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0" r:id="rId3"/>
    <p:sldId id="260" r:id="rId4"/>
    <p:sldId id="258" r:id="rId5"/>
    <p:sldId id="259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FFA387-0872-4F7E-9DD0-D76D341867F9}" v="3" dt="2025-01-09T23:19:31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a Khamis" userId="62771fa6a2b988ae" providerId="LiveId" clId="{60FFA387-0872-4F7E-9DD0-D76D341867F9}"/>
    <pc:docChg chg="undo custSel addSld delSld modSld">
      <pc:chgData name="Jana Khamis" userId="62771fa6a2b988ae" providerId="LiveId" clId="{60FFA387-0872-4F7E-9DD0-D76D341867F9}" dt="2025-01-09T23:41:46.787" v="245" actId="47"/>
      <pc:docMkLst>
        <pc:docMk/>
      </pc:docMkLst>
      <pc:sldChg chg="modSp mod">
        <pc:chgData name="Jana Khamis" userId="62771fa6a2b988ae" providerId="LiveId" clId="{60FFA387-0872-4F7E-9DD0-D76D341867F9}" dt="2025-01-09T22:10:02.942" v="220" actId="1076"/>
        <pc:sldMkLst>
          <pc:docMk/>
          <pc:sldMk cId="2099601263" sldId="260"/>
        </pc:sldMkLst>
        <pc:spChg chg="mod">
          <ac:chgData name="Jana Khamis" userId="62771fa6a2b988ae" providerId="LiveId" clId="{60FFA387-0872-4F7E-9DD0-D76D341867F9}" dt="2025-01-09T22:10:02.942" v="220" actId="1076"/>
          <ac:spMkLst>
            <pc:docMk/>
            <pc:sldMk cId="2099601263" sldId="260"/>
            <ac:spMk id="2" creationId="{378426D6-CB30-34FB-D120-F957FE3BEC44}"/>
          </ac:spMkLst>
        </pc:spChg>
      </pc:sldChg>
      <pc:sldChg chg="modSp mod">
        <pc:chgData name="Jana Khamis" userId="62771fa6a2b988ae" providerId="LiveId" clId="{60FFA387-0872-4F7E-9DD0-D76D341867F9}" dt="2025-01-09T21:53:12.883" v="1"/>
        <pc:sldMkLst>
          <pc:docMk/>
          <pc:sldMk cId="2638186765" sldId="264"/>
        </pc:sldMkLst>
        <pc:spChg chg="mod">
          <ac:chgData name="Jana Khamis" userId="62771fa6a2b988ae" providerId="LiveId" clId="{60FFA387-0872-4F7E-9DD0-D76D341867F9}" dt="2025-01-09T21:53:12.883" v="1"/>
          <ac:spMkLst>
            <pc:docMk/>
            <pc:sldMk cId="2638186765" sldId="264"/>
            <ac:spMk id="3" creationId="{E22F36F8-5D2D-ED98-D1B2-25249DD26E9E}"/>
          </ac:spMkLst>
        </pc:spChg>
      </pc:sldChg>
      <pc:sldChg chg="addSp delSp modSp new mod">
        <pc:chgData name="Jana Khamis" userId="62771fa6a2b988ae" providerId="LiveId" clId="{60FFA387-0872-4F7E-9DD0-D76D341867F9}" dt="2025-01-09T21:58:24.697" v="77" actId="1076"/>
        <pc:sldMkLst>
          <pc:docMk/>
          <pc:sldMk cId="2116441010" sldId="265"/>
        </pc:sldMkLst>
        <pc:spChg chg="mod">
          <ac:chgData name="Jana Khamis" userId="62771fa6a2b988ae" providerId="LiveId" clId="{60FFA387-0872-4F7E-9DD0-D76D341867F9}" dt="2025-01-09T21:55:38.339" v="24" actId="255"/>
          <ac:spMkLst>
            <pc:docMk/>
            <pc:sldMk cId="2116441010" sldId="265"/>
            <ac:spMk id="2" creationId="{451D033A-5F29-9EAC-1E74-7C00DDD137FB}"/>
          </ac:spMkLst>
        </pc:spChg>
        <pc:spChg chg="del">
          <ac:chgData name="Jana Khamis" userId="62771fa6a2b988ae" providerId="LiveId" clId="{60FFA387-0872-4F7E-9DD0-D76D341867F9}" dt="2025-01-09T21:54:00.845" v="17" actId="22"/>
          <ac:spMkLst>
            <pc:docMk/>
            <pc:sldMk cId="2116441010" sldId="265"/>
            <ac:spMk id="3" creationId="{9612B428-8BB7-3B20-1A39-2077C9EA4B22}"/>
          </ac:spMkLst>
        </pc:spChg>
        <pc:picChg chg="add mod ord">
          <ac:chgData name="Jana Khamis" userId="62771fa6a2b988ae" providerId="LiveId" clId="{60FFA387-0872-4F7E-9DD0-D76D341867F9}" dt="2025-01-09T21:58:24.697" v="77" actId="1076"/>
          <ac:picMkLst>
            <pc:docMk/>
            <pc:sldMk cId="2116441010" sldId="265"/>
            <ac:picMk id="5" creationId="{01E5E014-DCF3-C626-C6F9-0EE59637B84C}"/>
          </ac:picMkLst>
        </pc:picChg>
      </pc:sldChg>
      <pc:sldChg chg="addSp delSp modSp new mod">
        <pc:chgData name="Jana Khamis" userId="62771fa6a2b988ae" providerId="LiveId" clId="{60FFA387-0872-4F7E-9DD0-D76D341867F9}" dt="2025-01-09T21:58:10.570" v="75" actId="1440"/>
        <pc:sldMkLst>
          <pc:docMk/>
          <pc:sldMk cId="2860773529" sldId="266"/>
        </pc:sldMkLst>
        <pc:spChg chg="mod">
          <ac:chgData name="Jana Khamis" userId="62771fa6a2b988ae" providerId="LiveId" clId="{60FFA387-0872-4F7E-9DD0-D76D341867F9}" dt="2025-01-09T21:56:33.061" v="69" actId="20577"/>
          <ac:spMkLst>
            <pc:docMk/>
            <pc:sldMk cId="2860773529" sldId="266"/>
            <ac:spMk id="2" creationId="{B0F6FEBD-6CD1-9731-DE5E-56575803BF0A}"/>
          </ac:spMkLst>
        </pc:spChg>
        <pc:spChg chg="del mod">
          <ac:chgData name="Jana Khamis" userId="62771fa6a2b988ae" providerId="LiveId" clId="{60FFA387-0872-4F7E-9DD0-D76D341867F9}" dt="2025-01-09T21:57:14.971" v="72" actId="22"/>
          <ac:spMkLst>
            <pc:docMk/>
            <pc:sldMk cId="2860773529" sldId="266"/>
            <ac:spMk id="3" creationId="{15441233-458E-E2B4-F249-15FADAF5E7E0}"/>
          </ac:spMkLst>
        </pc:spChg>
        <pc:picChg chg="add mod ord">
          <ac:chgData name="Jana Khamis" userId="62771fa6a2b988ae" providerId="LiveId" clId="{60FFA387-0872-4F7E-9DD0-D76D341867F9}" dt="2025-01-09T21:58:10.570" v="75" actId="1440"/>
          <ac:picMkLst>
            <pc:docMk/>
            <pc:sldMk cId="2860773529" sldId="266"/>
            <ac:picMk id="5" creationId="{D0FCCC13-B699-E2B5-892C-F0D3A3D6A8F0}"/>
          </ac:picMkLst>
        </pc:picChg>
      </pc:sldChg>
      <pc:sldChg chg="addSp delSp modSp new mod">
        <pc:chgData name="Jana Khamis" userId="62771fa6a2b988ae" providerId="LiveId" clId="{60FFA387-0872-4F7E-9DD0-D76D341867F9}" dt="2025-01-09T22:01:41.938" v="123" actId="1440"/>
        <pc:sldMkLst>
          <pc:docMk/>
          <pc:sldMk cId="1315416792" sldId="267"/>
        </pc:sldMkLst>
        <pc:spChg chg="mod">
          <ac:chgData name="Jana Khamis" userId="62771fa6a2b988ae" providerId="LiveId" clId="{60FFA387-0872-4F7E-9DD0-D76D341867F9}" dt="2025-01-09T22:00:19.688" v="109" actId="122"/>
          <ac:spMkLst>
            <pc:docMk/>
            <pc:sldMk cId="1315416792" sldId="267"/>
            <ac:spMk id="2" creationId="{E4C78A67-FB1F-0075-1213-1E9B3059167D}"/>
          </ac:spMkLst>
        </pc:spChg>
        <pc:spChg chg="del mod">
          <ac:chgData name="Jana Khamis" userId="62771fa6a2b988ae" providerId="LiveId" clId="{60FFA387-0872-4F7E-9DD0-D76D341867F9}" dt="2025-01-09T22:00:03.433" v="104" actId="22"/>
          <ac:spMkLst>
            <pc:docMk/>
            <pc:sldMk cId="1315416792" sldId="267"/>
            <ac:spMk id="3" creationId="{F1CC85B4-D656-394E-D96C-48755CB49B20}"/>
          </ac:spMkLst>
        </pc:spChg>
        <pc:picChg chg="add mod ord">
          <ac:chgData name="Jana Khamis" userId="62771fa6a2b988ae" providerId="LiveId" clId="{60FFA387-0872-4F7E-9DD0-D76D341867F9}" dt="2025-01-09T22:01:36.514" v="122" actId="1440"/>
          <ac:picMkLst>
            <pc:docMk/>
            <pc:sldMk cId="1315416792" sldId="267"/>
            <ac:picMk id="5" creationId="{6F5B264D-06F9-D447-C621-C16FFD3C2E3B}"/>
          </ac:picMkLst>
        </pc:picChg>
        <pc:picChg chg="add mod">
          <ac:chgData name="Jana Khamis" userId="62771fa6a2b988ae" providerId="LiveId" clId="{60FFA387-0872-4F7E-9DD0-D76D341867F9}" dt="2025-01-09T22:01:41.938" v="123" actId="1440"/>
          <ac:picMkLst>
            <pc:docMk/>
            <pc:sldMk cId="1315416792" sldId="267"/>
            <ac:picMk id="7" creationId="{88C4770D-FB3E-EFF7-6CE4-AD1BA5E56AFB}"/>
          </ac:picMkLst>
        </pc:picChg>
      </pc:sldChg>
      <pc:sldChg chg="add del">
        <pc:chgData name="Jana Khamis" userId="62771fa6a2b988ae" providerId="LiveId" clId="{60FFA387-0872-4F7E-9DD0-D76D341867F9}" dt="2025-01-09T22:01:50.169" v="125" actId="47"/>
        <pc:sldMkLst>
          <pc:docMk/>
          <pc:sldMk cId="1415823683" sldId="268"/>
        </pc:sldMkLst>
      </pc:sldChg>
      <pc:sldChg chg="addSp modSp new mod">
        <pc:chgData name="Jana Khamis" userId="62771fa6a2b988ae" providerId="LiveId" clId="{60FFA387-0872-4F7E-9DD0-D76D341867F9}" dt="2025-01-09T22:04:43.438" v="171" actId="14100"/>
        <pc:sldMkLst>
          <pc:docMk/>
          <pc:sldMk cId="3084184543" sldId="268"/>
        </pc:sldMkLst>
        <pc:spChg chg="mod">
          <ac:chgData name="Jana Khamis" userId="62771fa6a2b988ae" providerId="LiveId" clId="{60FFA387-0872-4F7E-9DD0-D76D341867F9}" dt="2025-01-09T22:02:25.668" v="151" actId="113"/>
          <ac:spMkLst>
            <pc:docMk/>
            <pc:sldMk cId="3084184543" sldId="268"/>
            <ac:spMk id="2" creationId="{BC351D34-3D59-D395-2226-6F760AF49FBA}"/>
          </ac:spMkLst>
        </pc:spChg>
        <pc:spChg chg="mod">
          <ac:chgData name="Jana Khamis" userId="62771fa6a2b988ae" providerId="LiveId" clId="{60FFA387-0872-4F7E-9DD0-D76D341867F9}" dt="2025-01-09T22:02:27.656" v="152" actId="20577"/>
          <ac:spMkLst>
            <pc:docMk/>
            <pc:sldMk cId="3084184543" sldId="268"/>
            <ac:spMk id="3" creationId="{8B2EF200-22F9-3238-0A54-4865F04ADEED}"/>
          </ac:spMkLst>
        </pc:spChg>
        <pc:picChg chg="add mod">
          <ac:chgData name="Jana Khamis" userId="62771fa6a2b988ae" providerId="LiveId" clId="{60FFA387-0872-4F7E-9DD0-D76D341867F9}" dt="2025-01-09T22:04:43.438" v="171" actId="14100"/>
          <ac:picMkLst>
            <pc:docMk/>
            <pc:sldMk cId="3084184543" sldId="268"/>
            <ac:picMk id="5" creationId="{8483AB96-1F51-CFEA-1811-EE38E4E56A6F}"/>
          </ac:picMkLst>
        </pc:picChg>
        <pc:picChg chg="add mod">
          <ac:chgData name="Jana Khamis" userId="62771fa6a2b988ae" providerId="LiveId" clId="{60FFA387-0872-4F7E-9DD0-D76D341867F9}" dt="2025-01-09T22:04:35.625" v="169" actId="14100"/>
          <ac:picMkLst>
            <pc:docMk/>
            <pc:sldMk cId="3084184543" sldId="268"/>
            <ac:picMk id="7" creationId="{2F1E78C9-0389-D5AE-1E89-B2CE77CD3ED3}"/>
          </ac:picMkLst>
        </pc:picChg>
      </pc:sldChg>
      <pc:sldChg chg="addSp modSp new mod">
        <pc:chgData name="Jana Khamis" userId="62771fa6a2b988ae" providerId="LiveId" clId="{60FFA387-0872-4F7E-9DD0-D76D341867F9}" dt="2025-01-09T22:09:07.640" v="217" actId="208"/>
        <pc:sldMkLst>
          <pc:docMk/>
          <pc:sldMk cId="2493448619" sldId="269"/>
        </pc:sldMkLst>
        <pc:spChg chg="mod">
          <ac:chgData name="Jana Khamis" userId="62771fa6a2b988ae" providerId="LiveId" clId="{60FFA387-0872-4F7E-9DD0-D76D341867F9}" dt="2025-01-09T22:05:08.449" v="197" actId="122"/>
          <ac:spMkLst>
            <pc:docMk/>
            <pc:sldMk cId="2493448619" sldId="269"/>
            <ac:spMk id="2" creationId="{252775C5-EC8E-00F5-F362-EA0A5689FDB3}"/>
          </ac:spMkLst>
        </pc:spChg>
        <pc:spChg chg="mod">
          <ac:chgData name="Jana Khamis" userId="62771fa6a2b988ae" providerId="LiveId" clId="{60FFA387-0872-4F7E-9DD0-D76D341867F9}" dt="2025-01-09T22:05:12.732" v="198" actId="20577"/>
          <ac:spMkLst>
            <pc:docMk/>
            <pc:sldMk cId="2493448619" sldId="269"/>
            <ac:spMk id="3" creationId="{A12D749E-BD63-EDD8-8092-05FAEB7C1333}"/>
          </ac:spMkLst>
        </pc:spChg>
        <pc:picChg chg="add mod">
          <ac:chgData name="Jana Khamis" userId="62771fa6a2b988ae" providerId="LiveId" clId="{60FFA387-0872-4F7E-9DD0-D76D341867F9}" dt="2025-01-09T22:09:07.640" v="217" actId="208"/>
          <ac:picMkLst>
            <pc:docMk/>
            <pc:sldMk cId="2493448619" sldId="269"/>
            <ac:picMk id="5" creationId="{AC55C326-E82C-99AD-208B-0C1CBA10F82B}"/>
          </ac:picMkLst>
        </pc:picChg>
        <pc:picChg chg="add mod">
          <ac:chgData name="Jana Khamis" userId="62771fa6a2b988ae" providerId="LiveId" clId="{60FFA387-0872-4F7E-9DD0-D76D341867F9}" dt="2025-01-09T22:09:02.834" v="216" actId="208"/>
          <ac:picMkLst>
            <pc:docMk/>
            <pc:sldMk cId="2493448619" sldId="269"/>
            <ac:picMk id="7" creationId="{C1FA3F25-2828-5593-4A8F-EFDD2F5C162C}"/>
          </ac:picMkLst>
        </pc:picChg>
      </pc:sldChg>
      <pc:sldChg chg="addSp delSp modSp new mod">
        <pc:chgData name="Jana Khamis" userId="62771fa6a2b988ae" providerId="LiveId" clId="{60FFA387-0872-4F7E-9DD0-D76D341867F9}" dt="2025-01-09T23:20:45.951" v="243" actId="14100"/>
        <pc:sldMkLst>
          <pc:docMk/>
          <pc:sldMk cId="2114732478" sldId="270"/>
        </pc:sldMkLst>
        <pc:spChg chg="del">
          <ac:chgData name="Jana Khamis" userId="62771fa6a2b988ae" providerId="LiveId" clId="{60FFA387-0872-4F7E-9DD0-D76D341867F9}" dt="2025-01-09T23:18:50.186" v="222" actId="931"/>
          <ac:spMkLst>
            <pc:docMk/>
            <pc:sldMk cId="2114732478" sldId="270"/>
            <ac:spMk id="3" creationId="{B3514E66-1063-E717-2E2C-66494C251208}"/>
          </ac:spMkLst>
        </pc:spChg>
        <pc:picChg chg="add mod modCrop">
          <ac:chgData name="Jana Khamis" userId="62771fa6a2b988ae" providerId="LiveId" clId="{60FFA387-0872-4F7E-9DD0-D76D341867F9}" dt="2025-01-09T23:20:45.951" v="243" actId="14100"/>
          <ac:picMkLst>
            <pc:docMk/>
            <pc:sldMk cId="2114732478" sldId="270"/>
            <ac:picMk id="5" creationId="{C6724B67-FA54-67FE-3572-C04C7853E488}"/>
          </ac:picMkLst>
        </pc:picChg>
        <pc:picChg chg="add mod modCrop">
          <ac:chgData name="Jana Khamis" userId="62771fa6a2b988ae" providerId="LiveId" clId="{60FFA387-0872-4F7E-9DD0-D76D341867F9}" dt="2025-01-09T23:20:34.751" v="239" actId="1076"/>
          <ac:picMkLst>
            <pc:docMk/>
            <pc:sldMk cId="2114732478" sldId="270"/>
            <ac:picMk id="7" creationId="{2C60D975-E453-0E3B-7336-271292CB6740}"/>
          </ac:picMkLst>
        </pc:picChg>
      </pc:sldChg>
      <pc:sldChg chg="new del">
        <pc:chgData name="Jana Khamis" userId="62771fa6a2b988ae" providerId="LiveId" clId="{60FFA387-0872-4F7E-9DD0-D76D341867F9}" dt="2025-01-09T23:41:46.787" v="245" actId="47"/>
        <pc:sldMkLst>
          <pc:docMk/>
          <pc:sldMk cId="2723410742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810EED9-4788-4419-9AF9-7062F444F023}" type="datetimeFigureOut">
              <a:rPr lang="en-CA" smtClean="0"/>
              <a:t>2025-01-09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3DC75AE-80CF-4964-A40F-F54786E9C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2214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ED9-4788-4419-9AF9-7062F444F023}" type="datetimeFigureOut">
              <a:rPr lang="en-CA" smtClean="0"/>
              <a:t>2025-01-09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75AE-80CF-4964-A40F-F54786E9C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46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ED9-4788-4419-9AF9-7062F444F023}" type="datetimeFigureOut">
              <a:rPr lang="en-CA" smtClean="0"/>
              <a:t>2025-01-09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75AE-80CF-4964-A40F-F54786E9C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8117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ED9-4788-4419-9AF9-7062F444F023}" type="datetimeFigureOut">
              <a:rPr lang="en-CA" smtClean="0"/>
              <a:t>2025-01-09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75AE-80CF-4964-A40F-F54786E9C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105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ED9-4788-4419-9AF9-7062F444F023}" type="datetimeFigureOut">
              <a:rPr lang="en-CA" smtClean="0"/>
              <a:t>2025-01-09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75AE-80CF-4964-A40F-F54786E9C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1867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ED9-4788-4419-9AF9-7062F444F023}" type="datetimeFigureOut">
              <a:rPr lang="en-CA" smtClean="0"/>
              <a:t>2025-01-09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75AE-80CF-4964-A40F-F54786E9C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5524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ED9-4788-4419-9AF9-7062F444F023}" type="datetimeFigureOut">
              <a:rPr lang="en-CA" smtClean="0"/>
              <a:t>2025-01-09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75AE-80CF-4964-A40F-F54786E9C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1611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ED9-4788-4419-9AF9-7062F444F023}" type="datetimeFigureOut">
              <a:rPr lang="en-CA" smtClean="0"/>
              <a:t>2025-01-09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75AE-80CF-4964-A40F-F54786E9C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0394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ED9-4788-4419-9AF9-7062F444F023}" type="datetimeFigureOut">
              <a:rPr lang="en-CA" smtClean="0"/>
              <a:t>2025-01-09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75AE-80CF-4964-A40F-F54786E9C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08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ED9-4788-4419-9AF9-7062F444F023}" type="datetimeFigureOut">
              <a:rPr lang="en-CA" smtClean="0"/>
              <a:t>2025-01-09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75AE-80CF-4964-A40F-F54786E9C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24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ED9-4788-4419-9AF9-7062F444F023}" type="datetimeFigureOut">
              <a:rPr lang="en-CA" smtClean="0"/>
              <a:t>2025-01-09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75AE-80CF-4964-A40F-F54786E9C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12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ED9-4788-4419-9AF9-7062F444F023}" type="datetimeFigureOut">
              <a:rPr lang="en-CA" smtClean="0"/>
              <a:t>2025-01-09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75AE-80CF-4964-A40F-F54786E9C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63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ED9-4788-4419-9AF9-7062F444F023}" type="datetimeFigureOut">
              <a:rPr lang="en-CA" smtClean="0"/>
              <a:t>2025-01-09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75AE-80CF-4964-A40F-F54786E9C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05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ED9-4788-4419-9AF9-7062F444F023}" type="datetimeFigureOut">
              <a:rPr lang="en-CA" smtClean="0"/>
              <a:t>2025-01-09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75AE-80CF-4964-A40F-F54786E9C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58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ED9-4788-4419-9AF9-7062F444F023}" type="datetimeFigureOut">
              <a:rPr lang="en-CA" smtClean="0"/>
              <a:t>2025-01-09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75AE-80CF-4964-A40F-F54786E9C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687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ED9-4788-4419-9AF9-7062F444F023}" type="datetimeFigureOut">
              <a:rPr lang="en-CA" smtClean="0"/>
              <a:t>2025-01-09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75AE-80CF-4964-A40F-F54786E9C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0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ED9-4788-4419-9AF9-7062F444F023}" type="datetimeFigureOut">
              <a:rPr lang="en-CA" smtClean="0"/>
              <a:t>2025-01-09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75AE-80CF-4964-A40F-F54786E9C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81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10EED9-4788-4419-9AF9-7062F444F023}" type="datetimeFigureOut">
              <a:rPr lang="en-CA" smtClean="0"/>
              <a:t>2025-01-09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DC75AE-80CF-4964-A40F-F54786E9CD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7125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anettelau.github.io/consumer_complaint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A8A0-2218-F3A8-F596-4A0751DF1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77" y="2250385"/>
            <a:ext cx="4529422" cy="2601011"/>
          </a:xfrm>
        </p:spPr>
        <p:txBody>
          <a:bodyPr>
            <a:normAutofit/>
          </a:bodyPr>
          <a:lstStyle/>
          <a:p>
            <a:pPr algn="l"/>
            <a:r>
              <a:rPr lang="en-US"/>
              <a:t>Consumer Complaints 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A4CA0-C523-185F-D77A-3DFAB60A6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77" y="4851397"/>
            <a:ext cx="4529422" cy="914403"/>
          </a:xfrm>
        </p:spPr>
        <p:txBody>
          <a:bodyPr>
            <a:normAutofit/>
          </a:bodyPr>
          <a:lstStyle/>
          <a:p>
            <a:pPr algn="l"/>
            <a:r>
              <a:rPr lang="en-US"/>
              <a:t>Group members: Jana Khamis, King Yuet Lau, and Paul Schaefer</a:t>
            </a:r>
            <a:endParaRPr lang="en-CA"/>
          </a:p>
        </p:txBody>
      </p:sp>
      <p:sp>
        <p:nvSpPr>
          <p:cNvPr id="126" name="Freeform 5">
            <a:extLst>
              <a:ext uri="{FF2B5EF4-FFF2-40B4-BE49-F238E27FC236}">
                <a16:creationId xmlns:a16="http://schemas.microsoft.com/office/drawing/2014/main" id="{114CB819-A6DB-479E-A657-E1328CC6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27" name="Freeform 14">
            <a:extLst>
              <a:ext uri="{FF2B5EF4-FFF2-40B4-BE49-F238E27FC236}">
                <a16:creationId xmlns:a16="http://schemas.microsoft.com/office/drawing/2014/main" id="{9A134DDB-FD59-4F38-91E0-DC792B802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0E19FB2-6D83-43E1-8C42-9995F8355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7167CC-A1CE-41E6-A9A4-1A7668BB7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14616B-A8FD-4C1A-8394-A57B70609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275E3E-61A0-423C-924D-9BC540FBF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95CAB75-2045-47E5-9D87-B6713C823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7871655-F23E-495F-A1D7-3A838D2F3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4293611-47AC-4EC3-B8F9-06CE8FF2C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CDD93CA-5985-46F2-BE27-0EAE856C9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51CF8A2-273D-4F0F-A229-0BB00C533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23CF499-A946-4865-8630-E575A121C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2459DDB-0F28-4A57-BAD4-956C384CC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C7FB728-8C51-44BA-B269-03547EB29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538A4B2-0746-43A0-9151-ED0FECF76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452C504-1DD7-4302-95A5-E2B71A4C8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3C24608-E13E-4018-AAD6-5366FAF10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C028AE-643E-497F-9902-EF7D3AFBC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B797C39-B545-434B-A267-CCFABC7A9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A9444BA-4A03-4E55-8A6C-FD0263FF1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AEC1984-4EF6-467B-BC65-6F5AA044A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D7C2211-2A44-4C81-84D7-EC1CFA50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67A8852-D792-4167-80C2-74FB126DE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C52EDB-1BAD-4A80-B639-8D375E7D0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B11D81B-334F-493A-B3BA-8AA84D63F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46F64EA-2F46-4B66-A0E9-A3C634E41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5A0A654-D23F-455E-AAF3-5E11D27C0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78E3605-51C5-47FE-9576-7FE3D780A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8CB33AB-4EDE-433C-AB18-5C5666FBC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CC616EE-B054-4C1C-A5F2-1CEA4A672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69C52E-BC4C-4868-8FC4-227EA91FB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0C25428-C8EB-4A51-800C-D2E61F8D4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047712F-D6F1-497A-A0AA-F7B13F515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496DD3A-57BC-46B6-9C80-B9AD90E59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6041097-A734-4FEF-A60F-E0DADF38E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F60DFEF-0C09-4832-877B-C512F3544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74CB1B6-A37D-42BC-A09D-B65848DD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6C71603-0B6C-4CD9-9A47-38F48C71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6E0BAE6-4D82-410E-8B7E-7CA0A6692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73E0D79-F051-45DD-9D25-8162CE12E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F146824-24A3-42FF-9ED9-BD015199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CAE8F27-79BB-4D35-AB5D-9D4C50684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FC217C6-B306-4219-B07B-498AB3214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F4F4D19-B3ED-48E6-8DE0-21A55D0B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4DD4579-9EF3-4779-AB2E-3C8CC96C8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5FE1395-D67F-4BC9-9A02-E85604010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597A7A-A877-433D-9827-466A5439A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99E3073-11A0-41BF-AEC4-C2F9789B7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9FEF614-6D13-4651-9931-AAA33FFD4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DDE0535-20F7-4E11-AD94-171E93C6B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CE06CD9-B1CE-4489-982B-501BD24A1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72566A8-DA7A-4D7C-9774-250990D21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12F6EF1-3AAA-4970-8318-2BCE7A900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45ED997-13AB-44FB-B06A-19B179E2B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894C369-57F7-4DA1-B783-ED5B01A5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DEBC64C-8D32-429E-A403-073DFA4D6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6EC0E10-B7C1-47F6-A679-157F0788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CDE7A2F-8C56-478E-B6EC-8930AF02C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2696A55-B08E-49E9-92F2-E7967F7A9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907FA4A-E90B-477B-B488-FBC58CEF6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01B5B25-6CD3-43D9-B92C-CB822B121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E858F55-A3B7-4127-B2FC-07EEC2E52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7CF752F-8B2B-47E0-8A69-A0BED6BEC7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1CB2B3E-7F06-4C40-BB59-770D1722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1A2B081-2059-4C15-9856-C0357C21E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DDB400B-4649-4E54-9FC2-29D5B57A7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CA69B1-4DF4-43FC-8A21-04B0492C6A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275E29D-5DA3-4C55-B0F0-866840B59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E6A31E1-0402-4AED-BC88-310233972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C2ED480-E4BD-4B1F-A354-B57DB54B1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7D4615C-0F7B-401B-B17A-C5FBEF91A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C184F10-80C5-4611-A82D-E41DE67A3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0810966-6718-4817-9B71-9B7E7BC44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94D4D0D-4C65-4E5B-8530-F9F3D194E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32B4A5E-D159-4E4F-97DA-B6BC90BCD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BFF72E3-94AC-4A26-BECF-F16B83264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ED5F3D6-6B8A-4E6A-8313-4EB4EEA42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E159456-0D2A-4506-8946-58FBC157F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3A06BAE-4A72-4F18-84B2-9AAFD7975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2289AE6-B7E1-4AD2-A1F2-1E10DA01B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924151-20DD-458B-8FD5-052C8BF1A5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 descr="A green and white logo&#10;&#10;Description automatically generated">
            <a:extLst>
              <a:ext uri="{FF2B5EF4-FFF2-40B4-BE49-F238E27FC236}">
                <a16:creationId xmlns:a16="http://schemas.microsoft.com/office/drawing/2014/main" id="{AE21D839-E122-30E0-CE28-ACFD0F2E0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204" y="2466544"/>
            <a:ext cx="5778515" cy="260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11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8A67-FB1F-0075-1213-1E9B3059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Buildsummary</a:t>
            </a:r>
            <a:r>
              <a:rPr lang="en-US" b="1" dirty="0"/>
              <a:t> function</a:t>
            </a:r>
            <a:endParaRPr lang="en-CA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B264D-06F9-D447-C621-C16FFD3C2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325" y="1854851"/>
            <a:ext cx="8910376" cy="23991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C4770D-FB3E-EFF7-6CE4-AD1BA5E56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325" y="4417331"/>
            <a:ext cx="8910376" cy="23171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1541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1D34-3D59-D395-2226-6F760AF4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Buildcharts</a:t>
            </a:r>
            <a:r>
              <a:rPr lang="en-US" b="1" dirty="0"/>
              <a:t> Function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F200-22F9-3238-0A54-4865F04AD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3AB96-1F51-CFEA-1811-EE38E4E56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29" y="2329163"/>
            <a:ext cx="4494314" cy="2534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1E78C9-0389-D5AE-1E89-B2CE77CD3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699" y="2329363"/>
            <a:ext cx="7121423" cy="253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84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75C5-EC8E-00F5-F362-EA0A5689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Buildmap</a:t>
            </a:r>
            <a:r>
              <a:rPr lang="en-US" b="1" dirty="0"/>
              <a:t> function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D749E-BD63-EDD8-8092-05FAEB7C1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5C326-E82C-99AD-208B-0C1CBA10F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54" y="2142067"/>
            <a:ext cx="5881846" cy="3384526"/>
          </a:xfrm>
          <a:prstGeom prst="rect">
            <a:avLst/>
          </a:prstGeom>
          <a:ln w="38100" cap="sq">
            <a:solidFill>
              <a:srgbClr val="008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A3F25-2828-5593-4A8F-EFDD2F5C1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077" y="2142067"/>
            <a:ext cx="5833598" cy="3384526"/>
          </a:xfrm>
          <a:prstGeom prst="rect">
            <a:avLst/>
          </a:prstGeom>
          <a:ln w="38100" cap="sq">
            <a:solidFill>
              <a:srgbClr val="008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3448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36F8-5D2D-ED98-D1B2-25249DD26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004" y="1847099"/>
            <a:ext cx="10345992" cy="2793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b="1" i="0" u="sng" dirty="0">
                <a:solidFill>
                  <a:schemeClr val="tx2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https://janettelau.github.io/consumer_complaints/</a:t>
            </a:r>
            <a:endParaRPr lang="en-CA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186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D96EDF-BA77-1A16-FBD1-F17BFC53F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10" y="2766218"/>
            <a:ext cx="12095544" cy="1325563"/>
          </a:xfrm>
        </p:spPr>
        <p:txBody>
          <a:bodyPr>
            <a:noAutofit/>
          </a:bodyPr>
          <a:lstStyle/>
          <a:p>
            <a:r>
              <a:rPr lang="en-US" sz="18000" dirty="0"/>
              <a:t>Thank You</a:t>
            </a:r>
            <a:endParaRPr lang="en-CA" sz="18000" dirty="0"/>
          </a:p>
        </p:txBody>
      </p:sp>
    </p:spTree>
    <p:extLst>
      <p:ext uri="{BB962C8B-B14F-4D97-AF65-F5344CB8AC3E}">
        <p14:creationId xmlns:p14="http://schemas.microsoft.com/office/powerpoint/2010/main" val="428292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3213-EF54-A80A-3C3C-37EC9AA5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C6724B67-FA54-67FE-3572-C04C7853E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57"/>
          <a:stretch/>
        </p:blipFill>
        <p:spPr>
          <a:xfrm>
            <a:off x="1398586" y="322627"/>
            <a:ext cx="9394830" cy="3258277"/>
          </a:xfrm>
        </p:spPr>
      </p:pic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2C60D975-E453-0E3B-7336-271292CB6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48" t="30777"/>
          <a:stretch/>
        </p:blipFill>
        <p:spPr>
          <a:xfrm>
            <a:off x="1398585" y="3635464"/>
            <a:ext cx="9394830" cy="275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3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26D6-CB30-34FB-D120-F957FE3B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096" y="2766218"/>
            <a:ext cx="7049808" cy="1325563"/>
          </a:xfrm>
        </p:spPr>
        <p:txBody>
          <a:bodyPr>
            <a:noAutofit/>
          </a:bodyPr>
          <a:lstStyle/>
          <a:p>
            <a:r>
              <a:rPr lang="en-US" sz="25000" dirty="0"/>
              <a:t>2024</a:t>
            </a:r>
            <a:endParaRPr lang="en-CA" sz="25000" dirty="0"/>
          </a:p>
        </p:txBody>
      </p:sp>
    </p:spTree>
    <p:extLst>
      <p:ext uri="{BB962C8B-B14F-4D97-AF65-F5344CB8AC3E}">
        <p14:creationId xmlns:p14="http://schemas.microsoft.com/office/powerpoint/2010/main" val="209960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artoon character vacuuming a floor&#10;&#10;Description automatically generated">
            <a:extLst>
              <a:ext uri="{FF2B5EF4-FFF2-40B4-BE49-F238E27FC236}">
                <a16:creationId xmlns:a16="http://schemas.microsoft.com/office/drawing/2014/main" id="{07F548C6-64A0-4930-0648-070965149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4" b="1250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A55022-0C2F-D139-255F-BCB1960FB107}"/>
              </a:ext>
            </a:extLst>
          </p:cNvPr>
          <p:cNvSpPr txBox="1"/>
          <p:nvPr/>
        </p:nvSpPr>
        <p:spPr>
          <a:xfrm>
            <a:off x="0" y="162046"/>
            <a:ext cx="41784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Dropped columns and NAN.</a:t>
            </a: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Changed data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Combined similar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Merged </a:t>
            </a:r>
            <a:r>
              <a:rPr lang="en-CA" sz="2400" dirty="0" err="1"/>
              <a:t>Dataframes</a:t>
            </a:r>
            <a:r>
              <a:rPr lang="en-CA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069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B85B-9A07-94EB-45BF-0903C0EC7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36" y="530942"/>
            <a:ext cx="10935928" cy="1456267"/>
          </a:xfrm>
        </p:spPr>
        <p:txBody>
          <a:bodyPr/>
          <a:lstStyle/>
          <a:p>
            <a:pPr algn="ctr"/>
            <a:r>
              <a:rPr lang="en-US" b="1" dirty="0"/>
              <a:t>How are Complaints Dispersed Across the Calendar Year 2024?</a:t>
            </a:r>
            <a:endParaRPr lang="en-CA" b="1" dirty="0"/>
          </a:p>
        </p:txBody>
      </p:sp>
      <p:pic>
        <p:nvPicPr>
          <p:cNvPr id="5" name="Content Placeholder 4" descr="A graph with a line and a blue line&#10;&#10;Description automatically generated">
            <a:extLst>
              <a:ext uri="{FF2B5EF4-FFF2-40B4-BE49-F238E27FC236}">
                <a16:creationId xmlns:a16="http://schemas.microsoft.com/office/drawing/2014/main" id="{E2597702-EA07-D9DC-3538-F7E7D8FF1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70" y="1987209"/>
            <a:ext cx="7771059" cy="4662636"/>
          </a:xfrm>
        </p:spPr>
      </p:pic>
    </p:spTree>
    <p:extLst>
      <p:ext uri="{BB962C8B-B14F-4D97-AF65-F5344CB8AC3E}">
        <p14:creationId xmlns:p14="http://schemas.microsoft.com/office/powerpoint/2010/main" val="151454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126289-D677-4CAF-C42A-C84838D5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32" y="4773288"/>
            <a:ext cx="3680885" cy="13716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Webpage</a:t>
            </a:r>
            <a:endParaRPr lang="en-CA" sz="5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4122DD-2AE0-331F-1EAC-EBEA0C537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4358888"/>
          </a:xfrm>
          <a:prstGeom prst="snip2DiagRect">
            <a:avLst>
              <a:gd name="adj1" fmla="val 0"/>
              <a:gd name="adj2" fmla="val 1340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399815-611B-6BA6-0C8C-B77718DF2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67632" y="4544688"/>
            <a:ext cx="6344265" cy="182880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Leaflet.js, Plotly.js, Bootstrap, and Google Fonts.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Drop down bar for navigation.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Map breaks down data by state.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Bar graph breaks down data by product.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23518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4A8CC5-6769-47D9-CBB2-C6203CF0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are the most common issues?</a:t>
            </a:r>
            <a:endParaRPr lang="en-CA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28FC93-065A-60E4-6D26-3C8F6B338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070" y="2141538"/>
            <a:ext cx="8180884" cy="3649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6492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D033A-5F29-9EAC-1E74-7C00DDD1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err="1"/>
              <a:t>IniT</a:t>
            </a:r>
            <a:r>
              <a:rPr lang="en-US" sz="6600" b="1" dirty="0"/>
              <a:t> Function</a:t>
            </a:r>
            <a:endParaRPr lang="en-CA" sz="6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E5E014-DCF3-C626-C6F9-0EE59637B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287" y="3124938"/>
            <a:ext cx="10131425" cy="16671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1644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FEBD-6CD1-9731-DE5E-56575803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stateDropdown</a:t>
            </a:r>
            <a:r>
              <a:rPr lang="en-US" b="1" dirty="0"/>
              <a:t> Function</a:t>
            </a:r>
            <a:endParaRPr lang="en-CA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FCCC13-B699-E2B5-892C-F0D3A3D6A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226" y="1970716"/>
            <a:ext cx="8246573" cy="4621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773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104</TotalTime>
  <Words>109</Words>
  <Application>Microsoft Office PowerPoint</Application>
  <PresentationFormat>Widescreen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Celestial</vt:lpstr>
      <vt:lpstr>Consumer Complaints </vt:lpstr>
      <vt:lpstr>PowerPoint Presentation</vt:lpstr>
      <vt:lpstr>2024</vt:lpstr>
      <vt:lpstr>PowerPoint Presentation</vt:lpstr>
      <vt:lpstr>How are Complaints Dispersed Across the Calendar Year 2024?</vt:lpstr>
      <vt:lpstr>Webpage</vt:lpstr>
      <vt:lpstr>What are the most common issues?</vt:lpstr>
      <vt:lpstr>IniT Function</vt:lpstr>
      <vt:lpstr>stateDropdown Function</vt:lpstr>
      <vt:lpstr>Buildsummary function</vt:lpstr>
      <vt:lpstr>Buildcharts Function</vt:lpstr>
      <vt:lpstr>Buildmap function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Jana Khamis</dc:creator>
  <cp:lastModifiedBy>Jana Khamis</cp:lastModifiedBy>
  <cp:revision>2</cp:revision>
  <dcterms:created xsi:type="dcterms:W3CDTF">2025-01-08T01:50:47Z</dcterms:created>
  <dcterms:modified xsi:type="dcterms:W3CDTF">2025-01-09T23:41:53Z</dcterms:modified>
</cp:coreProperties>
</file>