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BAC6F131-F73C-4B0B-A7C4-969FCC63F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5010189-1307-4D44-A68D-4A36F4B0F2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2996F-1733-4E3E-85AC-7C38789AA708}" type="datetimeFigureOut">
              <a:rPr lang="pl-PL" smtClean="0"/>
              <a:t>22.01.2019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31D44E6-5372-4D6E-BEE5-5B11B7AA12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6CB5A88-0A5A-43AC-9AC2-B158E6354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C088E-2DBA-47CD-AA1F-51CBB56D54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7276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5A91F-00EF-40A6-9437-2BE27C611A7C}" type="datetimeFigureOut">
              <a:rPr lang="pl-PL" smtClean="0"/>
              <a:t>22.01.2019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B200C-307B-4670-B128-34418421B4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17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E19-0BC6-40BD-85EE-BF69DAE61DB2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B10-4FBE-48DD-A289-0525AAF329B4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6A9A-4C7B-465C-9311-A6F6069F673A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C4D-8919-48F0-886B-CC47E178B6AB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3BA-6AAA-47A1-9058-70F2D0A5A67B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3851-C34E-460A-A57F-2877304A9262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B764-2F59-4F3E-B9C8-EC1902C96C14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BF54-405B-42F0-90D0-B4061926D57A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9249-3BD2-4686-94F5-34ADD983F3C4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4283-255C-481C-A3B6-D163293A23ED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5AA095A-6B1F-4229-87B5-8BBFC080AEC3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D05D-5989-4FF3-92C9-DE22E1D3FF9A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7FCB71-6EB6-4664-AE80-97C5C8C42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Verbally</a:t>
            </a:r>
            <a:r>
              <a:rPr lang="pl-PL" dirty="0"/>
              <a:t> </a:t>
            </a:r>
            <a:r>
              <a:rPr lang="pl-PL" dirty="0" err="1"/>
              <a:t>controlled</a:t>
            </a:r>
            <a:r>
              <a:rPr lang="pl-PL" dirty="0"/>
              <a:t> </a:t>
            </a:r>
            <a:r>
              <a:rPr lang="pl-PL" dirty="0" err="1"/>
              <a:t>chess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2B6A8B8-0037-4A21-B409-E22D948B6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l-PL" sz="1400" dirty="0"/>
              <a:t>Agnieszka </a:t>
            </a:r>
            <a:r>
              <a:rPr lang="pl-PL" sz="1400" dirty="0" err="1"/>
              <a:t>fatla</a:t>
            </a:r>
            <a:r>
              <a:rPr lang="pl-PL" sz="1400" dirty="0"/>
              <a:t> </a:t>
            </a:r>
          </a:p>
          <a:p>
            <a:r>
              <a:rPr lang="pl-PL" sz="1400" dirty="0" err="1"/>
              <a:t>natalia</a:t>
            </a:r>
            <a:r>
              <a:rPr lang="pl-PL" sz="1400" dirty="0"/>
              <a:t> </a:t>
            </a:r>
            <a:r>
              <a:rPr lang="pl-PL" sz="1400" dirty="0" err="1"/>
              <a:t>hedba</a:t>
            </a:r>
            <a:endParaRPr lang="pl-PL" sz="1400" dirty="0"/>
          </a:p>
          <a:p>
            <a:r>
              <a:rPr lang="pl-PL" sz="1400" dirty="0"/>
              <a:t>Mateusz </a:t>
            </a:r>
            <a:r>
              <a:rPr lang="pl-PL" sz="1400" dirty="0" err="1"/>
              <a:t>janik</a:t>
            </a:r>
            <a:r>
              <a:rPr lang="pl-PL" sz="1400" dirty="0"/>
              <a:t> 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1DF2179-FEB9-46A3-8A23-19D50A38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624" y="4333355"/>
            <a:ext cx="1722347" cy="17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4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EFF8C5-D10A-4A2B-AD30-93AA5BFB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założenia projektu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9A0C10-33D8-4ED1-A4AC-7E0ECA00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l-PL" dirty="0"/>
              <a:t>gra dla dwojga graczy,</a:t>
            </a:r>
          </a:p>
          <a:p>
            <a:pPr fontAlgn="base"/>
            <a:r>
              <a:rPr lang="pl-PL" dirty="0"/>
              <a:t>grę steruje się głosowymi komendami (nasłuchiwanie po naciśnięciu spacji),</a:t>
            </a:r>
          </a:p>
          <a:p>
            <a:pPr fontAlgn="base"/>
            <a:r>
              <a:rPr lang="pl-PL" dirty="0"/>
              <a:t>komendy głosowe muszą być zgodne z przyjętą gramatyką ,</a:t>
            </a:r>
          </a:p>
          <a:p>
            <a:pPr fontAlgn="base"/>
            <a:r>
              <a:rPr lang="pl-PL" dirty="0"/>
              <a:t>po wygranej, bądź remisie następuje automatyczne zamknięcie gry,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3AE6801-89D1-4B43-B532-5A59C9C5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247" y="4331134"/>
            <a:ext cx="1722347" cy="17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07597640-ED2B-44EB-A3E5-9C48D41C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Opis architektury</a:t>
            </a:r>
            <a:endParaRPr lang="pl-PL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5AF59AC4-B5F0-4441-9334-BD6CD26F3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l-PL" dirty="0"/>
              <a:t>Architektura podzielona jest na trzy główne segmenty:</a:t>
            </a:r>
          </a:p>
          <a:p>
            <a:pPr fontAlgn="base"/>
            <a:r>
              <a:rPr lang="pl-PL" dirty="0"/>
              <a:t>Silnik szachów</a:t>
            </a:r>
          </a:p>
          <a:p>
            <a:pPr fontAlgn="base"/>
            <a:r>
              <a:rPr lang="pl-PL" dirty="0"/>
              <a:t>Interfejs głosowy</a:t>
            </a:r>
          </a:p>
          <a:p>
            <a:pPr fontAlgn="base"/>
            <a:r>
              <a:rPr lang="pl-PL" dirty="0"/>
              <a:t>Interfejs graficzny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5D7738EA-63EA-4F3A-BD32-5BA67E43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247" y="4331134"/>
            <a:ext cx="1722347" cy="17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7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76773D-EA4F-446C-93C5-3311CC7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Sukcesy i problemy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A30F044C-6672-4D8E-850D-025F6A9F5C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b="1" dirty="0"/>
              <a:t>Stworzenie gry od zera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b="1" dirty="0"/>
              <a:t>Zaimplementowanie dodatkowych  funkcjonalności:</a:t>
            </a:r>
          </a:p>
          <a:p>
            <a:pPr fontAlgn="base"/>
            <a:r>
              <a:rPr lang="pl-PL" b="1" dirty="0"/>
              <a:t>Instrukcje gry</a:t>
            </a:r>
          </a:p>
          <a:p>
            <a:pPr fontAlgn="base"/>
            <a:r>
              <a:rPr lang="pl-PL" b="1" dirty="0"/>
              <a:t>Zamykanie głosowe gry,</a:t>
            </a:r>
          </a:p>
          <a:p>
            <a:pPr fontAlgn="base"/>
            <a:r>
              <a:rPr lang="pl-PL" b="1" dirty="0"/>
              <a:t>Komunikaty o błędnym ruchu, </a:t>
            </a:r>
          </a:p>
          <a:p>
            <a:pPr fontAlgn="base"/>
            <a:r>
              <a:rPr lang="pl-PL" b="1" dirty="0"/>
              <a:t>Komunikaty: szach, mat, pat, remis,</a:t>
            </a:r>
          </a:p>
          <a:p>
            <a:pPr fontAlgn="base"/>
            <a:r>
              <a:rPr lang="pl-PL" b="1" dirty="0"/>
              <a:t>Obsługa błędu podania niepoprawnego ruchu,</a:t>
            </a:r>
          </a:p>
          <a:p>
            <a:pPr fontAlgn="base"/>
            <a:r>
              <a:rPr lang="pl-PL" b="1" dirty="0"/>
              <a:t>Dostępne ruchy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ACD1971-ACA7-418E-91DD-1414AF284A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b="1" dirty="0"/>
              <a:t>Błędne rozpoznawanie komend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b="1" dirty="0"/>
              <a:t>Długi czas oczekiwania na ruch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5E18459-F10A-4863-815C-5C10E3DF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620" y="4330764"/>
            <a:ext cx="1722347" cy="17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0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285959-A768-40D7-A75A-39D3110A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29F747-96A0-4A3E-98D0-FCC63082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  <a:p>
            <a:r>
              <a:rPr lang="pl-PL" dirty="0"/>
              <a:t>Problemy</a:t>
            </a:r>
          </a:p>
          <a:p>
            <a:r>
              <a:rPr lang="pl-PL" dirty="0"/>
              <a:t>Planowanie</a:t>
            </a:r>
          </a:p>
          <a:p>
            <a:r>
              <a:rPr lang="pl-PL" dirty="0"/>
              <a:t>Zastosowanie</a:t>
            </a:r>
          </a:p>
          <a:p>
            <a:r>
              <a:rPr lang="pl-PL" dirty="0"/>
              <a:t>Rozwijanie aplikacji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7BB1FE9-4981-4646-929A-22FF287B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247" y="4331134"/>
            <a:ext cx="1722347" cy="17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5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C3CE1E-EE62-43A3-AF39-5E75D8609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 za uwagę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DDD3FD-07A1-48F7-9D3D-4D7B461C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322" y="4333355"/>
            <a:ext cx="1722347" cy="17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1372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149</TotalTime>
  <Words>120</Words>
  <Application>Microsoft Office PowerPoint</Application>
  <PresentationFormat>Panoramiczny</PresentationFormat>
  <Paragraphs>32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Rockwell</vt:lpstr>
      <vt:lpstr>Wingdings</vt:lpstr>
      <vt:lpstr>Galeria</vt:lpstr>
      <vt:lpstr>Verbally controlled chess</vt:lpstr>
      <vt:lpstr>założenia projektu</vt:lpstr>
      <vt:lpstr>Opis architektury</vt:lpstr>
      <vt:lpstr>Sukcesy i problemy</vt:lpstr>
      <vt:lpstr>podsumowanie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Verbally controlled chess</dc:title>
  <dc:creator>Natalia Hebda</dc:creator>
  <cp:lastModifiedBy>Natalia Hebda</cp:lastModifiedBy>
  <cp:revision>8</cp:revision>
  <dcterms:created xsi:type="dcterms:W3CDTF">2019-01-22T18:00:54Z</dcterms:created>
  <dcterms:modified xsi:type="dcterms:W3CDTF">2019-01-22T20:30:17Z</dcterms:modified>
</cp:coreProperties>
</file>