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3" r:id="rId4"/>
    <p:sldId id="262" r:id="rId5"/>
    <p:sldId id="261" r:id="rId6"/>
    <p:sldId id="259" r:id="rId7"/>
    <p:sldId id="266" r:id="rId8"/>
    <p:sldId id="269" r:id="rId9"/>
    <p:sldId id="267" r:id="rId10"/>
    <p:sldId id="268" r:id="rId11"/>
    <p:sldId id="25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10A6-DFA8-4F3A-8CF5-A8E3BA6E8C6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297E-73C4-4859-B51F-49BCACB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297E-73C4-4859-B51F-49BCACB54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3EB445-01A0-4DE4-A3E7-535D9086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2748C8-001E-4E02-A846-24195AAE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680A865-F756-4F61-A9E8-C492876D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079E438-9C02-414E-BB53-4DCDFDD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EA4671-95B4-4E68-AA4F-E2AE66CC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26AAA3-086F-4B08-93E5-BBDC616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9A22D7-3819-4162-B316-0921A31E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0B2936-C71C-4F78-ADB6-89404854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3FAA260-C436-43DA-8AE5-F3DE46F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1FA85C-4ADB-4E0C-B4EE-3AD338A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9D2FF49-CF56-4430-9971-E0E69799E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2506329-510B-4612-9120-3587F1D8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D09B80-D046-483E-9C61-67A7E17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5124F1-824C-4C19-9E61-D391C338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8585A38-9C97-4913-AF2E-4682F4C8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14617-9389-429E-BAEB-DEEC0286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483672-EFC3-44C5-9B63-3311299E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7B2A62-31C0-4008-923C-F6C76BD9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74759CD-6382-440E-A586-CC4E8C3C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EA8B48-643A-4867-8880-8DD957BB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A9C3E6-A90B-4405-B2A8-0FB6AE61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08EC60-F473-46AD-9FBB-42611585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3060722-BFFC-445E-A22A-C9A98558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F39361-E81E-4495-BE3D-C8B7D404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D09AC1-5574-484E-9A8A-DEAE695A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A56A48-79A8-44DE-848E-73987284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427F29-EC47-4203-B8F9-C2146D2F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35C8461-DB39-46A0-AEF5-C378DBC3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C108C90-12D9-4994-B8DA-76A01B5E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ED6A61B-6ECD-4BD9-9E1C-5740D977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F87F5B0-8A29-40F5-ABE5-1B40BE12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4EE3D-C1B1-4196-812B-B836C824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878E7E-0A90-41B5-AF5F-9E7C7B29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D901CD-E569-44F1-9A73-58FD5838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84A76A-907E-4658-9E75-AE4FE4C1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5050D71-55F2-4D39-B8B3-CB67E0F25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18B22FC-4E7E-408C-A0EC-4B1B7DB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38A14AB-CDE3-497B-925D-A23C5B36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1417131-7432-41D5-ACC8-5686EF0B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4379E-12AC-49E2-9DD4-50268E3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F179476-33E8-429B-AF67-880A0C1A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8C24901-4D7F-4061-AF5F-37D678E2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C996BB0-ECC1-412B-976E-5CAE455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24AA2A8-307E-4AF7-AD70-BEF8B441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32AE520-3FD8-489C-83EB-5491E2A1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5BDD855-7C99-48CD-BB62-3C4C419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B47A3-43B6-4078-88B6-18BC3F36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11C705-EE2A-4178-9236-679AE098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27A9809-61D3-408E-A802-7FF8C763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37613E-1084-455F-BD9C-16425AC7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B26CCA2-72E2-46A4-AFA4-C0FDBA4B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18CA05B-CF2F-495C-909D-FB38F32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A2521-0522-4B0C-8454-892D87A1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4D2ECD4-6F06-4B1B-844B-5F3011D2D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5E910BF-C447-4F34-AF0F-E2CCCBDD0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D0A7D1-5B15-400F-832A-9AD66CAE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D217F5F-AA21-40E8-BF73-901BFD0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4D00E27-AC90-49B6-BBD7-D26F0F2D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30F3A20-E6C8-4C02-A847-74B41990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48FB2E-DC38-44EF-A92D-9FAD035E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F3B10D-3323-451E-93A9-29602AC68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1259-6BBF-485E-B9C3-6DEE2AC63D7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B25595-0C11-4EEA-9DE4-AF24E374A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732EE8-63CE-40C2-8BFD-8733F3F0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512-4EA9-43FC-BE3B-E7DB8B0B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optimizers/adam/" TargetMode="External"/><Relationship Id="rId3" Type="http://schemas.openxmlformats.org/officeDocument/2006/relationships/hyperlink" Target="https://machinelearningmastery.com/learning-rate-for-deep-learning-neural-networks/" TargetMode="External"/><Relationship Id="rId7" Type="http://schemas.openxmlformats.org/officeDocument/2006/relationships/hyperlink" Target="https://peltarion.com/knowledge-center/documentation/modeling-view/build-an-ai-model/loss-functions/binary-crossentropy" TargetMode="External"/><Relationship Id="rId2" Type="http://schemas.openxmlformats.org/officeDocument/2006/relationships/hyperlink" Target="https://machinelearningmastery.com/how-to-choose-loss-functions-when-training-deep-learning-neural-net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display-deep-learning-model-training-history-in-keras/" TargetMode="External"/><Relationship Id="rId5" Type="http://schemas.openxmlformats.org/officeDocument/2006/relationships/hyperlink" Target="https://machinelearningmastery.com/how-to-make-classification-and-regression-predictions-for-deep-learning-models-in-keras/" TargetMode="External"/><Relationship Id="rId4" Type="http://schemas.openxmlformats.org/officeDocument/2006/relationships/hyperlink" Target="https://machinelearningmastery.com/how-to-control-neural-network-model-capacity-with-nodes-and-lay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CF75BF-A524-4263-B184-38CCF32D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69" y="457199"/>
            <a:ext cx="8345010" cy="2971801"/>
          </a:xfrm>
        </p:spPr>
        <p:txBody>
          <a:bodyPr>
            <a:normAutofit/>
          </a:bodyPr>
          <a:lstStyle/>
          <a:p>
            <a:r>
              <a:rPr lang="en-US" sz="5000" b="1" dirty="0" err="1">
                <a:latin typeface="Lexend Deca" pitchFamily="2" charset="0"/>
                <a:cs typeface="Lexend Deca" pitchFamily="2" charset="0"/>
              </a:rPr>
              <a:t>P</a:t>
            </a:r>
            <a:r>
              <a:rPr lang="en-US" sz="5000" b="1" cap="none" dirty="0" err="1">
                <a:latin typeface="Lexend Deca" pitchFamily="2" charset="0"/>
                <a:cs typeface="Lexend Deca" pitchFamily="2" charset="0"/>
              </a:rPr>
              <a:t>redikcia</a:t>
            </a:r>
            <a:r>
              <a:rPr lang="en-US" sz="5000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5000" b="1" cap="none" dirty="0" err="1">
                <a:latin typeface="Lexend Deca" pitchFamily="2" charset="0"/>
                <a:cs typeface="Lexend Deca" pitchFamily="2" charset="0"/>
              </a:rPr>
              <a:t>dažďu</a:t>
            </a:r>
            <a:r>
              <a:rPr lang="en-US" sz="5000" b="1" cap="none" dirty="0">
                <a:latin typeface="Lexend Deca" pitchFamily="2" charset="0"/>
                <a:cs typeface="Lexend Deca" pitchFamily="2" charset="0"/>
              </a:rPr>
              <a:t> pre </a:t>
            </a:r>
            <a:r>
              <a:rPr lang="en-US" sz="5000" b="1" cap="none" dirty="0" err="1">
                <a:latin typeface="Lexend Deca" pitchFamily="2" charset="0"/>
                <a:cs typeface="Lexend Deca" pitchFamily="2" charset="0"/>
              </a:rPr>
              <a:t>nasledujúci</a:t>
            </a:r>
            <a:r>
              <a:rPr lang="en-US" sz="5000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5000" b="1" cap="none" dirty="0" err="1">
                <a:latin typeface="Lexend Deca" pitchFamily="2" charset="0"/>
                <a:cs typeface="Lexend Deca" pitchFamily="2" charset="0"/>
              </a:rPr>
              <a:t>deň</a:t>
            </a:r>
            <a:endParaRPr lang="en-US" sz="5000" b="1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CF3A73-C59A-4C2E-A8B9-D0B5B32AF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5212" y="5939160"/>
            <a:ext cx="3506788" cy="108751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Bc</a:t>
            </a:r>
            <a:r>
              <a:rPr lang="en-US" b="1" dirty="0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. Jan Petr</a:t>
            </a:r>
            <a:r>
              <a:rPr lang="sk-SK" b="1" dirty="0" err="1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áš</a:t>
            </a:r>
            <a:endParaRPr lang="en-US" b="1" dirty="0">
              <a:solidFill>
                <a:schemeClr val="tx1"/>
              </a:solidFill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BAA0DA3-D557-46FB-889A-FCE088C7DB4A}"/>
              </a:ext>
            </a:extLst>
          </p:cNvPr>
          <p:cNvSpPr txBox="1">
            <a:spLocks/>
          </p:cNvSpPr>
          <p:nvPr/>
        </p:nvSpPr>
        <p:spPr>
          <a:xfrm>
            <a:off x="-279755" y="5939161"/>
            <a:ext cx="3506788" cy="108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Nitra 2021</a:t>
            </a:r>
            <a:endParaRPr lang="en-US" sz="2400" b="1" dirty="0">
              <a:solidFill>
                <a:schemeClr val="tx1"/>
              </a:solidFill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4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Lexend deca" pitchFamily="2" charset="0"/>
                <a:cs typeface="Lexend deca" pitchFamily="2" charset="0"/>
              </a:rPr>
              <a:t>Z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ískané</a:t>
            </a:r>
            <a:r>
              <a:rPr lang="en-US" sz="4400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výsledky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B6623FC9-DC93-4CDD-8DCD-9E5C2974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589104"/>
            <a:ext cx="6675698" cy="136409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D15D1BB-C697-418A-8CF5-507D6C002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185935"/>
            <a:ext cx="5004271" cy="337022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79A0FA3-7D36-439F-8016-3CEC3830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47" y="3185935"/>
            <a:ext cx="5225314" cy="34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5FC9E91-A3EA-48FB-9406-03B4E20E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590" y="2808631"/>
            <a:ext cx="8673483" cy="1507067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 err="1">
                <a:latin typeface="Lexend Deca" pitchFamily="2" charset="0"/>
                <a:cs typeface="Lexend Deca" pitchFamily="2" charset="0"/>
              </a:rPr>
              <a:t>Ďakujem</a:t>
            </a:r>
            <a:r>
              <a:rPr lang="en-GB" sz="5000" b="1" dirty="0">
                <a:latin typeface="Lexend Deca" pitchFamily="2" charset="0"/>
                <a:cs typeface="Lexend Deca" pitchFamily="2" charset="0"/>
              </a:rPr>
              <a:t> za </a:t>
            </a:r>
            <a:r>
              <a:rPr lang="en-GB" sz="5000" b="1" dirty="0" err="1">
                <a:latin typeface="Lexend Deca" pitchFamily="2" charset="0"/>
                <a:cs typeface="Lexend Deca" pitchFamily="2" charset="0"/>
              </a:rPr>
              <a:t>pozornosť</a:t>
            </a:r>
            <a:r>
              <a:rPr lang="en-GB" sz="5000" b="1" dirty="0">
                <a:latin typeface="Lexend Deca" pitchFamily="2" charset="0"/>
                <a:cs typeface="Lexend Deca" pitchFamily="2" charset="0"/>
              </a:rPr>
              <a:t>!</a:t>
            </a:r>
            <a:endParaRPr lang="en-US" sz="5000" b="1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6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P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oužité</a:t>
            </a:r>
            <a:r>
              <a:rPr lang="en-US" sz="4400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zdroje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74FEF2-B5AA-468D-875D-59FDCEC8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95635"/>
            <a:ext cx="8534400" cy="4674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https://machinelearningmastery.com/how-to-choose-loss-functions-when-training-deep-learning-neural-networks/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https://machinelearningmastery.com/learning-rate-for-deep-learning-neural-networks/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https://machinelearningmastery.com/how-to-control-neural-network-model-capacity-with-nodes-and-layers/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https://machinelearningmastery.com/how-to-make-classification-and-regression-predictions-for-deep-learning-models-in-keras/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https://machinelearningmastery.com/display-deep-learning-model-training-history-in-keras/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https://peltarion.com/knowledge-center/documentation/modeling-view/build-an-ai-model/loss-functions/binary-crossentropy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https://keras.io/api/optimizers/adam/</a:t>
            </a:r>
            <a:endParaRPr lang="en-US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ďalšie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ktor</a:t>
            </a:r>
            <a:r>
              <a:rPr lang="sk-SK" sz="1800" dirty="0">
                <a:solidFill>
                  <a:schemeClr val="tx1"/>
                </a:solidFill>
                <a:latin typeface="Abadi" panose="020B0604020104020204" pitchFamily="34" charset="0"/>
              </a:rPr>
              <a:t>é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 s</a:t>
            </a:r>
            <a:r>
              <a:rPr lang="sk-SK" sz="1800" dirty="0">
                <a:solidFill>
                  <a:schemeClr val="tx1"/>
                </a:solidFill>
                <a:latin typeface="Abadi" panose="020B0604020104020204" pitchFamily="34" charset="0"/>
              </a:rPr>
              <a:t>ú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uveden</a:t>
            </a:r>
            <a:r>
              <a:rPr lang="sk-SK" sz="1800" dirty="0">
                <a:solidFill>
                  <a:schemeClr val="tx1"/>
                </a:solidFill>
                <a:latin typeface="Abadi" panose="020B0604020104020204" pitchFamily="34" charset="0"/>
              </a:rPr>
              <a:t>é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 v pr</a:t>
            </a:r>
            <a:r>
              <a:rPr lang="sk-SK" sz="1800" dirty="0">
                <a:solidFill>
                  <a:schemeClr val="tx1"/>
                </a:solidFill>
                <a:latin typeface="Abadi" panose="020B0604020104020204" pitchFamily="34" charset="0"/>
              </a:rPr>
              <a:t>á</a:t>
            </a:r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ci!</a:t>
            </a:r>
          </a:p>
          <a:p>
            <a:pPr marL="0" indent="0">
              <a:buNone/>
            </a:pP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Lexend deca" pitchFamily="2" charset="0"/>
                <a:cs typeface="Lexend deca" pitchFamily="2" charset="0"/>
              </a:rPr>
              <a:t>O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bsah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74FEF2-B5AA-468D-875D-59FDCEC8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84412"/>
            <a:ext cx="8534400" cy="42478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Č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istenie</a:t>
            </a:r>
            <a:r>
              <a:rPr lang="en-US" sz="2400" cap="none" dirty="0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datasetu</a:t>
            </a:r>
            <a:endParaRPr lang="sk-SK" sz="2400" cap="none" dirty="0">
              <a:solidFill>
                <a:schemeClr val="tx1"/>
              </a:solidFill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V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izualiz</a:t>
            </a:r>
            <a:r>
              <a:rPr lang="sk-SK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ácia</a:t>
            </a:r>
            <a:r>
              <a:rPr lang="en-US" sz="2400" cap="none" dirty="0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dát</a:t>
            </a:r>
            <a:endParaRPr lang="sk-SK" sz="2400" cap="none" dirty="0">
              <a:solidFill>
                <a:schemeClr val="tx1"/>
              </a:solidFill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kern="12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Vytvorenie</a:t>
            </a:r>
            <a:r>
              <a:rPr lang="en-US" sz="2400" kern="1200" cap="none" dirty="0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kern="12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modelu</a:t>
            </a:r>
            <a:endParaRPr lang="en-US" sz="2400" dirty="0"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 err="1">
                <a:latin typeface="Abadi" panose="020B0604020104020204" pitchFamily="34" charset="0"/>
                <a:cs typeface="Lexend deca" pitchFamily="2" charset="0"/>
              </a:rPr>
              <a:t>Trénovanie</a:t>
            </a:r>
            <a:r>
              <a:rPr lang="en-US" sz="2400" cap="none" dirty="0"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latin typeface="Abadi" panose="020B0604020104020204" pitchFamily="34" charset="0"/>
                <a:cs typeface="Lexend deca" pitchFamily="2" charset="0"/>
              </a:rPr>
              <a:t>modelu</a:t>
            </a:r>
            <a:r>
              <a:rPr lang="en-US" sz="2400" cap="none" dirty="0">
                <a:latin typeface="Abadi" panose="020B0604020104020204" pitchFamily="34" charset="0"/>
                <a:cs typeface="Lexend deca" pitchFamily="2" charset="0"/>
              </a:rPr>
              <a:t> </a:t>
            </a:r>
            <a:endParaRPr lang="en-US" sz="2400" kern="1200" cap="none" dirty="0">
              <a:solidFill>
                <a:schemeClr val="tx1"/>
              </a:solidFill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 err="1">
                <a:latin typeface="Abadi" panose="020B0604020104020204" pitchFamily="34" charset="0"/>
                <a:cs typeface="Lexend deca" pitchFamily="2" charset="0"/>
              </a:rPr>
              <a:t>Grafické</a:t>
            </a:r>
            <a:r>
              <a:rPr lang="en-US" sz="2400" cap="none" dirty="0"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latin typeface="Abadi" panose="020B0604020104020204" pitchFamily="34" charset="0"/>
                <a:cs typeface="Lexend deca" pitchFamily="2" charset="0"/>
              </a:rPr>
              <a:t>znázornenie</a:t>
            </a:r>
            <a:r>
              <a:rPr lang="en-US" sz="2400" cap="none" dirty="0"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latin typeface="Abadi" panose="020B0604020104020204" pitchFamily="34" charset="0"/>
                <a:cs typeface="Lexend deca" pitchFamily="2" charset="0"/>
              </a:rPr>
              <a:t>modelu</a:t>
            </a:r>
            <a:endParaRPr lang="en-US" sz="2400" cap="none" dirty="0"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  <a:cs typeface="Lexend Deca" pitchFamily="2" charset="0"/>
              </a:rPr>
              <a:t>Matematické</a:t>
            </a:r>
            <a:r>
              <a:rPr lang="en-US" sz="2400" dirty="0"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  <a:cs typeface="Lexend Deca" pitchFamily="2" charset="0"/>
              </a:rPr>
              <a:t>modely</a:t>
            </a:r>
            <a:endParaRPr lang="en-US" sz="2400" dirty="0">
              <a:solidFill>
                <a:schemeClr val="tx1"/>
              </a:solidFill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Z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ískané</a:t>
            </a:r>
            <a:r>
              <a:rPr lang="en-US" sz="2400" cap="none" dirty="0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Abadi" panose="020B0604020104020204" pitchFamily="34" charset="0"/>
                <a:cs typeface="Lexend deca" pitchFamily="2" charset="0"/>
              </a:rPr>
              <a:t>výsledky</a:t>
            </a:r>
            <a:endParaRPr lang="en-US" sz="2400" cap="none" dirty="0">
              <a:solidFill>
                <a:schemeClr val="tx1"/>
              </a:solidFill>
              <a:latin typeface="Abadi" panose="020B0604020104020204" pitchFamily="34" charset="0"/>
              <a:cs typeface="Lexend de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Lexend deca" pitchFamily="2" charset="0"/>
                <a:cs typeface="Lexend deca" pitchFamily="2" charset="0"/>
              </a:rPr>
              <a:t>D</a:t>
            </a:r>
            <a:r>
              <a:rPr lang="en-US" sz="4400" b="1" cap="none" dirty="0">
                <a:latin typeface="Lexend deca" pitchFamily="2" charset="0"/>
                <a:cs typeface="Lexend deca" pitchFamily="2" charset="0"/>
              </a:rPr>
              <a:t>ataset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74FEF2-B5AA-468D-875D-59FDCEC8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9811"/>
            <a:ext cx="5710670" cy="4442359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Abadi" panose="020B0604020104020204" pitchFamily="34" charset="0"/>
              </a:rPr>
              <a:t>O </a:t>
            </a:r>
            <a:r>
              <a:rPr lang="en-US" sz="2400" dirty="0" err="1">
                <a:latin typeface="Abadi" panose="020B0604020104020204" pitchFamily="34" charset="0"/>
              </a:rPr>
              <a:t>datasete</a:t>
            </a:r>
            <a:endParaRPr lang="en-US" sz="2400" dirty="0">
              <a:latin typeface="Abadi" panose="020B0604020104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Abadi" panose="020B0604020104020204" pitchFamily="34" charset="0"/>
              </a:rPr>
              <a:t>Vysvetlenie</a:t>
            </a:r>
            <a:r>
              <a:rPr lang="en-US" sz="2400" dirty="0">
                <a:latin typeface="Abadi" panose="020B0604020104020204" pitchFamily="34" charset="0"/>
              </a:rPr>
              <a:t> v</a:t>
            </a:r>
            <a:r>
              <a:rPr lang="sk-SK" sz="2400" dirty="0">
                <a:latin typeface="Abadi" panose="020B0604020104020204" pitchFamily="34" charset="0"/>
              </a:rPr>
              <a:t>ý</a:t>
            </a:r>
            <a:r>
              <a:rPr lang="en-US" sz="2400" dirty="0" err="1">
                <a:latin typeface="Abadi" panose="020B0604020104020204" pitchFamily="34" charset="0"/>
              </a:rPr>
              <a:t>znam</a:t>
            </a:r>
            <a:r>
              <a:rPr lang="en-US" sz="2400" dirty="0">
                <a:latin typeface="Abadi" panose="020B0604020104020204" pitchFamily="34" charset="0"/>
              </a:rPr>
              <a:t> s</a:t>
            </a:r>
            <a:r>
              <a:rPr lang="sk-SK" sz="2400" dirty="0" err="1">
                <a:latin typeface="Abadi" panose="020B0604020104020204" pitchFamily="34" charset="0"/>
              </a:rPr>
              <a:t>tl</a:t>
            </a:r>
            <a:r>
              <a:rPr lang="en-US" sz="2400" dirty="0" err="1">
                <a:latin typeface="Abadi" panose="020B0604020104020204" pitchFamily="34" charset="0"/>
              </a:rPr>
              <a:t>pcov</a:t>
            </a:r>
            <a:r>
              <a:rPr lang="en-US" sz="2400" dirty="0">
                <a:latin typeface="Abadi" panose="020B0604020104020204" pitchFamily="34" charset="0"/>
              </a:rPr>
              <a:t> (</a:t>
            </a:r>
            <a:r>
              <a:rPr lang="en-US" sz="2400" dirty="0" err="1">
                <a:latin typeface="Abadi" panose="020B0604020104020204" pitchFamily="34" charset="0"/>
              </a:rPr>
              <a:t>len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použité</a:t>
            </a:r>
            <a:r>
              <a:rPr lang="en-US" sz="2400" dirty="0">
                <a:latin typeface="Abadi" panose="020B0604020104020204" pitchFamily="34" charset="0"/>
              </a:rPr>
              <a:t>)</a:t>
            </a:r>
          </a:p>
          <a:p>
            <a:pPr lvl="1"/>
            <a:r>
              <a:rPr lang="en-US" dirty="0" err="1">
                <a:latin typeface="Abadi" panose="020B0604020104020204" pitchFamily="34" charset="0"/>
              </a:rPr>
              <a:t>MinTemp</a:t>
            </a:r>
            <a:r>
              <a:rPr lang="en-US" dirty="0">
                <a:latin typeface="Abadi" panose="020B0604020104020204" pitchFamily="34" charset="0"/>
              </a:rPr>
              <a:t> a </a:t>
            </a:r>
            <a:r>
              <a:rPr lang="en-US" dirty="0" err="1">
                <a:latin typeface="Abadi" panose="020B0604020104020204" pitchFamily="34" charset="0"/>
              </a:rPr>
              <a:t>MaxTemp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dirty="0">
                <a:latin typeface="Abadi" panose="020B0604020104020204" pitchFamily="34" charset="0"/>
              </a:rPr>
              <a:t>Rainfall</a:t>
            </a:r>
          </a:p>
          <a:p>
            <a:pPr lvl="1"/>
            <a:r>
              <a:rPr lang="en-US" dirty="0" err="1">
                <a:latin typeface="Abadi" panose="020B0604020104020204" pitchFamily="34" charset="0"/>
              </a:rPr>
              <a:t>WindGustDir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dirty="0" err="1">
                <a:latin typeface="Abadi" panose="020B0604020104020204" pitchFamily="34" charset="0"/>
              </a:rPr>
              <a:t>WindGustSpeed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dirty="0">
                <a:latin typeface="Abadi" panose="020B0604020104020204" pitchFamily="34" charset="0"/>
              </a:rPr>
              <a:t>WindDir9am a WindDir3pm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WindSpeed9am a WindSpeed3pm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Humidity9am a Humidity3pm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Pressure9am a Pressure3pm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Temp9am a Temp3pm</a:t>
            </a:r>
          </a:p>
          <a:p>
            <a:pPr lvl="1"/>
            <a:r>
              <a:rPr lang="en-US" dirty="0" err="1">
                <a:latin typeface="Abadi" panose="020B0604020104020204" pitchFamily="34" charset="0"/>
              </a:rPr>
              <a:t>RainToday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dirty="0" err="1">
                <a:latin typeface="Abadi" panose="020B0604020104020204" pitchFamily="34" charset="0"/>
              </a:rPr>
              <a:t>RainTomorrow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1CB521DB-6EFF-4C8A-9839-75FD6400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3102"/>
            <a:ext cx="5738357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Lexend deca" pitchFamily="2" charset="0"/>
                <a:cs typeface="Lexend deca" pitchFamily="2" charset="0"/>
              </a:rPr>
              <a:t>Č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istenie</a:t>
            </a:r>
            <a:r>
              <a:rPr lang="en-US" sz="4400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datasetu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1B8BD3B4-800F-4D94-98F7-D13B5F77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6" y="1589104"/>
            <a:ext cx="3353820" cy="4607510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E25687BD-8A7B-41BC-BF97-F431516D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99" y="1735054"/>
            <a:ext cx="7430144" cy="201185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FE22A9F-E3B0-4A9D-9F68-25C79D552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78" y="3892859"/>
            <a:ext cx="7437765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Lexend deca" pitchFamily="2" charset="0"/>
                <a:cs typeface="Lexend deca" pitchFamily="2" charset="0"/>
              </a:rPr>
              <a:t>P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rieskum</a:t>
            </a:r>
            <a:r>
              <a:rPr lang="en-US" sz="4400" b="1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4400" b="1" cap="none" dirty="0" err="1">
                <a:latin typeface="Lexend deca" pitchFamily="2" charset="0"/>
                <a:cs typeface="Lexend deca" pitchFamily="2" charset="0"/>
              </a:rPr>
              <a:t>dát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40CD3DC-6846-471C-9549-BD4669D3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6" y="2204783"/>
            <a:ext cx="3705302" cy="371969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C9E02E2-43CA-47FE-9902-BA3179CB2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03" y="1421342"/>
            <a:ext cx="3593197" cy="31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none" dirty="0" err="1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Vytvorenie</a:t>
            </a:r>
            <a:r>
              <a:rPr lang="en-US" b="1" kern="1200" cap="none" dirty="0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 </a:t>
            </a:r>
            <a:r>
              <a:rPr lang="en-US" b="1" kern="1200" cap="none" dirty="0" err="1">
                <a:solidFill>
                  <a:schemeClr val="tx1"/>
                </a:solidFill>
                <a:latin typeface="Lexend Deca" pitchFamily="2" charset="0"/>
                <a:cs typeface="Lexend Deca" pitchFamily="2" charset="0"/>
              </a:rPr>
              <a:t>modelu</a:t>
            </a:r>
            <a:endParaRPr lang="en-US" b="1" kern="1200" dirty="0">
              <a:solidFill>
                <a:schemeClr val="tx1"/>
              </a:solidFill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7" name="Obrázok 6" descr="Obrázok, na ktorom je stôl&#10;&#10;Automaticky generovaný popis">
            <a:extLst>
              <a:ext uri="{FF2B5EF4-FFF2-40B4-BE49-F238E27FC236}">
                <a16:creationId xmlns:a16="http://schemas.microsoft.com/office/drawing/2014/main" id="{291C0FA1-EC8A-4632-BAE7-8C613BD9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9" y="1549238"/>
            <a:ext cx="4611498" cy="4505333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C7C253F0-E5B4-4F22-8534-C5961BCB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" y="1549238"/>
            <a:ext cx="6259673" cy="1427000"/>
          </a:xfrm>
          <a:prstGeom prst="rect">
            <a:avLst/>
          </a:prstGeom>
        </p:spPr>
      </p:pic>
      <p:pic>
        <p:nvPicPr>
          <p:cNvPr id="20" name="Obrázok 19" descr="Obrázok, na ktorom je text&#10;&#10;Automaticky generovaný popis">
            <a:extLst>
              <a:ext uri="{FF2B5EF4-FFF2-40B4-BE49-F238E27FC236}">
                <a16:creationId xmlns:a16="http://schemas.microsoft.com/office/drawing/2014/main" id="{D14A31CB-9E3B-49B8-8B5B-D5D5339C9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9515"/>
            <a:ext cx="504487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Grafické</a:t>
            </a:r>
            <a:r>
              <a:rPr lang="en-US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znázornenie</a:t>
            </a:r>
            <a:r>
              <a:rPr lang="en-US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modelu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F739F7B-63C9-41AB-9D04-66974257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5" y="2191270"/>
            <a:ext cx="3491910" cy="436488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AD0E82C-8E7B-401F-9BBE-8A48C0F8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70" y="1589104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3225C-3D15-474D-97BF-634EBD7E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latin typeface="Lexend Deca" pitchFamily="2" charset="0"/>
                <a:cs typeface="Lexend Deca" pitchFamily="2" charset="0"/>
              </a:rPr>
              <a:t>Matematické</a:t>
            </a:r>
            <a:r>
              <a:rPr lang="en-US" sz="4400" b="1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sz="4400" b="1" dirty="0" err="1">
                <a:latin typeface="Lexend Deca" pitchFamily="2" charset="0"/>
                <a:cs typeface="Lexend Deca" pitchFamily="2" charset="0"/>
              </a:rPr>
              <a:t>modely</a:t>
            </a:r>
            <a:endParaRPr lang="en-US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EB195FD-FC2D-451A-8BD8-70755627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54" y="2354463"/>
            <a:ext cx="4541914" cy="3040643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613D661E-9FAB-4F8B-B679-171AE00384A8}"/>
              </a:ext>
            </a:extLst>
          </p:cNvPr>
          <p:cNvSpPr txBox="1"/>
          <p:nvPr/>
        </p:nvSpPr>
        <p:spPr>
          <a:xfrm>
            <a:off x="7860684" y="5395106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Aktivačná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Sigmoid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ACF5AF-05AA-4ABC-A198-DCAA51648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8" y="2445290"/>
            <a:ext cx="4368415" cy="2460874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1168B166-8F77-45F0-A7F7-69B818D07BD7}"/>
              </a:ext>
            </a:extLst>
          </p:cNvPr>
          <p:cNvSpPr txBox="1"/>
          <p:nvPr/>
        </p:nvSpPr>
        <p:spPr>
          <a:xfrm>
            <a:off x="1790141" y="5114551"/>
            <a:ext cx="228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Aktivačná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C8871F5-0570-4FE4-A555-9C2FC3EA63C0}"/>
              </a:ext>
            </a:extLst>
          </p:cNvPr>
          <p:cNvSpPr txBox="1"/>
          <p:nvPr/>
        </p:nvSpPr>
        <p:spPr>
          <a:xfrm>
            <a:off x="1131402" y="3048972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max(0,x)</a:t>
            </a:r>
          </a:p>
        </p:txBody>
      </p:sp>
    </p:spTree>
    <p:extLst>
      <p:ext uri="{BB962C8B-B14F-4D97-AF65-F5344CB8AC3E}">
        <p14:creationId xmlns:p14="http://schemas.microsoft.com/office/powerpoint/2010/main" val="310684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30AA9-3CBC-4F8B-970C-36A28917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842"/>
            <a:ext cx="8534400" cy="1287262"/>
          </a:xfrm>
        </p:spPr>
        <p:txBody>
          <a:bodyPr>
            <a:normAutofit/>
          </a:bodyPr>
          <a:lstStyle/>
          <a:p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Trénovanie</a:t>
            </a:r>
            <a:r>
              <a:rPr lang="en-US" b="1" cap="none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b="1" cap="none" dirty="0" err="1">
                <a:latin typeface="Lexend deca" pitchFamily="2" charset="0"/>
                <a:cs typeface="Lexend deca" pitchFamily="2" charset="0"/>
              </a:rPr>
              <a:t>modelu</a:t>
            </a:r>
            <a:r>
              <a:rPr lang="en-US" b="1" cap="none" dirty="0">
                <a:latin typeface="Lexend deca" pitchFamily="2" charset="0"/>
                <a:cs typeface="Lexend deca" pitchFamily="2" charset="0"/>
              </a:rPr>
              <a:t> </a:t>
            </a:r>
            <a:endParaRPr lang="en-US" sz="4400" b="1" dirty="0">
              <a:latin typeface="Lexend deca" pitchFamily="2" charset="0"/>
              <a:cs typeface="Lexend deca" pitchFamily="2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38FD60B-F19E-4788-A79E-CBE4FE9D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765585"/>
            <a:ext cx="7803556" cy="9525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38BF7B1-3A03-436A-9BE2-86E94059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894650"/>
            <a:ext cx="944961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14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185</Words>
  <Application>Microsoft Office PowerPoint</Application>
  <PresentationFormat>Širokouhlá</PresentationFormat>
  <Paragraphs>47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Courier New</vt:lpstr>
      <vt:lpstr>Lexend Deca</vt:lpstr>
      <vt:lpstr>Lexend Deca</vt:lpstr>
      <vt:lpstr>Wingdings</vt:lpstr>
      <vt:lpstr>Wingdings 3</vt:lpstr>
      <vt:lpstr>Motív Office</vt:lpstr>
      <vt:lpstr>Predikcia dažďu pre nasledujúci deň</vt:lpstr>
      <vt:lpstr>Obsah</vt:lpstr>
      <vt:lpstr>Dataset</vt:lpstr>
      <vt:lpstr>Čistenie datasetu</vt:lpstr>
      <vt:lpstr>Prieskum dát</vt:lpstr>
      <vt:lpstr>Vytvorenie modelu</vt:lpstr>
      <vt:lpstr>Grafické znázornenie modelu</vt:lpstr>
      <vt:lpstr>Matematické modely</vt:lpstr>
      <vt:lpstr>Trénovanie modelu </vt:lpstr>
      <vt:lpstr>Získané výsledky</vt:lpstr>
      <vt:lpstr>Ďakujem za pozornosť!</vt:lpstr>
      <vt:lpstr>Použité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 Petras</dc:creator>
  <cp:lastModifiedBy>Jan Petras</cp:lastModifiedBy>
  <cp:revision>79</cp:revision>
  <dcterms:created xsi:type="dcterms:W3CDTF">2021-05-06T15:08:37Z</dcterms:created>
  <dcterms:modified xsi:type="dcterms:W3CDTF">2021-05-07T15:09:44Z</dcterms:modified>
</cp:coreProperties>
</file>