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3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3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0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1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8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6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3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4D27-007B-48E3-98FD-D1618B55544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FF94E-CDC5-4A0B-9DA7-FE6F739747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5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Real Estate Price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 840</a:t>
            </a:r>
          </a:p>
          <a:p>
            <a:r>
              <a:rPr lang="en-US" dirty="0"/>
              <a:t>JAN 11 2024</a:t>
            </a:r>
          </a:p>
          <a:p>
            <a:r>
              <a:rPr lang="en-US" dirty="0"/>
              <a:t>Jane Yun</a:t>
            </a:r>
          </a:p>
        </p:txBody>
      </p:sp>
    </p:spTree>
    <p:extLst>
      <p:ext uri="{BB962C8B-B14F-4D97-AF65-F5344CB8AC3E}">
        <p14:creationId xmlns:p14="http://schemas.microsoft.com/office/powerpoint/2010/main" val="78880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Summary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212777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Coefficient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422994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Prediction for Target House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365446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Prediction for Target House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39269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Study Summary and 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findings to summarize the picture.</a:t>
            </a:r>
          </a:p>
          <a:p>
            <a:endParaRPr lang="en-US" dirty="0"/>
          </a:p>
          <a:p>
            <a:r>
              <a:rPr lang="en-US" dirty="0"/>
              <a:t>Use these findings to support one or more business recommendations: actions and/or additional data collection and analysis.</a:t>
            </a:r>
          </a:p>
          <a:p>
            <a:endParaRPr lang="en-US" dirty="0"/>
          </a:p>
          <a:p>
            <a:r>
              <a:rPr lang="en-US" dirty="0"/>
              <a:t>Try to fit this all on one slide.</a:t>
            </a:r>
          </a:p>
        </p:txBody>
      </p:sp>
    </p:spTree>
    <p:extLst>
      <p:ext uri="{BB962C8B-B14F-4D97-AF65-F5344CB8AC3E}">
        <p14:creationId xmlns:p14="http://schemas.microsoft.com/office/powerpoint/2010/main" val="353329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Real Estate Price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North Valley Real Estate is a small firm specializing in sales of existing homes</a:t>
            </a:r>
          </a:p>
          <a:p>
            <a:r>
              <a:rPr lang="en-US" sz="2000" dirty="0"/>
              <a:t>124 houses sold last year</a:t>
            </a:r>
          </a:p>
          <a:p>
            <a:r>
              <a:rPr lang="en-US" sz="2000" dirty="0"/>
              <a:t>Study Objectives: determine the strength of the relationship between selling price and </a:t>
            </a:r>
          </a:p>
          <a:p>
            <a:pPr lvl="1"/>
            <a:r>
              <a:rPr lang="en-US" sz="1800" dirty="0"/>
              <a:t>Size of the house in square feet</a:t>
            </a:r>
          </a:p>
          <a:p>
            <a:pPr lvl="1"/>
            <a:r>
              <a:rPr lang="en-US" sz="1800" dirty="0"/>
              <a:t>Number of bedrooms</a:t>
            </a:r>
          </a:p>
          <a:p>
            <a:pPr lvl="1"/>
            <a:r>
              <a:rPr lang="en-US" sz="1800" dirty="0"/>
              <a:t>Number of bathrooms</a:t>
            </a:r>
          </a:p>
          <a:p>
            <a:r>
              <a:rPr lang="en-US" sz="2000" dirty="0"/>
              <a:t>Predict specifically the price for a house of 2500 sq ft, 4 bedrooms and 3 bathrooms</a:t>
            </a:r>
          </a:p>
          <a:p>
            <a:r>
              <a:rPr lang="en-US" sz="2000" dirty="0"/>
              <a:t>Advise on the usefulness of the regression model as a tool for the firm</a:t>
            </a:r>
          </a:p>
        </p:txBody>
      </p:sp>
    </p:spTree>
    <p:extLst>
      <p:ext uri="{BB962C8B-B14F-4D97-AF65-F5344CB8AC3E}">
        <p14:creationId xmlns:p14="http://schemas.microsoft.com/office/powerpoint/2010/main" val="169394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Describe and summarize data (what data do I have)</a:t>
            </a:r>
          </a:p>
          <a:p>
            <a:r>
              <a:rPr lang="en-US" sz="2000" dirty="0"/>
              <a:t>Prepare statistical summary of data and scatter plots to assess correlations</a:t>
            </a:r>
          </a:p>
          <a:p>
            <a:r>
              <a:rPr lang="en-US" sz="2000" dirty="0"/>
              <a:t>Fit regression model with price as dependent variable and size, bedrooms and baths as independent predictor variables</a:t>
            </a:r>
          </a:p>
          <a:p>
            <a:r>
              <a:rPr lang="en-US" sz="2000" dirty="0"/>
              <a:t>Explain fitted coefficients and assess predictive ability of the model</a:t>
            </a:r>
          </a:p>
          <a:p>
            <a:r>
              <a:rPr lang="en-US" sz="2000" dirty="0"/>
              <a:t>Assess validity of the model</a:t>
            </a:r>
          </a:p>
          <a:p>
            <a:r>
              <a:rPr lang="en-US" sz="2000" dirty="0"/>
              <a:t>Characterize statistically the model and uncertainties in model coefficients and which are most/least important statistically</a:t>
            </a:r>
          </a:p>
          <a:p>
            <a:r>
              <a:rPr lang="en-US" sz="2000" dirty="0"/>
              <a:t>Make recommendations to North Valley Management</a:t>
            </a:r>
          </a:p>
        </p:txBody>
      </p:sp>
    </p:spTree>
    <p:extLst>
      <p:ext uri="{BB962C8B-B14F-4D97-AF65-F5344CB8AC3E}">
        <p14:creationId xmlns:p14="http://schemas.microsoft.com/office/powerpoint/2010/main" val="70436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House Price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82493"/>
          </a:xfrm>
        </p:spPr>
        <p:txBody>
          <a:bodyPr>
            <a:norm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124 records, 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Max size 2900 sq ft, min 1600 sq ft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3E421F-B730-4162-BDC4-D17E6DC37B3F}"/>
              </a:ext>
            </a:extLst>
          </p:cNvPr>
          <p:cNvSpPr txBox="1">
            <a:spLocks/>
          </p:cNvSpPr>
          <p:nvPr/>
        </p:nvSpPr>
        <p:spPr>
          <a:xfrm>
            <a:off x="628650" y="2771198"/>
            <a:ext cx="7886700" cy="340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ewqreqw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3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Correlation Plot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/>
              <a:t>Created with this set of commands: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Strong positive correlation between bedrooms and price</a:t>
            </a:r>
          </a:p>
          <a:p>
            <a:r>
              <a:rPr lang="en-US" dirty="0"/>
              <a:t>Weaker correlation for size vs price and baths</a:t>
            </a:r>
          </a:p>
        </p:txBody>
      </p:sp>
    </p:spTree>
    <p:extLst>
      <p:ext uri="{BB962C8B-B14F-4D97-AF65-F5344CB8AC3E}">
        <p14:creationId xmlns:p14="http://schemas.microsoft.com/office/powerpoint/2010/main" val="78534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Proposed Regression Model (and R code)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slides, probably one-two for each kind of planned analysis. Make sure to show tables/graphs as appropriate, and summarize each finding in a bullet or at most two.</a:t>
            </a:r>
          </a:p>
        </p:txBody>
      </p:sp>
    </p:spTree>
    <p:extLst>
      <p:ext uri="{BB962C8B-B14F-4D97-AF65-F5344CB8AC3E}">
        <p14:creationId xmlns:p14="http://schemas.microsoft.com/office/powerpoint/2010/main" val="107733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Fitted Regression Coefficients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slides, probably one-two for each kind of planned analysis. Make sure to show tables/graphs as appropriate, and summarize each finding in a bullet or at most two.</a:t>
            </a:r>
          </a:p>
        </p:txBody>
      </p:sp>
    </p:spTree>
    <p:extLst>
      <p:ext uri="{BB962C8B-B14F-4D97-AF65-F5344CB8AC3E}">
        <p14:creationId xmlns:p14="http://schemas.microsoft.com/office/powerpoint/2010/main" val="285335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Model Predictive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slides, probably one-two for each kind of planned analysis. Make sure to show tables/graphs as appropriate, and summarize each finding in a bullet or at most two.</a:t>
            </a:r>
          </a:p>
        </p:txBody>
      </p:sp>
    </p:spTree>
    <p:extLst>
      <p:ext uri="{BB962C8B-B14F-4D97-AF65-F5344CB8AC3E}">
        <p14:creationId xmlns:p14="http://schemas.microsoft.com/office/powerpoint/2010/main" val="278978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Validity check passes, so can do statistical characterization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2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406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Real Estate Price Study</vt:lpstr>
      <vt:lpstr>Real Estate Price Study</vt:lpstr>
      <vt:lpstr>Approach</vt:lpstr>
      <vt:lpstr>House Price Data</vt:lpstr>
      <vt:lpstr>Correlation Plot</vt:lpstr>
      <vt:lpstr>Proposed Regression Model (and R code)</vt:lpstr>
      <vt:lpstr>Fitted Regression Coefficients and Interpretation</vt:lpstr>
      <vt:lpstr>Regression Model Predictive Ability</vt:lpstr>
      <vt:lpstr>Statistical Characterization</vt:lpstr>
      <vt:lpstr>Model Summary and Interpretation</vt:lpstr>
      <vt:lpstr>Model Coefficient Confidence Intervals</vt:lpstr>
      <vt:lpstr>Model Prediction for Target House Characteristics</vt:lpstr>
      <vt:lpstr>Model Prediction for Target House Characteristics</vt:lpstr>
      <vt:lpstr>Study Summary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Case&gt;</dc:title>
  <dc:creator>Russell Barton</dc:creator>
  <cp:lastModifiedBy>Yun, Jane</cp:lastModifiedBy>
  <cp:revision>18</cp:revision>
  <dcterms:created xsi:type="dcterms:W3CDTF">2018-08-20T12:22:54Z</dcterms:created>
  <dcterms:modified xsi:type="dcterms:W3CDTF">2024-01-11T20:10:08Z</dcterms:modified>
</cp:coreProperties>
</file>