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from numpy  import *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与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import numpy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区别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：如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下包含方法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sort()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，那么如何使用该方法？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1)  from numpy import *  #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中所有的属性和方法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sort()                           #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直接使用方法，但可能会与自定义函数重名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 import numpy as np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推荐使用该方法导入包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np.sort()                         #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np.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前缀引用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3) import numpy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numpy.sort()                #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需要用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完整前缀引用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08000" y="2160000"/>
            <a:ext cx="7632000" cy="356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矩阵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[m,n] * [n,p] = [m,p]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维矩阵，而数组本身没有这个运算方法。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但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有一个函数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dot( 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可以使得数组也实现类似于矩阵乘法的运算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a=array([[1,1],[2,2],[3,3]])  # 3×2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维数组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b=array( [[1,2,3],[4,5,6]])   #2×3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维数组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c=a*b   #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报错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c=numpy.dot(a,b)  # array([ [ 5,  7,  9],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[10, 14, 18],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[15, 21, 27]  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得到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3×3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维数组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520000" y="792000"/>
            <a:ext cx="559404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数组实现矩阵运算的方法：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numpy.dot()  #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点乘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552000" y="2314440"/>
            <a:ext cx="440748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：一维数组，有一个轴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(axis=0)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图片 3" descr=""/>
          <p:cNvPicPr/>
          <p:nvPr/>
        </p:nvPicPr>
        <p:blipFill>
          <a:blip r:embed="rId1"/>
          <a:stretch/>
        </p:blipFill>
        <p:spPr>
          <a:xfrm>
            <a:off x="637560" y="2980080"/>
            <a:ext cx="4799880" cy="1410840"/>
          </a:xfrm>
          <a:prstGeom prst="rect">
            <a:avLst/>
          </a:prstGeom>
          <a:ln>
            <a:noFill/>
          </a:ln>
        </p:spPr>
      </p:pic>
      <p:pic>
        <p:nvPicPr>
          <p:cNvPr id="114" name="图片 4" descr=""/>
          <p:cNvPicPr/>
          <p:nvPr/>
        </p:nvPicPr>
        <p:blipFill>
          <a:blip r:embed="rId2"/>
          <a:stretch/>
        </p:blipFill>
        <p:spPr>
          <a:xfrm>
            <a:off x="788760" y="2289240"/>
            <a:ext cx="5618160" cy="445680"/>
          </a:xfrm>
          <a:prstGeom prst="rect">
            <a:avLst/>
          </a:prstGeom>
          <a:ln>
            <a:noFill/>
          </a:ln>
        </p:spPr>
      </p:pic>
      <p:pic>
        <p:nvPicPr>
          <p:cNvPr id="115" name="图片 5" descr=""/>
          <p:cNvPicPr/>
          <p:nvPr/>
        </p:nvPicPr>
        <p:blipFill>
          <a:blip r:embed="rId3"/>
          <a:stretch/>
        </p:blipFill>
        <p:spPr>
          <a:xfrm>
            <a:off x="432000" y="5040000"/>
            <a:ext cx="6388560" cy="104940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5438520" y="3079080"/>
            <a:ext cx="5064120" cy="13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：二维数组（矩阵），两层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 ],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(axis=0,1)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axis=0:[   [ ],  [ ],  [ ]    ]         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#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外围的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 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axis=1:  [1, 4,7]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[2,5,8]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[3,6,9] 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内围的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 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552000" y="5288400"/>
            <a:ext cx="421164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：三维数组，三层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 ],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(axis=0,1,2)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637560" y="216000"/>
            <a:ext cx="987336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ndarray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对象，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维数组对象，当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n=2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时，其形式类似于矩阵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matrix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，但它不是矩阵，计算方式不同于矩阵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array( ):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中的方法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数组类型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:ndarray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），它不是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中的方法。注意与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中的元组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(tuple)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相区别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63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中的关于数组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ndarray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的计算方法：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二维数组不等同于矩阵！！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数组可以批量运算：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a=array([[1,2],[3,4],[5,6]])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a*a=array([[1,4],[9,16],[25,36]])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b=array([[0,1],[2,3],[4,5]])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a-b=array([[1,1],[1,1],[1,1]])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数组中的每一个元素都一一对应进行运算。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二维数组可以转换为矩阵：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如上面的二维数组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转换成矩阵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c=matrix(a)   # c = matrix([[1,2],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[3,4],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[5,6]])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进而，对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则可以进行矩阵运算：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c.T*c=matrix( [[35,44],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                     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[44,56]]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数组也有转置方法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a.T(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列互换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但没有矩阵的其他方法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数组运算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维数组加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维数组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a=array( [ [0,0,0],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[1,1,1],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[2,2,2] ]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b=array( [1,1,1]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a+b=array( [ [1,1,1],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[2,2,2],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[3,3,3] ]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Application>LibreOffice/5.1.4.2$Linux_X86_64 LibreOffice_project/10m0$Build-2</Application>
  <Words>531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2015-05-05T08:02:00Z</dcterms:created>
  <dc:creator/>
  <dc:description/>
  <dc:language>zh-CN</dc:language>
  <cp:lastModifiedBy/>
  <dcterms:modified xsi:type="dcterms:W3CDTF">2016-09-14T11:19:24Z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2052-10.1.0.5603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