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A7899B-CB3C-40D9-8D45-18358CE1FA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80000" y="223200"/>
            <a:ext cx="5362200" cy="618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有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种除法：传统除法、精确除法、地板除。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传统除法：（系统默认除法）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如果是整数除法则执行“地板除”，如果是浮点数除法则执行“精确除法”。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 -1/2.0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-1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精确除法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除法总是会返回真实的商，不管操作数是整形还是浮点型。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执行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from __future__ import division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指令就可以做到这一点。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&gt;&gt;&gt;from __future__ import division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地板除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Python2.2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开始，增加了一个操作符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//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，以执行地板除：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//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除法不管操作数为何种数值类型，总是会舍去小数部分，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返回数字序列中比真正的商小的最接近的数字。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&gt;&gt;&gt;-1//2.0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-1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from numpy  import *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import numpy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区别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：如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下包含方法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，那么如何使用该方法？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 from numpy import *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中所有的属性和方法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sort()           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直接使用方法，但可能会与自定义函数重名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import numpy as np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推荐使用该方法导入包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np.sort()         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np.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前缀引用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 import numpy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numpy.sort()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完整前缀引用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08000" y="2160000"/>
            <a:ext cx="76309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矩阵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[m,n] * [n,p] = [m,p]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维矩阵，而数组本身没有这个运算方法。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有一个函数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dot( 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可以使得数组也实现类似于矩阵乘法的运算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a=array([[1,1],[2,2],[3,3]])  # 3×2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b=array( [[1,2,3],[4,5,6]])   #2×3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c=a*b  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报错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c=numpy.dot(a,b)  # array([ [ 5,  7,  9],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[10, 14, 18],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[15, 21, 27]  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得到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3×3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520000" y="792000"/>
            <a:ext cx="55929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数组实现矩阵运算的方法：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numpy.dot() 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点乘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52000" y="2314440"/>
            <a:ext cx="440640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：一维数组，有一个轴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图片 3" descr=""/>
          <p:cNvPicPr/>
          <p:nvPr/>
        </p:nvPicPr>
        <p:blipFill>
          <a:blip r:embed="rId1"/>
          <a:stretch/>
        </p:blipFill>
        <p:spPr>
          <a:xfrm>
            <a:off x="637560" y="2980080"/>
            <a:ext cx="4798800" cy="1409760"/>
          </a:xfrm>
          <a:prstGeom prst="rect">
            <a:avLst/>
          </a:prstGeom>
          <a:ln>
            <a:noFill/>
          </a:ln>
        </p:spPr>
      </p:pic>
      <p:pic>
        <p:nvPicPr>
          <p:cNvPr id="119" name="图片 4" descr=""/>
          <p:cNvPicPr/>
          <p:nvPr/>
        </p:nvPicPr>
        <p:blipFill>
          <a:blip r:embed="rId2"/>
          <a:stretch/>
        </p:blipFill>
        <p:spPr>
          <a:xfrm>
            <a:off x="788760" y="2289240"/>
            <a:ext cx="5617080" cy="444600"/>
          </a:xfrm>
          <a:prstGeom prst="rect">
            <a:avLst/>
          </a:prstGeom>
          <a:ln>
            <a:noFill/>
          </a:ln>
        </p:spPr>
      </p:pic>
      <p:pic>
        <p:nvPicPr>
          <p:cNvPr id="120" name="图片 5" descr=""/>
          <p:cNvPicPr/>
          <p:nvPr/>
        </p:nvPicPr>
        <p:blipFill>
          <a:blip r:embed="rId3"/>
          <a:stretch/>
        </p:blipFill>
        <p:spPr>
          <a:xfrm>
            <a:off x="432000" y="5040000"/>
            <a:ext cx="6387480" cy="10483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5438520" y="3079080"/>
            <a:ext cx="50630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：二维数组（矩阵），两层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(axis=0,1)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axis=0:[   [ ],  [ ],  [ ]    ]    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外围的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axis=1:  [1, 4,7]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[2,5,8]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[3,6,9]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内围的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2000" y="5288400"/>
            <a:ext cx="421056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：三维数组，三层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(axis=0,1,2)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37560" y="216000"/>
            <a:ext cx="98722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ndarray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对象，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维数组对象，当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n=2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时，其形式类似于矩阵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matrix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，但它不是矩阵，计算方式不同于矩阵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array( ):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中的方法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数组类型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:ndarray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），它不是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中的方法。注意与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中的元组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(tuple)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相区别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080" cy="63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中的关于数组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ndarray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的计算方法：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二维数组不等同于矩阵！！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数组可以批量运算：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a=array([[1,2],[3,4],[5,6]])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a*a=array([[1,4],[9,16],[25,36]])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b=array([[0,1],[2,3],[4,5]])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a-b=array([[1,1],[1,1],[1,1]])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数组中的每一个元素都一一对应进行运算。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二维数组可以转换为矩阵：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如上面的二维数组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转换成矩阵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c=matrix(a)   # c = matrix([[1,2],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[3,4],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[5,6]])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进而，对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则可以进行矩阵运算：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c.T*c=matrix( [[35,44],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[44,56]]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数组也有转置方法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a.T(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列互换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但没有矩阵的其他方法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数组运算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维数组加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a=array( [ [0,0,0],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[1,1,1],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[2,2,2] 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b=array( [1,1,1]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a+b=array( [ [1,1,1],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[2,2,2],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[3,3,3] 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05800" y="360000"/>
            <a:ext cx="7162200" cy="621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有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种除法：传统除法、精确除法、地板除。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传统除法：（系统默认除法）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如果是整数除法则执行“地板除”，如果是浮点数除法则执行“精确除法”。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 -1/2.0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-1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精确除法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除法总是会返回真实的商，不管操作数是整形还是浮点型。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执行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from __future__ import division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指令就可以做到这一点。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&gt;&gt;&gt;from __future__ import division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0.5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地板除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Python2.2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开始，增加了一个操作符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//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，以执行地板除：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//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除法不管操作数为何种数值类型，总是会舍去小数部分，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返回数字序列中比真正的商小的最接近的数字。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&gt;&gt;&gt;1//2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&gt;&gt;&gt;1.0//2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&gt;&gt;&gt;-1//2.0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CJK KR Regular"/>
                <a:ea typeface="Noto Sans CJK KR Regular"/>
              </a:rPr>
              <a:t>-1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LibreOffice/5.1.4.2$Linux_X86_64 LibreOffice_project/10m0$Build-2</Application>
  <Words>531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creator/>
  <dc:description/>
  <dc:language>zh-CN</dc:language>
  <cp:lastModifiedBy/>
  <dcterms:modified xsi:type="dcterms:W3CDTF">2016-10-09T10:59:56Z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2052-10.1.0.5603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