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998936B-352B-7CA4-D48C-2A79C61968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23493CC-5892-40D6-0DA6-1206D0B6D8E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452860F-C4A1-5691-2725-3DD7DB7095F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EC251C1-C9DD-6EFC-04A4-74FA927854C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CE9889C-8DBC-402F-BA7C-6938786ED3F3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2511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01185BC-F7AD-AC97-CBF0-28E6BE802F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E21C3EE-ED4C-5A9D-4FE3-C0A944D2F42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Symbol zastępczy nagłówka 3">
            <a:extLst>
              <a:ext uri="{FF2B5EF4-FFF2-40B4-BE49-F238E27FC236}">
                <a16:creationId xmlns:a16="http://schemas.microsoft.com/office/drawing/2014/main" id="{33E95FF1-64D6-FC0F-7698-C9C5691CEB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0358C0-6FE7-7942-F5E5-32985748666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4AB53C2-166E-7BD2-9439-5581723409E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2DDE9B-C1F7-DCDF-9B41-B89B21D915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5684ED4D-A32B-4549-BE6C-12675F9BC7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36139F-AF01-407A-A347-E1C4F1A7B6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37424E7E-B5EE-41D9-882D-7450C225732C}" type="slidenum">
              <a:t>1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6639192-587C-DA7C-CEBC-E2A7412547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3D73522-8CA0-AB27-469B-B9BB750E2A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E5CDBDA-73C8-A02D-0125-9FD8800F58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A0E64772-736C-431B-BCB1-970D28DF4C57}" type="slidenum">
              <a:t>2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31A050F-CEC7-CFEB-B09C-EA46AF868B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0F6987E-1864-8FF2-0E62-2E8767B0A8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B96FD21-8DE0-D1FC-B92F-E3B7C03BB7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DC80B3CA-906B-492A-ABCE-8095ABFB1113}" type="slidenum">
              <a:t>3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628B56A-3166-CCE0-0D47-379068BB3C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F3A277E-42BE-16F0-3ABF-374EE43DD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96EED2-C5D4-2E34-3589-CD976DA2B7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C2625BC8-23F7-414D-8922-ECE7E30156CA}" type="slidenum">
              <a:t>4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E5971139-FD64-163D-8E23-1B9FEA857C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228A10D-9127-A0F9-6190-BE3B0B76E8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99DAEC9-8C68-3350-BC7F-7D944EE9EB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BC0894AA-4D90-4CB4-9BB4-028337F669E9}" type="slidenum">
              <a:t>5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D1812738-8FA1-A46F-17C5-1DDB87F343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7DE97A5-8EDC-2CDE-E52D-1AC8B9F72A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172DF5-AAC0-4C30-710A-18D4644BA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1888C04-1D54-C0AF-D502-E845E552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655422-905B-1C9F-BA8A-96AECC63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4314B2-DB1E-6E9B-D52A-F641B507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FC26BF-A7B0-98D6-F41C-B2CF6FD4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B9AAC8-5770-411F-9017-D848EA88B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F23D85-833F-178A-0777-EBF1CCC1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8A79AA-6A73-BF91-7495-E5FADA5D2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7F8166-BBA8-9B91-2877-F38CDDD1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D19494-047B-2E07-FEBD-A589DE4A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71E572-DC87-77E9-EEA4-689FAE96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8A0803-74AC-48DB-AB88-8D317DBC99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AAF41DB-062E-7B09-B666-037B58A75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68475"/>
            <a:ext cx="2266950" cy="43846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2E545D2-EFA9-4C7A-7CC8-A84393D4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6653212" cy="4384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10E973-F070-86CF-0183-88DA4DD8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95BB12-BF64-24FB-C31E-B02A569E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2F3996-F5D2-8EB7-6E5E-BC382144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94FBE9-D170-4EB2-B1EA-6488BB4DFC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A1DFE2-5844-F946-F576-CB45BED78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19EAEF-271C-B084-82C7-EBB02F53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23D3F6-C1FF-E459-CD37-7C358157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22B6DE-91D8-3174-E056-7FB180ED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50F6DB-A373-113C-3322-F5117D33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15E42C-44B4-4F32-BA6E-A45D413E2E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6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9BBB9-C6F4-9675-2EDE-6EE02A80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77157B-8790-FF39-9077-9E9CE559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330497-BDF1-37CD-B9E3-34C7992B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2877C2-2E4B-FB0F-1F96-47D4F514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9F643F-0CC0-3592-4DD1-852DD877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449513-6684-4BB8-B3D6-80DB322009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9EEC0-7D84-90F5-A286-F4B0A4B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E8F04C-8CF6-763F-1185-CAB6D9FD7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B87D12-E924-6805-B289-8952366B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D5B60C-AA89-94BE-5C98-E6CCBFE6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27AFED-DD72-5C69-7D46-301D7B95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C35A21-835F-48BD-8495-745FEC040C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58F667-1A34-B87F-3497-3D22FE34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45A766-2726-1020-EC07-F9FB24963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2273300"/>
            <a:ext cx="4459287" cy="43846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0E2ABD-39A5-DE66-2243-65CCF46F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273300"/>
            <a:ext cx="4460875" cy="43846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63F490-A845-5B12-96C3-AA4D3952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D7E4D26-43C5-25E8-91B1-7A609875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2E7246-48F3-9CA1-BD95-6ED524D9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F165A-D92E-4393-8313-D331808768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BDE95A-9295-8134-F0B2-E7A47B07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3CD7D3-3CD2-0113-EBCD-CD21369A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B8D4A1-3119-D6EA-3A7C-F4AEA383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34A1B44-21C9-7956-1E7E-DB8EC1E3F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A5D4C1D-CC67-C936-2AE9-580B3BBD3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1DA7CDB-71B4-3E6F-B38F-EDEF79EC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95E55C7-839A-6FEF-DAE2-A1FD75C4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267B27C-9950-AC2A-1C2E-57AAEBAF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3D9B6-CF4A-4865-9918-640BEC3D62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8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035199-3214-5FF1-1F1C-DFC65172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A082A1F-5507-52CF-13F4-68EA88F7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FC4B69-EA27-59AC-7051-391132DE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B4B6CF6-934F-3CB3-4AB7-7DD9F59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2997B5-29F1-45DC-8AFA-99D4AF266E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1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606F65-2090-1541-F4FB-B4007EF0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2975BFA-14B9-ED17-7D66-DFBF8C95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C81775D-F4FE-00F1-C818-6A5557B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0E56CA-B9F5-4AE5-9D53-EE99D5B090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509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42874-DEDB-4F2D-3741-D3452318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2E3BB7-9279-E634-4FE5-8614872F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53FCAB3-BEBD-54F1-AF1D-83503EAA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092F9D-890D-A3B8-4970-2FAAEC51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C2CCDB-CEDB-0174-09E7-F6A66203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6D2ED94-01E5-74F7-E7D3-B073D9E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BDB407-2D66-4626-AD79-A6F5B5B112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E3E9B8-C26A-D19A-1992-1BE23F93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56F415-DEA8-129C-E87C-BB40EADC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948B4B-E82B-609D-EED9-CB9352C6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258833-E708-D25E-0BBB-AD7CFA61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A48B7BF-3E86-D3EC-000D-0777993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B32DD3-1E75-43A0-A69B-B426547221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63771A-03D2-87FC-2C6D-D0E9E4B2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AA1675E-FDA1-73B1-1423-E7B0E3FFA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99E8CD9-9B52-003B-4283-7C773B59D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B51AB4-25EF-C779-D80D-8FD96A3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4E26C27-51D0-E81D-A186-77AFB754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759431-76DE-17D7-4C4D-C53586C6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19D012-309D-4934-A2FB-BC50E684D4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DF87B4-F3D7-75CD-985F-78BACC1D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954EA59-33D9-18CC-6B14-664740B26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5A3737-69B2-8D93-A2DE-E8E7BE65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E458B6-AAF8-D966-71C7-62DBD0CB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B36310-CCA7-4441-360F-A2A69082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0DDFF4-A347-4AFA-932F-9B37AD2F41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0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33516D-7DAF-7B7D-3255-BC9951AC1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4863"/>
            <a:ext cx="2266950" cy="5853112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368870-3E13-FC4C-2902-742F00649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4863"/>
            <a:ext cx="6653212" cy="585311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54B32B-41AB-D1A9-4F68-E75B0C28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6DD0E4-87FC-5568-B55B-68715684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154FE0-A7C1-C127-AD22-740ECDBB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B83F83-D73E-435D-A6B4-82D4ED35A0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584884-7114-49E4-54C5-3459BBBE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F138B81-9BD1-B114-5213-1524E709A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94094E-E39E-270D-A306-EF53668E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AF742F-B17A-09E1-D618-8D37386C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33D0BA-259B-BB1B-C465-1FA1073B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9B1C59-6FC4-4823-9ABD-C1BCC6136B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BB05EF-2196-9179-E77E-1D73794E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7023E4-C007-586D-7119-01F600E7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C1CC09A-2834-F96E-0A98-148291E8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E0E0CE-E81B-967B-989A-6E0673C1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68BD24-CE9B-BE9F-88B1-71D2B86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B8B331-6963-B29E-C0F5-FCC2EB38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7221EB-426C-489D-A602-BC2D286097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3C18C9-3424-82D1-1D72-9A5EC8F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10E817-3ACD-ADA0-D16F-FC1B7A93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EAFDB5-CC3A-A79F-AE64-A5AA6744C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94086DD-E909-9798-8AAD-64F88DA53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656CF8-137A-CA52-851B-5BC7E621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21ECB77-48D4-C47A-DB96-EC2BD806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9146913-E13A-E22B-F146-CC8E140D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D93483E-DD83-B399-8DD3-5E59726E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007094-5730-4788-ABF6-92DB1E1F45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E54D0D-A3B3-D740-5CEF-EC2951B2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1A0772A-A2D1-3805-CE32-C5952EFE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6061AA1-61D0-B22F-30F9-A718632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C09902D-4469-16AD-682A-DEC00D8F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657B3-0D15-4E18-AB3A-4AD1653321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5616BD-A56C-E816-A4A0-A9EB8C23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6D79D9D-99F0-D59D-B3A0-5B8CF63B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B7BBD8-6AAA-E0AB-F557-AB57DF07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1F4489-F271-47BD-A7BB-8BDDED75EF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D39858-2EA6-24B6-1BD1-EA512C6B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F5B6AC-F644-D8C2-CDC4-054E911A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30FE074-9565-2D39-E653-845CB556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C1D36F-8699-5861-A4AD-605B36A6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B4B46D-C805-2951-BAE4-D49296D4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12BFB4-9388-066B-F7B8-5CFF51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BE07C-6E79-4E6F-9361-FB2AD07C7E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56A4DD-71EF-5553-FC92-A09808CC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D40201C-D4BC-BBDB-AD89-6926A2A0F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D6F4087-B4DD-C067-5EA9-19F337FE7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C7DC64-30CB-FCDF-7D08-8D8F214E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7E6D6F1-013A-A472-146B-5979F735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1BA081-292C-2C6A-5A3D-1E16521C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64239B-727D-4599-9456-1D84799CD3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B1079B9-0AF4-8FF9-953D-91D7C0B1EAD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2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A6AB1F3C-0883-1D86-904B-FA275A59E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" name="Symbol zastępczy podtytułu 3">
            <a:extLst>
              <a:ext uri="{FF2B5EF4-FFF2-40B4-BE49-F238E27FC236}">
                <a16:creationId xmlns:a16="http://schemas.microsoft.com/office/drawing/2014/main" id="{9F66E523-BE7D-2C71-44D9-78A5E8633D86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5162400" y="3429000"/>
            <a:ext cx="4210200" cy="6857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2FBC2B-D30D-F653-D1CD-0FB3140B9A0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88720" y="6995160"/>
            <a:ext cx="1677599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01551C-E04F-2783-DAFE-417B0DC6F7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948120" y="6995160"/>
            <a:ext cx="2023199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9532DDB-0E39-9455-22AA-6441481E3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B39F31B7-BE2E-4970-B9C6-B59EB4DC2D09}" type="slidenum">
              <a:t>‹#›</a:t>
            </a:fld>
            <a:endParaRPr lang="en-US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DF9C7A40-506B-A20E-2A13-8B8F38ED76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hangingPunct="0">
        <a:tabLst/>
        <a:defRPr lang="en-US" sz="4400" b="0" i="0" u="none" strike="noStrike" kern="1200">
          <a:ln>
            <a:noFill/>
          </a:ln>
          <a:solidFill>
            <a:srgbClr val="FFFFFF"/>
          </a:solidFill>
          <a:latin typeface="Source Serif Pro" pitchFamily="18"/>
          <a:cs typeface="Tahoma" pitchFamily="2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B3C5094-8315-3506-4E57-F6D24C990E8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67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0B6C0ABE-49E3-3A30-EF3F-75959EC9E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6CC62B9-5C7E-482B-ED06-877FCD6798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273039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0CC3CD-649E-9704-9B4C-CA8D63F64CC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88360" y="6995160"/>
            <a:ext cx="1677599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FFC80D-C670-D280-6CFF-D66C2C7F508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947760" y="6995160"/>
            <a:ext cx="2023199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BAA21B-99A0-4BF2-7830-B86E79A192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B4E25B2B-C3DD-488A-A616-B7105319D05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3200" b="0" i="0" u="none" strike="noStrike" kern="1200">
          <a:ln>
            <a:noFill/>
          </a:ln>
          <a:solidFill>
            <a:srgbClr val="000000"/>
          </a:solidFill>
          <a:latin typeface="Source Serif Pro" pitchFamily="18"/>
          <a:cs typeface="Tahoma" pitchFamily="2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en-US" sz="2200" b="0" i="0" u="none" strike="noStrike" kern="1200">
          <a:ln>
            <a:noFill/>
          </a:ln>
          <a:solidFill>
            <a:srgbClr val="000000"/>
          </a:solidFill>
          <a:latin typeface="Source Serif Pro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Zad1Tre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F1E60E53-7A41-EE03-196B-5B6E5FB2BB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 rtl="0"/>
            <a:r>
              <a:rPr lang="en-US" sz="3200" dirty="0" err="1"/>
              <a:t>Zadanie</a:t>
            </a:r>
            <a:r>
              <a:rPr lang="en-US" sz="3200" dirty="0"/>
              <a:t> 1.</a:t>
            </a:r>
          </a:p>
          <a:p>
            <a:pPr lvl="0" algn="ctr" rtl="0"/>
            <a:r>
              <a:rPr lang="en-US" sz="3200" dirty="0" err="1"/>
              <a:t>Poszukaj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stornie</a:t>
            </a:r>
            <a:r>
              <a:rPr lang="en-US" sz="3200" dirty="0"/>
              <a:t> </a:t>
            </a:r>
            <a:r>
              <a:rPr lang="en-US" sz="3200" dirty="0" err="1"/>
              <a:t>narzędzi</a:t>
            </a:r>
            <a:r>
              <a:rPr lang="en-US" sz="3200" dirty="0"/>
              <a:t> </a:t>
            </a:r>
            <a:r>
              <a:rPr lang="en-US" sz="3200" dirty="0" err="1"/>
              <a:t>dostępności</a:t>
            </a:r>
            <a:r>
              <a:rPr lang="pl-PL" sz="3200" dirty="0"/>
              <a:t>, </a:t>
            </a:r>
            <a:r>
              <a:rPr lang="pl-PL" sz="3200"/>
              <a:t>jeśli istnieją</a:t>
            </a:r>
            <a:r>
              <a:rPr lang="en-US" sz="320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DD3A813F-F77C-5AB0-200A-B9040BB6CC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 rtl="0"/>
            <a:r>
              <a:rPr lang="en-US" sz="3200" dirty="0" err="1"/>
              <a:t>Zadanie</a:t>
            </a:r>
            <a:r>
              <a:rPr lang="en-US" sz="3200" dirty="0"/>
              <a:t> 2.</a:t>
            </a:r>
          </a:p>
          <a:p>
            <a:pPr lvl="0" algn="ctr" rtl="0"/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listę</a:t>
            </a:r>
            <a:r>
              <a:rPr lang="en-US" sz="3200" dirty="0"/>
              <a:t> </a:t>
            </a:r>
            <a:r>
              <a:rPr lang="en-US" sz="3200" dirty="0" err="1"/>
              <a:t>filmów</a:t>
            </a:r>
            <a:r>
              <a:rPr lang="en-US" sz="3200" dirty="0"/>
              <a:t>. </a:t>
            </a:r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opcję</a:t>
            </a:r>
            <a:r>
              <a:rPr lang="en-US" sz="3200" dirty="0"/>
              <a:t> </a:t>
            </a:r>
            <a:r>
              <a:rPr lang="en-US" sz="3200" dirty="0" err="1"/>
              <a:t>filtrowania</a:t>
            </a:r>
            <a:r>
              <a:rPr lang="en-US" sz="3200" dirty="0"/>
              <a:t> po </a:t>
            </a:r>
            <a:r>
              <a:rPr lang="en-US" sz="3200" dirty="0" err="1"/>
              <a:t>gatunku</a:t>
            </a:r>
            <a:r>
              <a:rPr lang="en-US" sz="3200" dirty="0"/>
              <a:t>. </a:t>
            </a:r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gatunek</a:t>
            </a:r>
            <a:r>
              <a:rPr lang="en-US" sz="3200" dirty="0"/>
              <a:t> Horror, a </a:t>
            </a:r>
            <a:r>
              <a:rPr lang="en-US" sz="3200" dirty="0" err="1"/>
              <a:t>następnie</a:t>
            </a:r>
            <a:r>
              <a:rPr lang="en-US" sz="3200" dirty="0"/>
              <a:t> go </a:t>
            </a:r>
            <a:r>
              <a:rPr lang="en-US" sz="3200" dirty="0" err="1"/>
              <a:t>zastosuj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7B9D76CD-C7FB-2B39-6CCD-9F28947274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 rtl="0"/>
            <a:r>
              <a:rPr lang="en-US" sz="3200" dirty="0" err="1"/>
              <a:t>Zadanie</a:t>
            </a:r>
            <a:r>
              <a:rPr lang="en-US" sz="3200" dirty="0"/>
              <a:t> 3.</a:t>
            </a:r>
          </a:p>
          <a:p>
            <a:pPr lvl="0" algn="ctr" rtl="0"/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formularz</a:t>
            </a:r>
            <a:r>
              <a:rPr lang="en-US" sz="3200" dirty="0"/>
              <a:t> </a:t>
            </a:r>
            <a:r>
              <a:rPr lang="en-US" sz="3200" dirty="0" err="1"/>
              <a:t>kontaktowy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stronie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9C50AE13-A0B1-2723-DBF2-BB7278E32DE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 rtl="0"/>
            <a:r>
              <a:rPr lang="en-US" sz="3200" dirty="0" err="1"/>
              <a:t>Zadanie</a:t>
            </a:r>
            <a:r>
              <a:rPr lang="en-US" sz="3200" dirty="0"/>
              <a:t> 4.</a:t>
            </a:r>
          </a:p>
          <a:p>
            <a:pPr lvl="0" algn="ctr" rtl="0"/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szczegóły</a:t>
            </a:r>
            <a:r>
              <a:rPr lang="en-US" sz="3200" dirty="0"/>
              <a:t> </a:t>
            </a:r>
            <a:r>
              <a:rPr lang="en-US" sz="3200" dirty="0" err="1"/>
              <a:t>filmu</a:t>
            </a:r>
            <a:r>
              <a:rPr lang="en-US" sz="3200" dirty="0"/>
              <a:t> pt. “</a:t>
            </a:r>
            <a:r>
              <a:rPr lang="en-US" sz="3200" dirty="0" err="1"/>
              <a:t>Nad-ciśnienie</a:t>
            </a:r>
            <a:r>
              <a:rPr lang="en-US" sz="3200" dirty="0"/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4C3BD2EB-B4D2-0268-73ED-A41EA5C8FB0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 rtl="0"/>
            <a:r>
              <a:rPr lang="en-US" sz="3200" dirty="0" err="1"/>
              <a:t>Zadanie</a:t>
            </a:r>
            <a:r>
              <a:rPr lang="en-US" sz="3200" dirty="0"/>
              <a:t> 5.</a:t>
            </a:r>
          </a:p>
          <a:p>
            <a:pPr lvl="0" algn="ctr" rtl="0"/>
            <a:r>
              <a:rPr lang="en-US" sz="3200" dirty="0" err="1"/>
              <a:t>Wyszukaj</a:t>
            </a:r>
            <a:r>
              <a:rPr lang="en-US" sz="3200" dirty="0"/>
              <a:t> </a:t>
            </a:r>
            <a:r>
              <a:rPr lang="en-US" sz="3200" dirty="0" err="1"/>
              <a:t>przycisk</a:t>
            </a:r>
            <a:r>
              <a:rPr lang="en-US" sz="3200" dirty="0"/>
              <a:t> do </a:t>
            </a:r>
            <a:r>
              <a:rPr lang="en-US" sz="3200" dirty="0" err="1"/>
              <a:t>dodawania</a:t>
            </a:r>
            <a:r>
              <a:rPr lang="en-US" sz="3200" dirty="0"/>
              <a:t> </a:t>
            </a:r>
            <a:r>
              <a:rPr lang="en-US" sz="3200" dirty="0" err="1"/>
              <a:t>komentarza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stronie</a:t>
            </a:r>
            <a:r>
              <a:rPr lang="en-US" sz="3200" dirty="0"/>
              <a:t> </a:t>
            </a:r>
            <a:r>
              <a:rPr lang="en-US" sz="3200" dirty="0" err="1"/>
              <a:t>szczegółów</a:t>
            </a:r>
            <a:r>
              <a:rPr lang="en-US" sz="3200" dirty="0"/>
              <a:t> </a:t>
            </a:r>
            <a:r>
              <a:rPr lang="en-US" sz="3200" dirty="0" err="1"/>
              <a:t>filmu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-grid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-grid1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72</Words>
  <Application>Microsoft Office PowerPoint</Application>
  <PresentationFormat>Panoramiczny</PresentationFormat>
  <Paragraphs>15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Source Serif Pro</vt:lpstr>
      <vt:lpstr>blue-grid</vt:lpstr>
      <vt:lpstr>blue-grid1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xinxinli-blue-grid</dc:title>
  <dc:subject>Presentation Template Design-4</dc:subject>
  <dc:creator>Rafał Gajek</dc:creator>
  <cp:keywords>Apache OpenOffice business</cp:keywords>
  <dc:description>Background design by Yun Chao Xu. Template implementation by Xin Li. 
2012/11/1</dc:description>
  <cp:lastModifiedBy>Rafał Gajek</cp:lastModifiedBy>
  <cp:revision>8</cp:revision>
  <dcterms:created xsi:type="dcterms:W3CDTF">2023-12-01T21:51:45Z</dcterms:created>
  <dcterms:modified xsi:type="dcterms:W3CDTF">2023-12-02T10:36:05Z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