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772400" cy="100584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6DF1FBD1-E6B5-A39C-A871-010E9359413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AC255B-5EAD-3CDC-78FC-5A13AC295F6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98B3D4A-DE80-9814-C217-8B43B15EB4C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7B8F7DB-C759-A05E-98DA-8F5E556B8D0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2575331-F311-42A6-82CC-598844A4FB1E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87699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2E4F010-F42C-0EAE-7A95-ED86D456A0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5299245-49F0-2148-CBE6-3DD2FA4A790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Symbol zastępczy nagłówka 3">
            <a:extLst>
              <a:ext uri="{FF2B5EF4-FFF2-40B4-BE49-F238E27FC236}">
                <a16:creationId xmlns:a16="http://schemas.microsoft.com/office/drawing/2014/main" id="{DBAE62B2-B713-D644-1554-12BA5C4173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E4F633D-825C-EEAD-4C68-52AB0930B86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5E9E93-E058-B6BF-A029-F894FD7B94B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>
            <a:noAutofit/>
          </a:bodyPr>
          <a:lstStyle>
            <a:lvl1pPr lvl="0" rtl="0" hangingPunct="0">
              <a:buNone/>
              <a:tabLst/>
              <a:defRPr lang="en-US" sz="1400" kern="1200"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FFF6C03-0EF9-5652-702D-E5C333DA0A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Arial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1DEB1BB-C1F4-48FF-86A3-11927A654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3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FE849E8-F0AA-5BE9-FC30-102059AECA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>
            <a:noAutofit/>
          </a:bodyPr>
          <a:lstStyle/>
          <a:p>
            <a:pPr lvl="0"/>
            <a:fld id="{F9218A1D-1013-4F0F-8032-7E7A1E468A58}" type="slidenum">
              <a:t>1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2ED7986-CA44-299A-869B-EDE194E38A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4CDEFE6-521E-CD91-BD2C-85F897845E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vert="horz" wrap="square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1628BEF-81D0-1602-0E95-DB5E7C84D6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>
            <a:noAutofit/>
          </a:bodyPr>
          <a:lstStyle/>
          <a:p>
            <a:pPr lvl="0"/>
            <a:fld id="{0E252A4C-3DE6-4356-A689-46F3A27E7A66}" type="slidenum">
              <a:t>2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9FDBD70-BB51-BE61-A46F-A2A3FE2081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84622A6-268C-E7F0-3AA1-CE48B55015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vert="horz" wrap="square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4F88228-6CBB-CB23-13EB-D7E8A8A45B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>
            <a:noAutofit/>
          </a:bodyPr>
          <a:lstStyle/>
          <a:p>
            <a:pPr lvl="0"/>
            <a:fld id="{31168433-4843-45E7-A472-3E9BD9FAFC76}" type="slidenum">
              <a:t>3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DAFC404-4CEA-59C6-922B-74303A6473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4DFB680-2A68-E498-FC3B-B5F44575AE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vert="horz" wrap="square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B2E0514-428B-3521-DA88-8B614F1B55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>
            <a:noAutofit/>
          </a:bodyPr>
          <a:lstStyle/>
          <a:p>
            <a:pPr lvl="0"/>
            <a:fld id="{A53C77DC-A164-4A84-9DF9-73F452409DA2}" type="slidenum">
              <a:t>4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BE83226-E042-6423-4D85-558622D67B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857D1C3-80D9-439E-053D-5EBB071521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vert="horz" wrap="square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21BB485-53FF-4775-99C6-0E277CC933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>
            <a:noAutofit/>
          </a:bodyPr>
          <a:lstStyle/>
          <a:p>
            <a:pPr lvl="0"/>
            <a:fld id="{5C1293C5-1145-4B2B-8516-F55DF6CE4DFA}" type="slidenum">
              <a:t>5</a:t>
            </a:fld>
            <a:endParaRPr lang="en-US"/>
          </a:p>
        </p:txBody>
      </p:sp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63C7520D-C34F-E263-68B1-5EC41F0399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E386BCB0-F48F-DFC9-7E41-EB2AA3A5D2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vert="horz" wrap="square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74260F-82D5-91A0-9566-5523832E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0ED00CE-D7F0-0CB2-D5B2-14C86E3A4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B7E382F-0B1E-2F25-41A3-6C706137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F83422-F515-8195-A170-60FF003B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35CA6D-D0AF-4E52-6DBF-B5AAE343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E2C594-22F2-459E-9214-1AE3427DF3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9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D2053B-BC8E-249E-06CC-66866A5A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44F49E3-E884-01DE-B2AA-CE127A34D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2FE2A3-0041-8430-8175-79AD92EE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0305D4C-1517-7B12-8F4B-A055FB29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A1150A5-276F-1CDB-1A6B-604DB6BC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F28349-029A-4302-A96F-F8E6ADE579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A15AB8B-3933-AD54-700E-0E3555D17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1768475"/>
            <a:ext cx="2266950" cy="438467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EB93DF1-97EB-E8DF-55FF-9AB683A6E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1768475"/>
            <a:ext cx="6653212" cy="438467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A27A90-96AF-F4A8-9560-70491799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D7D328-995A-68D0-3A97-E61BA4CD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558619-A434-3D82-22C1-55109B42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2ACF46-F283-48F9-9279-7A3A038F94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4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A5825E-C021-91EF-2655-2B83664A8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D5783F4-6A1A-D0F9-EF04-436B3379E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C1B5E6-AE70-7E59-5446-CA317CA5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F284E7-E1C2-F83D-6D2D-35CF4FD4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35A20E-9B7E-57C9-25EC-C7F95FEC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871A5A-DF00-4EF2-816E-4DF17B382A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1C880A-A5C6-7BDB-7AD9-8C9C9CC4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424FE6-8420-D2B3-0976-6D40EE774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424EC7-7FA1-BA46-9856-C8313112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D1CA00-6224-2F0F-9C4D-C5D6F042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99CE2D-3C4B-2F40-21B7-48F31F16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F3EE86-D08A-4931-8DF8-2E3CF3D1FE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8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77F2D1-F18B-55AD-FE59-F2554F61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719D1A6-4B5F-4419-4ECE-CBB0A898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622B6E-8D50-DCDB-091F-F3AAC571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60FEAC-A4CB-DC5F-41BE-CA69392F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C162F6-4E52-7DF3-DD54-8737950F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7F6003-C251-4A48-88B0-E6E736DEA2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8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1B1DBD-D6F2-5A35-9527-61438FDE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CE6AD9-9955-81AF-1FE9-7C748C2C1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2273300"/>
            <a:ext cx="4459287" cy="43846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79743C7-722C-458D-08F3-A5AB25E25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2273300"/>
            <a:ext cx="4460875" cy="43846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39BA950-5736-92C2-1369-BFB806CA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E68C156-4328-F603-0325-E5300056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E820BB-2A13-3DB9-00BC-D011908F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D80BA7-BBB7-4773-9818-5C86C4F623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17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3A6374-1445-2217-CF5E-AE27A347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0B02F8-8499-6FBE-F9C5-466F42E5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7CD163-8579-A96C-0579-47DFC4436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1322253-D5D0-3048-698A-709F09F47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BE19873-EDEA-7C35-9AA6-840FD8524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042DFFF-5B5A-4A14-BE8F-5732174D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C595AE8-419C-3178-B9A6-F8931C44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06AF608-7D70-2168-DDBB-ACA54082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358473-B84C-4CAF-87A4-ACBDB17DEFA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12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AF015E-DBB6-F64B-9400-83DB67E7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22C1AC7-51B2-43A0-661E-7D819952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49A9989-57B6-6BD8-C8D8-C665CCE7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8225860-1CEA-CA67-A486-4A4FC390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80FDBD-A01B-44DB-B637-703A3C980A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6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1F2F04C-EF03-08DA-E7E8-50C39164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678DA2B-5183-06A3-3953-A2414B57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7AD523-0451-8DEC-DDE9-A11AB679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7E1F1B-3EA9-48C9-9A94-EA364468ED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9935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220F94-8D9B-3AA3-9BBB-23A6987C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68AECF-9F95-490B-3BBA-D05A3A7D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DDF14FC-1D9A-EF03-51A8-82FA8A30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77E0F5D-DC5E-9EE3-F70E-709AE6B7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4C716D-43D1-D37A-F36C-DE3D62F5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3C6C93E-9EFD-20F4-7F89-2783982A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433CD7-5159-4763-B21F-21A40000E3C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5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3CE41D-A20A-3D14-EEA7-776C822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088A32-C6CE-DB93-2235-7C5077B5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8F91CF-6269-98CB-2726-FC4930F3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EC2825-AB81-AD36-77F0-29FEFF20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5EFE6D-37BA-3F73-9E8D-2678994B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36C525-3A6F-48FE-80E5-1A6A2C03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4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0C84DE-B412-A93A-24A1-EF576D6D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F3B981E-B4FD-451F-8106-5D209C0BC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BFE3E98-46D0-3C9C-88E6-F3C834387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075E1B5-3C12-68F8-1450-15E53D1A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09CDAB1-B5FA-E36E-12DF-4B496C53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4F716F1-2323-1C54-7D68-F153BDBA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B84CD7-82A4-488F-A69D-A53181F3EF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82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99ADC0-C6A6-2A9B-8402-347EFC1B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4A28CB4-8F2E-1ED2-F439-935E04B69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D607F3-8363-1C18-21A2-70B3D5ED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9F2483-D094-9FCC-DFFE-0E9FF0EA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54E142F-1AF1-2A9A-F550-C69879EA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CFB234-C7B9-4AC2-AD39-C50A6CFC41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1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AE0BE31-291B-9212-9643-EEFF80FAB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804863"/>
            <a:ext cx="2266950" cy="5853112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2A4141-7D06-8EC5-6889-9A0674C44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804863"/>
            <a:ext cx="6653212" cy="585311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B72E06-277B-E037-69B7-49E6E688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6A641F-4F1E-5E7E-5B90-D1AEFF2E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D805B3-44ED-72F0-7592-B451412E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58443B-8232-4CC2-9502-353B62AB02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2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5634EC-4F5B-C55A-0AE1-21B7423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60876D-FC3C-5671-39ED-D03C1835A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EEA437-69F9-0410-199A-E49F4327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C60680-F76D-53B7-D8A6-48B47BFD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EA6E6E-4230-57D0-2B21-7B0D76FD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BDA824-80D4-44B5-A163-66EDD174B8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0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87C98C-84AA-4DBA-68B6-4E37EF81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E45A60-B00A-737F-7F1E-C84DB1F62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992A681-967A-3392-7289-1D6FE2866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954AFF0-A296-5CF7-FE58-13198550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01D5F7C-9587-2E4A-ED6A-3BD8515D4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0F6DFEE-B120-416D-F536-6E2D335B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22764-99B9-4B64-9F2D-84D7D79DC3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9CEE1E-B831-1FD0-5249-0EF436D5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DCAC2A-15FD-21E2-18A3-F95F1119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A3A1554-F904-5D53-938A-67FD14FD9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3A89195-37BB-8AC7-27F6-DD435088E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DD546C4-531E-0DC8-3A4D-D7887F217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FA50EEB-9F11-8259-D9D9-5AA13D18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3769C49-DBFF-024D-AD9E-72C311F2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90E0CAE-7ECD-AD17-4AF3-1D05DF3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EA72EA-0C05-46B8-8DFC-0F9385F853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7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7C2E20-6BAE-F7A3-2776-056ABAA4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3EA85DB-085A-5038-F2D7-C7F059F8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4553600-B251-DD2E-FB35-E43A057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241B36-05C2-4F7E-D771-6F6189C3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F58381-CF7C-45BA-8C3E-5214BCB044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3E650A3-85F8-CA20-4F4F-8935F082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E65FD37-4169-6667-DBD8-BBA6830E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68BFA2-07CE-D248-AC96-ADB84B23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CBDCBE-F15C-4178-98F7-B06C189B83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9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81AB17-30F1-3FE1-90F8-20CA524F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4C16D0-132E-908F-7544-E58EAECE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D99FDE0-6396-DEE8-5CE5-FDA3D42C3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6EE82D-7723-4464-3C53-46072CD9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94EA85-1004-ADE6-21CD-4AE4BF25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8A8CF0C-5571-E293-8712-51EC978A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321626-5738-4659-9D59-710BF1E7DE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52D63C-E606-647C-7AAF-8DE37808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6351998-E5BE-322B-F279-05A336DB2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C71654B-E1B4-8B59-ADC5-0C6359726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25A0BF-35C6-7757-0B7E-DDD9496F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5F98F81-9542-5D6A-8713-CD7552E4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C19DE0-AC0E-7EA8-2DC4-4C9A2E40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B20779-950A-4F7B-B955-E3F1E00B30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7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F1E33F0-1118-A647-CB4F-8EADED001A6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2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6BD41C44-05AA-8584-0699-B97F241525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7600" y="2057400"/>
            <a:ext cx="5895000" cy="11430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" name="Symbol zastępczy podtytułu 3">
            <a:extLst>
              <a:ext uri="{FF2B5EF4-FFF2-40B4-BE49-F238E27FC236}">
                <a16:creationId xmlns:a16="http://schemas.microsoft.com/office/drawing/2014/main" id="{AE5E08E8-ABD7-3B60-D605-A98D488E1026}"/>
              </a:ext>
            </a:extLst>
          </p:cNvPr>
          <p:cNvSpPr txBox="1">
            <a:spLocks noGrp="1"/>
          </p:cNvSpPr>
          <p:nvPr>
            <p:ph type="subTitle" sz="quarter" idx="4294967295"/>
          </p:nvPr>
        </p:nvSpPr>
        <p:spPr>
          <a:xfrm>
            <a:off x="5162400" y="3429000"/>
            <a:ext cx="4210200" cy="6857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43706E-B5A8-5EF7-4433-E3A4F990540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88720" y="6995160"/>
            <a:ext cx="1677599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5A32D2-3763-B5EF-A379-9008DE58385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948120" y="6995160"/>
            <a:ext cx="2023199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algn="ct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B44F27-7D5C-3E3D-81DB-AF49DBF4459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953120" y="6995160"/>
            <a:ext cx="180324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solidFill>
                  <a:srgbClr val="FFFFFF"/>
                </a:solidFill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534AC74A-90F3-4606-872C-E9EBBCAC26EB}" type="slidenum">
              <a:t>‹#›</a:t>
            </a:fld>
            <a:endParaRPr lang="en-US"/>
          </a:p>
        </p:txBody>
      </p:sp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CA5A36E6-9D3D-F3DC-E7FA-3CCFCB8EC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rtl="0" hangingPunct="0">
        <a:tabLst/>
        <a:defRPr lang="en-US" sz="4400" b="0" i="0" u="none" strike="noStrike" kern="1200">
          <a:ln>
            <a:noFill/>
          </a:ln>
          <a:solidFill>
            <a:srgbClr val="FFFFFF"/>
          </a:solidFill>
          <a:latin typeface="Source Serif Pro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C830B28-3D4C-434C-861D-8AC4F31E452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76760" cy="75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ymbol zastępczy tytułu 2">
            <a:extLst>
              <a:ext uri="{FF2B5EF4-FFF2-40B4-BE49-F238E27FC236}">
                <a16:creationId xmlns:a16="http://schemas.microsoft.com/office/drawing/2014/main" id="{2D3B880F-6223-5A62-558D-3A080E2FD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76E625D-E6FA-AB5D-920F-E2B756C393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2273039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9CF3F6-F5B3-E846-064A-6CF295CCB96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88360" y="6995160"/>
            <a:ext cx="1677599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B01E4CB-F855-6006-8EEA-6DDE0731126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947760" y="6995160"/>
            <a:ext cx="2023199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80A33BB-52D8-0836-3778-D08C4DD6572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952760" y="6995160"/>
            <a:ext cx="180324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Century Gothic" pitchFamily="34"/>
                <a:ea typeface="Arial Unicode MS" pitchFamily="2"/>
                <a:cs typeface="Tahoma" pitchFamily="2"/>
              </a:defRPr>
            </a:lvl1pPr>
          </a:lstStyle>
          <a:p>
            <a:pPr lvl="0"/>
            <a:fld id="{628FE521-1A76-411B-99A0-613B98420F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hangingPunct="0">
        <a:tabLst/>
        <a:defRPr lang="en-US" sz="3200" b="0" i="0" u="none" strike="noStrike" kern="1200">
          <a:ln>
            <a:noFill/>
          </a:ln>
          <a:solidFill>
            <a:srgbClr val="000000"/>
          </a:solidFill>
          <a:latin typeface="Source Serif Pro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2200" b="0" i="0" u="none" strike="noStrike" kern="1200">
          <a:ln>
            <a:noFill/>
          </a:ln>
          <a:solidFill>
            <a:srgbClr val="000000"/>
          </a:solidFill>
          <a:latin typeface="Source Serif Pro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Zad1Tre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8DBBECF0-0C38-58D5-3671-D9CCD64E75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1371599"/>
            <a:ext cx="9071640" cy="4384800"/>
          </a:xfrm>
        </p:spPr>
        <p:txBody>
          <a:bodyPr vert="horz" wrap="square" anchor="ctr"/>
          <a:lstStyle/>
          <a:p>
            <a:pPr lvl="0" algn="ctr"/>
            <a:r>
              <a:rPr lang="en-US" sz="3200" dirty="0" err="1"/>
              <a:t>Zadanie</a:t>
            </a:r>
            <a:r>
              <a:rPr lang="en-US" sz="3200" dirty="0"/>
              <a:t> 1.</a:t>
            </a:r>
          </a:p>
          <a:p>
            <a:pPr lvl="0" algn="ctr"/>
            <a:r>
              <a:rPr lang="en-US" sz="3200" dirty="0" err="1"/>
              <a:t>Znajdź</a:t>
            </a:r>
            <a:r>
              <a:rPr lang="en-US" sz="3200" dirty="0"/>
              <a:t> </a:t>
            </a:r>
            <a:r>
              <a:rPr lang="en-US" sz="3200" dirty="0" err="1"/>
              <a:t>narzędzia</a:t>
            </a:r>
            <a:r>
              <a:rPr lang="en-US" sz="3200" dirty="0"/>
              <a:t> </a:t>
            </a:r>
            <a:r>
              <a:rPr lang="en-US" sz="3200" dirty="0" err="1"/>
              <a:t>dostępności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stronie</a:t>
            </a:r>
            <a:r>
              <a:rPr lang="en-US" sz="3200" dirty="0"/>
              <a:t>, a </a:t>
            </a:r>
            <a:r>
              <a:rPr lang="en-US" sz="3200" dirty="0" err="1"/>
              <a:t>nastpenie</a:t>
            </a:r>
            <a:r>
              <a:rPr lang="en-US" sz="3200" dirty="0"/>
              <a:t> </a:t>
            </a:r>
            <a:r>
              <a:rPr lang="en-US" sz="3200" dirty="0" err="1"/>
              <a:t>wybierz</a:t>
            </a:r>
            <a:r>
              <a:rPr lang="en-US" sz="3200" dirty="0"/>
              <a:t> </a:t>
            </a:r>
            <a:r>
              <a:rPr lang="en-US" sz="3200" dirty="0" err="1"/>
              <a:t>największy</a:t>
            </a:r>
            <a:r>
              <a:rPr lang="en-US" sz="3200" dirty="0"/>
              <a:t> </a:t>
            </a:r>
            <a:r>
              <a:rPr lang="en-US" sz="3200" dirty="0" err="1"/>
              <a:t>rozmiar</a:t>
            </a:r>
            <a:r>
              <a:rPr lang="en-US" sz="3200" dirty="0"/>
              <a:t> </a:t>
            </a:r>
            <a:r>
              <a:rPr lang="en-US" sz="3200" dirty="0" err="1"/>
              <a:t>czcionki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0B9BE18F-E843-2E13-B0DC-9E168C0F479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1371599"/>
            <a:ext cx="9071640" cy="4384800"/>
          </a:xfrm>
        </p:spPr>
        <p:txBody>
          <a:bodyPr vert="horz" wrap="square" anchor="ctr"/>
          <a:lstStyle/>
          <a:p>
            <a:pPr lvl="0" algn="ctr"/>
            <a:r>
              <a:rPr lang="en-US" sz="3200" dirty="0" err="1"/>
              <a:t>Zadanie</a:t>
            </a:r>
            <a:r>
              <a:rPr lang="en-US" sz="3200" dirty="0"/>
              <a:t> 2.</a:t>
            </a:r>
          </a:p>
          <a:p>
            <a:pPr lvl="0" algn="ctr"/>
            <a:r>
              <a:rPr lang="en-US" sz="3200" dirty="0" err="1"/>
              <a:t>Znajdź</a:t>
            </a:r>
            <a:r>
              <a:rPr lang="en-US" sz="3200" dirty="0"/>
              <a:t> </a:t>
            </a:r>
            <a:r>
              <a:rPr lang="en-US" sz="3200" dirty="0" err="1"/>
              <a:t>listę</a:t>
            </a:r>
            <a:r>
              <a:rPr lang="en-US" sz="3200" dirty="0"/>
              <a:t> </a:t>
            </a:r>
            <a:r>
              <a:rPr lang="en-US" sz="3200" dirty="0" err="1"/>
              <a:t>filmów</a:t>
            </a:r>
            <a:r>
              <a:rPr lang="en-US" sz="3200" dirty="0"/>
              <a:t>. </a:t>
            </a:r>
            <a:r>
              <a:rPr lang="en-US" sz="3200" dirty="0" err="1"/>
              <a:t>Znajdź</a:t>
            </a:r>
            <a:r>
              <a:rPr lang="en-US" sz="3200" dirty="0"/>
              <a:t> </a:t>
            </a:r>
            <a:r>
              <a:rPr lang="en-US" sz="3200" dirty="0" err="1"/>
              <a:t>opcję</a:t>
            </a:r>
            <a:r>
              <a:rPr lang="en-US" sz="3200" dirty="0"/>
              <a:t> </a:t>
            </a:r>
            <a:r>
              <a:rPr lang="en-US" sz="3200" dirty="0" err="1"/>
              <a:t>filtrowania</a:t>
            </a:r>
            <a:r>
              <a:rPr lang="en-US" sz="3200" dirty="0"/>
              <a:t> po </a:t>
            </a:r>
            <a:r>
              <a:rPr lang="en-US" sz="3200" dirty="0" err="1"/>
              <a:t>gatunku</a:t>
            </a:r>
            <a:r>
              <a:rPr lang="en-US" sz="3200" dirty="0"/>
              <a:t>. </a:t>
            </a:r>
            <a:r>
              <a:rPr lang="en-US" sz="3200" dirty="0" err="1"/>
              <a:t>Znajdź</a:t>
            </a:r>
            <a:r>
              <a:rPr lang="en-US" sz="3200" dirty="0"/>
              <a:t> </a:t>
            </a:r>
            <a:r>
              <a:rPr lang="en-US" sz="3200" dirty="0" err="1"/>
              <a:t>gatunek</a:t>
            </a:r>
            <a:r>
              <a:rPr lang="en-US" sz="3200" dirty="0"/>
              <a:t> Horror, a </a:t>
            </a:r>
            <a:r>
              <a:rPr lang="en-US" sz="3200" dirty="0" err="1"/>
              <a:t>następnie</a:t>
            </a:r>
            <a:r>
              <a:rPr lang="en-US" sz="3200" dirty="0"/>
              <a:t> go </a:t>
            </a:r>
            <a:r>
              <a:rPr lang="en-US" sz="3200" dirty="0" err="1"/>
              <a:t>zastosuj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487BDE72-F2A5-8C8A-8561-9C7FED5074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1371599"/>
            <a:ext cx="9071640" cy="4384800"/>
          </a:xfrm>
        </p:spPr>
        <p:txBody>
          <a:bodyPr vert="horz" wrap="square" anchor="ctr"/>
          <a:lstStyle/>
          <a:p>
            <a:pPr lvl="0" algn="ctr"/>
            <a:r>
              <a:rPr lang="en-US" sz="3200" dirty="0" err="1"/>
              <a:t>Zadanie</a:t>
            </a:r>
            <a:r>
              <a:rPr lang="en-US" sz="3200" dirty="0"/>
              <a:t> 3.</a:t>
            </a:r>
          </a:p>
          <a:p>
            <a:pPr lvl="0" algn="ctr"/>
            <a:r>
              <a:rPr lang="en-US" sz="3200" dirty="0" err="1"/>
              <a:t>Znajdź</a:t>
            </a:r>
            <a:r>
              <a:rPr lang="en-US" sz="3200" dirty="0"/>
              <a:t> </a:t>
            </a:r>
            <a:r>
              <a:rPr lang="en-US" sz="3200" dirty="0" err="1"/>
              <a:t>formularz</a:t>
            </a:r>
            <a:r>
              <a:rPr lang="en-US" sz="3200" dirty="0"/>
              <a:t> </a:t>
            </a:r>
            <a:r>
              <a:rPr lang="en-US" sz="3200" dirty="0" err="1"/>
              <a:t>kontaktowy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stronie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9C863886-86D0-4077-68E2-538A76EC619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1371599"/>
            <a:ext cx="9071640" cy="4384800"/>
          </a:xfrm>
        </p:spPr>
        <p:txBody>
          <a:bodyPr vert="horz" wrap="square" anchor="ctr"/>
          <a:lstStyle/>
          <a:p>
            <a:pPr lvl="0" algn="ctr"/>
            <a:r>
              <a:rPr lang="en-US" sz="3200" dirty="0" err="1"/>
              <a:t>Zadanie</a:t>
            </a:r>
            <a:r>
              <a:rPr lang="en-US" sz="3200" dirty="0"/>
              <a:t> 4.</a:t>
            </a:r>
          </a:p>
          <a:p>
            <a:pPr lvl="0" algn="ctr"/>
            <a:r>
              <a:rPr lang="en-US" sz="3200" dirty="0" err="1"/>
              <a:t>Znajdź</a:t>
            </a:r>
            <a:r>
              <a:rPr lang="en-US" sz="3200" dirty="0"/>
              <a:t> </a:t>
            </a:r>
            <a:r>
              <a:rPr lang="en-US" sz="3200" dirty="0" err="1"/>
              <a:t>szczegóły</a:t>
            </a:r>
            <a:r>
              <a:rPr lang="en-US" sz="3200" dirty="0"/>
              <a:t> </a:t>
            </a:r>
            <a:r>
              <a:rPr lang="en-US" sz="3200" dirty="0" err="1"/>
              <a:t>filmu</a:t>
            </a:r>
            <a:r>
              <a:rPr lang="en-US" sz="3200" dirty="0"/>
              <a:t> pt. “</a:t>
            </a:r>
            <a:r>
              <a:rPr lang="en-US" sz="3200" dirty="0" err="1"/>
              <a:t>Nad-ciśnienie</a:t>
            </a:r>
            <a:r>
              <a:rPr lang="en-US" sz="3200" dirty="0"/>
              <a:t>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tytuł 1">
            <a:extLst>
              <a:ext uri="{FF2B5EF4-FFF2-40B4-BE49-F238E27FC236}">
                <a16:creationId xmlns:a16="http://schemas.microsoft.com/office/drawing/2014/main" id="{D9D12559-77CC-2D30-BCEE-EE92D5CD069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" y="1371599"/>
            <a:ext cx="9071640" cy="4384800"/>
          </a:xfrm>
        </p:spPr>
        <p:txBody>
          <a:bodyPr vert="horz" wrap="square" anchor="ctr"/>
          <a:lstStyle/>
          <a:p>
            <a:pPr lvl="0" algn="ctr"/>
            <a:r>
              <a:rPr lang="en-US" sz="3200" dirty="0" err="1"/>
              <a:t>Zadanie</a:t>
            </a:r>
            <a:r>
              <a:rPr lang="en-US" sz="3200" dirty="0"/>
              <a:t> 5.</a:t>
            </a:r>
          </a:p>
          <a:p>
            <a:pPr lvl="0" algn="ctr"/>
            <a:r>
              <a:rPr lang="en-US" sz="3200" dirty="0" err="1"/>
              <a:t>Wyszukaj</a:t>
            </a:r>
            <a:r>
              <a:rPr lang="en-US" sz="3200" dirty="0"/>
              <a:t> </a:t>
            </a:r>
            <a:r>
              <a:rPr lang="en-US" sz="3200" dirty="0" err="1"/>
              <a:t>przycisk</a:t>
            </a:r>
            <a:r>
              <a:rPr lang="en-US" sz="3200" dirty="0"/>
              <a:t> do </a:t>
            </a:r>
            <a:r>
              <a:rPr lang="en-US" sz="3200" dirty="0" err="1"/>
              <a:t>dodawania</a:t>
            </a:r>
            <a:r>
              <a:rPr lang="en-US" sz="3200" dirty="0"/>
              <a:t> </a:t>
            </a:r>
            <a:r>
              <a:rPr lang="en-US" sz="3200" dirty="0" err="1"/>
              <a:t>komentarza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stronie</a:t>
            </a:r>
            <a:r>
              <a:rPr lang="en-US" sz="3200" dirty="0"/>
              <a:t> </a:t>
            </a:r>
            <a:r>
              <a:rPr lang="en-US" sz="3200" dirty="0" err="1"/>
              <a:t>szczegółów</a:t>
            </a:r>
            <a:r>
              <a:rPr lang="en-US" sz="3200" dirty="0"/>
              <a:t> </a:t>
            </a:r>
            <a:r>
              <a:rPr lang="en-US" sz="3200" dirty="0" err="1"/>
              <a:t>filmu</a:t>
            </a:r>
            <a:r>
              <a:rPr lang="en-US" sz="32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-grid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-grid1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76</Words>
  <Application>Microsoft Office PowerPoint</Application>
  <PresentationFormat>Panoramiczny</PresentationFormat>
  <Paragraphs>15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Source Serif Pro</vt:lpstr>
      <vt:lpstr>blue-grid</vt:lpstr>
      <vt:lpstr>blue-grid1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xinxinli-blue-grid</dc:title>
  <dc:subject>Presentation Template Design-4</dc:subject>
  <dc:creator>Rafał Gajek</dc:creator>
  <cp:keywords>Apache OpenOffice business</cp:keywords>
  <dc:description>Background design by Yun Chao Xu. Template implementation by Xin Li. 
2012/11/1</dc:description>
  <cp:lastModifiedBy>Rafał Gajek</cp:lastModifiedBy>
  <cp:revision>6</cp:revision>
  <dcterms:created xsi:type="dcterms:W3CDTF">2023-12-01T21:51:45Z</dcterms:created>
  <dcterms:modified xsi:type="dcterms:W3CDTF">2023-12-02T09:56:36Z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