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940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91C6-0703-46D5-9FC4-1592A95216FD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102F-E191-455C-B775-25F703A4BE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213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91C6-0703-46D5-9FC4-1592A95216FD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102F-E191-455C-B775-25F703A4BE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621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91C6-0703-46D5-9FC4-1592A95216FD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102F-E191-455C-B775-25F703A4BE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613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91C6-0703-46D5-9FC4-1592A95216FD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102F-E191-455C-B775-25F703A4BE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63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91C6-0703-46D5-9FC4-1592A95216FD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102F-E191-455C-B775-25F703A4BE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021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91C6-0703-46D5-9FC4-1592A95216FD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102F-E191-455C-B775-25F703A4BE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223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91C6-0703-46D5-9FC4-1592A95216FD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102F-E191-455C-B775-25F703A4BE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070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91C6-0703-46D5-9FC4-1592A95216FD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102F-E191-455C-B775-25F703A4BE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240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91C6-0703-46D5-9FC4-1592A95216FD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102F-E191-455C-B775-25F703A4BE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084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91C6-0703-46D5-9FC4-1592A95216FD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102F-E191-455C-B775-25F703A4BE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109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C91C6-0703-46D5-9FC4-1592A95216FD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F102F-E191-455C-B775-25F703A4BE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848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C91C6-0703-46D5-9FC4-1592A95216FD}" type="datetimeFigureOut">
              <a:rPr lang="de-CH" smtClean="0"/>
              <a:t>22.09.2021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F102F-E191-455C-B775-25F703A4BE2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892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b="10280"/>
          <a:stretch/>
        </p:blipFill>
        <p:spPr>
          <a:xfrm>
            <a:off x="1028792" y="272543"/>
            <a:ext cx="9478493" cy="631803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183147" y="836762"/>
            <a:ext cx="250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Anforderungen</a:t>
            </a:r>
            <a:endParaRPr lang="de-CH" dirty="0"/>
          </a:p>
        </p:txBody>
      </p:sp>
      <p:sp>
        <p:nvSpPr>
          <p:cNvPr id="6" name="Textfeld 5"/>
          <p:cNvSpPr txBox="1"/>
          <p:nvPr/>
        </p:nvSpPr>
        <p:spPr>
          <a:xfrm>
            <a:off x="3367176" y="1556045"/>
            <a:ext cx="213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Anwendungsfälle</a:t>
            </a:r>
            <a:br>
              <a:rPr lang="de-CH" dirty="0" smtClean="0"/>
            </a:br>
            <a:r>
              <a:rPr lang="de-CH" dirty="0" err="1" smtClean="0"/>
              <a:t>Usecases</a:t>
            </a:r>
            <a:endParaRPr lang="de-CH" dirty="0"/>
          </a:p>
        </p:txBody>
      </p:sp>
      <p:sp>
        <p:nvSpPr>
          <p:cNvPr id="7" name="Textfeld 6"/>
          <p:cNvSpPr txBox="1"/>
          <p:nvPr/>
        </p:nvSpPr>
        <p:spPr>
          <a:xfrm>
            <a:off x="6420928" y="1812183"/>
            <a:ext cx="162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Konzept.</a:t>
            </a:r>
            <a:br>
              <a:rPr lang="de-CH" dirty="0" smtClean="0"/>
            </a:br>
            <a:r>
              <a:rPr lang="de-CH" dirty="0" smtClean="0"/>
              <a:t>Datenmodell</a:t>
            </a:r>
            <a:endParaRPr lang="de-CH" dirty="0"/>
          </a:p>
        </p:txBody>
      </p:sp>
      <p:sp>
        <p:nvSpPr>
          <p:cNvPr id="9" name="Textfeld 8"/>
          <p:cNvSpPr txBox="1"/>
          <p:nvPr/>
        </p:nvSpPr>
        <p:spPr>
          <a:xfrm>
            <a:off x="3266535" y="2961902"/>
            <a:ext cx="295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Workflow-Modell</a:t>
            </a:r>
            <a:endParaRPr lang="de-CH" dirty="0"/>
          </a:p>
        </p:txBody>
      </p:sp>
      <p:sp>
        <p:nvSpPr>
          <p:cNvPr id="10" name="Textfeld 9"/>
          <p:cNvSpPr txBox="1"/>
          <p:nvPr/>
        </p:nvSpPr>
        <p:spPr>
          <a:xfrm>
            <a:off x="6571891" y="2961902"/>
            <a:ext cx="1959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Feines </a:t>
            </a:r>
            <a:br>
              <a:rPr lang="de-CH" dirty="0" smtClean="0"/>
            </a:br>
            <a:r>
              <a:rPr lang="de-CH" dirty="0" smtClean="0"/>
              <a:t>Verhaltensmodell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2616521" y="4004351"/>
            <a:ext cx="2953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Feines </a:t>
            </a:r>
            <a:br>
              <a:rPr lang="de-CH" dirty="0" smtClean="0"/>
            </a:br>
            <a:r>
              <a:rPr lang="de-CH" dirty="0" smtClean="0"/>
              <a:t>Klassenmodell</a:t>
            </a:r>
            <a:br>
              <a:rPr lang="de-CH" dirty="0" smtClean="0"/>
            </a:br>
            <a:r>
              <a:rPr lang="de-CH" dirty="0" smtClean="0"/>
              <a:t>(Klassendiagramm)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6643854" y="4453075"/>
            <a:ext cx="2249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smtClean="0"/>
              <a:t>Reaktives Verhalten</a:t>
            </a:r>
          </a:p>
          <a:p>
            <a:pPr algn="ctr"/>
            <a:r>
              <a:rPr lang="de-CH" dirty="0" smtClean="0"/>
              <a:t>(Trans-Diagramm)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35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a) Womit startet ein Projekt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Mit der Grundidee</a:t>
            </a:r>
          </a:p>
          <a:p>
            <a:endParaRPr lang="de-CH" dirty="0"/>
          </a:p>
          <a:p>
            <a:endParaRPr lang="de-CH" dirty="0" smtClean="0"/>
          </a:p>
          <a:p>
            <a:endParaRPr lang="de-CH" dirty="0"/>
          </a:p>
          <a:p>
            <a:endParaRPr lang="de-CH" dirty="0" smtClean="0"/>
          </a:p>
          <a:p>
            <a:r>
              <a:rPr lang="de-CH" dirty="0" smtClean="0"/>
              <a:t>lol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6169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b) </a:t>
            </a:r>
            <a:r>
              <a:rPr lang="de-CH" dirty="0" err="1" smtClean="0"/>
              <a:t>Zuordnungd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216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c) Pipeline von UML-Diagrammen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242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d) Beschreibung in Stichworten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243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a) Womit startet ein Projekt</vt:lpstr>
      <vt:lpstr>b) Zuordnungd</vt:lpstr>
      <vt:lpstr>c) Pipeline von UML-Diagrammen</vt:lpstr>
      <vt:lpstr>d) Beschreibung in Stichworten</vt:lpstr>
    </vt:vector>
  </TitlesOfParts>
  <Company>BBZW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BBZW-Emmen;BBZW-Sursee;Fischer Jan</dc:creator>
  <cp:lastModifiedBy>BBZW-Emmen;BBZW-Sursee; Fischer Jan</cp:lastModifiedBy>
  <cp:revision>2</cp:revision>
  <dcterms:created xsi:type="dcterms:W3CDTF">2021-09-22T10:45:36Z</dcterms:created>
  <dcterms:modified xsi:type="dcterms:W3CDTF">2021-09-22T11:20:53Z</dcterms:modified>
</cp:coreProperties>
</file>