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5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73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2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3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48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258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25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99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91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63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90F0-629A-4B2C-975D-C075478B0EF3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CBBA-3AFF-460C-B5BD-C6B191ED5F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79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19992" y="2360815"/>
            <a:ext cx="2003368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Sitzt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234843" y="2360815"/>
            <a:ext cx="2003368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Steht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3713017" y="534786"/>
            <a:ext cx="3585557" cy="1080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Sitz ab [ ] / hinsetzen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790602" y="4369724"/>
            <a:ext cx="3585557" cy="1080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mtClean="0"/>
              <a:t>Steh auf </a:t>
            </a:r>
            <a:r>
              <a:rPr lang="de-CH" dirty="0" smtClean="0"/>
              <a:t>[hat Energie] / aufstehen</a:t>
            </a:r>
            <a:endParaRPr lang="de-CH" dirty="0"/>
          </a:p>
        </p:txBody>
      </p:sp>
      <p:cxnSp>
        <p:nvCxnSpPr>
          <p:cNvPr id="11" name="Gewinkelter Verbinder 10"/>
          <p:cNvCxnSpPr>
            <a:stCxn id="7" idx="3"/>
            <a:endCxn id="5" idx="2"/>
          </p:cNvCxnSpPr>
          <p:nvPr/>
        </p:nvCxnSpPr>
        <p:spPr>
          <a:xfrm flipV="1">
            <a:off x="7376159" y="3441469"/>
            <a:ext cx="860368" cy="14685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>
            <a:stCxn id="5" idx="0"/>
            <a:endCxn id="6" idx="3"/>
          </p:cNvCxnSpPr>
          <p:nvPr/>
        </p:nvCxnSpPr>
        <p:spPr>
          <a:xfrm rot="16200000" flipV="1">
            <a:off x="7124700" y="1248987"/>
            <a:ext cx="1285702" cy="937953"/>
          </a:xfrm>
          <a:prstGeom prst="bentConnector2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6" idx="1"/>
            <a:endCxn id="4" idx="0"/>
          </p:cNvCxnSpPr>
          <p:nvPr/>
        </p:nvCxnSpPr>
        <p:spPr>
          <a:xfrm rot="10800000" flipV="1">
            <a:off x="3021677" y="1075113"/>
            <a:ext cx="691341" cy="12857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4" idx="2"/>
            <a:endCxn id="7" idx="1"/>
          </p:cNvCxnSpPr>
          <p:nvPr/>
        </p:nvCxnSpPr>
        <p:spPr>
          <a:xfrm rot="16200000" flipH="1">
            <a:off x="2671848" y="3791297"/>
            <a:ext cx="1468582" cy="768926"/>
          </a:xfrm>
          <a:prstGeom prst="bentConnector2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BBZW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BBZW-Emmen;BBZW-Sursee;Fischer Jan</dc:creator>
  <cp:lastModifiedBy>BBZW-Emmen;BBZW-Sursee; Fischer Jan</cp:lastModifiedBy>
  <cp:revision>2</cp:revision>
  <dcterms:created xsi:type="dcterms:W3CDTF">2021-09-22T11:43:43Z</dcterms:created>
  <dcterms:modified xsi:type="dcterms:W3CDTF">2021-09-22T11:51:57Z</dcterms:modified>
</cp:coreProperties>
</file>