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2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6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2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5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3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2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3DFC-E943-4883-8065-9857D2989D6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ACD5-4A88-43F6-899F-267722A7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3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4" y="2239347"/>
            <a:ext cx="3617192" cy="4019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72" y="2239347"/>
            <a:ext cx="3617192" cy="4019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53148" y="489664"/>
            <a:ext cx="739330" cy="2409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1836" y="730915"/>
            <a:ext cx="446767" cy="196499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817337" y="1698110"/>
            <a:ext cx="1881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0564" y="1490027"/>
            <a:ext cx="1238330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Glutamate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330230" y="383354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Photoreceptors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002502" y="386046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Bipolar Cells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141994" y="2470601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n.s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849588" y="2470601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**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6"/>
          <a:stretch/>
        </p:blipFill>
        <p:spPr>
          <a:xfrm>
            <a:off x="297730" y="2752531"/>
            <a:ext cx="2956391" cy="16515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87624" y="2470601"/>
            <a:ext cx="671805" cy="879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28681" y="2470601"/>
            <a:ext cx="186996" cy="64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3068" y="2110712"/>
            <a:ext cx="69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a-wave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46404" y="2110712"/>
            <a:ext cx="82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b-wave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2438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5" y="1884783"/>
            <a:ext cx="6167465" cy="4226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4596" y="951722"/>
            <a:ext cx="268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Reliability of Transmission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Freyberg, Jan</dc:creator>
  <cp:lastModifiedBy>Freyberg, Jan</cp:lastModifiedBy>
  <cp:revision>3</cp:revision>
  <dcterms:created xsi:type="dcterms:W3CDTF">2017-01-23T17:41:21Z</dcterms:created>
  <dcterms:modified xsi:type="dcterms:W3CDTF">2017-01-24T09:55:08Z</dcterms:modified>
</cp:coreProperties>
</file>