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이미지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슬라이드 부제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이미지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슬라이드 부제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의제 부제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quora.com/" TargetMode="External"/><Relationship Id="rId3" Type="http://schemas.openxmlformats.org/officeDocument/2006/relationships/hyperlink" Target="https://math.stackexchange.com/" TargetMode="External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장영동"/>
          <p:cNvSpPr txBox="1"/>
          <p:nvPr>
            <p:ph type="body" idx="13"/>
          </p:nvPr>
        </p:nvSpPr>
        <p:spPr>
          <a:xfrm>
            <a:off x="1219200" y="10371483"/>
            <a:ext cx="21945600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pc="-29" sz="3000"/>
            </a:lvl1pPr>
          </a:lstStyle>
          <a:p>
            <a:pPr/>
            <a:r>
              <a:t>장영동</a:t>
            </a:r>
          </a:p>
        </p:txBody>
      </p:sp>
      <p:sp>
        <p:nvSpPr>
          <p:cNvPr id="152" name="스파르타 프로젝트"/>
          <p:cNvSpPr txBox="1"/>
          <p:nvPr>
            <p:ph type="ctrTitle"/>
          </p:nvPr>
        </p:nvSpPr>
        <p:spPr>
          <a:xfrm>
            <a:off x="1219200" y="1132387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스파르타 프로젝트</a:t>
            </a:r>
          </a:p>
        </p:txBody>
      </p:sp>
      <p:sp>
        <p:nvSpPr>
          <p:cNvPr id="153" name="수학 질의 응답 웹 서비스"/>
          <p:cNvSpPr txBox="1"/>
          <p:nvPr>
            <p:ph type="subTitle" sz="quarter" idx="1"/>
          </p:nvPr>
        </p:nvSpPr>
        <p:spPr>
          <a:xfrm>
            <a:off x="1219200" y="7239962"/>
            <a:ext cx="21945600" cy="2250594"/>
          </a:xfrm>
          <a:prstGeom prst="rect">
            <a:avLst/>
          </a:prstGeom>
        </p:spPr>
        <p:txBody>
          <a:bodyPr/>
          <a:lstStyle/>
          <a:p>
            <a:pPr/>
            <a:r>
              <a:t>수학 질의 응답 웹 서비스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카테고리"/>
          <p:cNvSpPr/>
          <p:nvPr/>
        </p:nvSpPr>
        <p:spPr>
          <a:xfrm>
            <a:off x="1358900" y="3517900"/>
            <a:ext cx="3429000" cy="8813800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카테고리</a:t>
            </a:r>
          </a:p>
        </p:txBody>
      </p:sp>
      <p:sp>
        <p:nvSpPr>
          <p:cNvPr id="192" name="질의 응답 화면"/>
          <p:cNvSpPr txBox="1"/>
          <p:nvPr>
            <p:ph type="title" idx="4294967295"/>
          </p:nvPr>
        </p:nvSpPr>
        <p:spPr>
          <a:xfrm>
            <a:off x="-1427193" y="525459"/>
            <a:ext cx="9753601" cy="1562101"/>
          </a:xfrm>
          <a:prstGeom prst="rect">
            <a:avLst/>
          </a:prstGeom>
        </p:spPr>
        <p:txBody>
          <a:bodyPr/>
          <a:lstStyle>
            <a:lvl1pPr defTabSz="2170176">
              <a:defRPr spc="-74" sz="7476"/>
            </a:lvl1pPr>
          </a:lstStyle>
          <a:p>
            <a:pPr/>
            <a:r>
              <a:t>질의 응답 화면</a:t>
            </a:r>
          </a:p>
        </p:txBody>
      </p:sp>
      <p:sp>
        <p:nvSpPr>
          <p:cNvPr id="193" name="사이트 이름"/>
          <p:cNvSpPr/>
          <p:nvPr/>
        </p:nvSpPr>
        <p:spPr>
          <a:xfrm>
            <a:off x="9085367" y="671509"/>
            <a:ext cx="6464291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사이트 이름</a:t>
            </a:r>
          </a:p>
        </p:txBody>
      </p:sp>
      <p:sp>
        <p:nvSpPr>
          <p:cNvPr id="194" name="질문 창"/>
          <p:cNvSpPr/>
          <p:nvPr/>
        </p:nvSpPr>
        <p:spPr>
          <a:xfrm>
            <a:off x="6350000" y="3145143"/>
            <a:ext cx="12280900" cy="319171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질문 창</a:t>
            </a:r>
          </a:p>
        </p:txBody>
      </p:sp>
      <p:sp>
        <p:nvSpPr>
          <p:cNvPr id="195" name="응답 창"/>
          <p:cNvSpPr/>
          <p:nvPr/>
        </p:nvSpPr>
        <p:spPr>
          <a:xfrm>
            <a:off x="6350000" y="6883745"/>
            <a:ext cx="12280900" cy="552996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응답 창</a:t>
            </a:r>
          </a:p>
        </p:txBody>
      </p:sp>
      <p:sp>
        <p:nvSpPr>
          <p:cNvPr id="196" name="연관된 내용"/>
          <p:cNvSpPr/>
          <p:nvPr/>
        </p:nvSpPr>
        <p:spPr>
          <a:xfrm>
            <a:off x="19636536" y="3517900"/>
            <a:ext cx="3429001" cy="891466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연관된 내용</a:t>
            </a:r>
          </a:p>
        </p:txBody>
      </p:sp>
      <p:sp>
        <p:nvSpPr>
          <p:cNvPr id="197" name="검색창"/>
          <p:cNvSpPr/>
          <p:nvPr/>
        </p:nvSpPr>
        <p:spPr>
          <a:xfrm>
            <a:off x="17497223" y="813248"/>
            <a:ext cx="3429001" cy="98652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검색창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저자 및 날짜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THE END"/>
          <p:cNvSpPr txBox="1"/>
          <p:nvPr>
            <p:ph type="ctrTitle"/>
          </p:nvPr>
        </p:nvSpPr>
        <p:spPr>
          <a:xfrm>
            <a:off x="1219200" y="3531215"/>
            <a:ext cx="21945600" cy="4267201"/>
          </a:xfrm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201" name="프레젠테이션 부제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스크린샷 2020-04-03 오후 11.57.34.png" descr="스크린샷 2020-04-03 오후 11.57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8643" y="1680230"/>
            <a:ext cx="16266714" cy="625642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Leibniz’s theorem 이 뭐지? 원리(증명)은 뭐지?"/>
          <p:cNvSpPr txBox="1"/>
          <p:nvPr>
            <p:ph type="title" idx="4294967295"/>
          </p:nvPr>
        </p:nvSpPr>
        <p:spPr>
          <a:xfrm>
            <a:off x="3067891" y="8777893"/>
            <a:ext cx="21622189" cy="1562101"/>
          </a:xfrm>
          <a:prstGeom prst="rect">
            <a:avLst/>
          </a:prstGeom>
        </p:spPr>
        <p:txBody>
          <a:bodyPr/>
          <a:lstStyle>
            <a:lvl1pPr marL="457200" indent="-457200" algn="l" defTabSz="457200">
              <a:lnSpc>
                <a:spcPct val="100000"/>
              </a:lnSpc>
              <a:spcBef>
                <a:spcPts val="1200"/>
              </a:spcBef>
              <a:tabLst>
                <a:tab pos="139700" algn="l"/>
                <a:tab pos="457200" algn="l"/>
              </a:tabLst>
              <a:defRPr spc="0" sz="7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Leibniz’s theorem 이 뭐지? 원리(증명)은 뭐지?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이럴때 질문 사이트 이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59" sz="6000"/>
            </a:lvl1pPr>
          </a:lstStyle>
          <a:p>
            <a:pPr/>
            <a:r>
              <a:t>이럴때 질문 사이트 이용</a:t>
            </a:r>
          </a:p>
        </p:txBody>
      </p:sp>
      <p:sp>
        <p:nvSpPr>
          <p:cNvPr id="159" name="Quora 라는 질의 응답 사이트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Quora 라는 질의 응답 사이트</a:t>
            </a:r>
          </a:p>
        </p:txBody>
      </p:sp>
      <p:sp>
        <p:nvSpPr>
          <p:cNvPr id="160" name="이용자들의 탐색 비용 감소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이용자들의 탐색 비용 감소</a:t>
            </a:r>
          </a:p>
          <a:p>
            <a:pPr/>
            <a:r>
              <a:t>효율적인 공부로 이어질 수 있음</a:t>
            </a:r>
          </a:p>
          <a:p>
            <a:pPr/>
            <a:r>
              <a:t>질의 응답으로 인한 풀이, 증명에 대한 오류를 찾을 수 있음</a:t>
            </a:r>
          </a:p>
          <a:p>
            <a:pPr>
              <a:defRPr>
                <a:solidFill>
                  <a:srgbClr val="FF0F00"/>
                </a:solidFill>
              </a:defRPr>
            </a:pPr>
            <a:r>
              <a:t>단, 영어라는 점이 접근성을 떨어뜨림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참고 사이트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hlinkClick r:id="rId2" invalidUrl="" action="" tgtFrame="" tooltip="" history="1" highlightClick="0" endSnd="0"/>
              </a:rPr>
              <a:t>https://www.quora.com/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hlinkClick r:id="rId3" invalidUrl="" action="" tgtFrame="" tooltip="" history="1" highlightClick="0" endSnd="0"/>
              </a:rPr>
              <a:t>https://math.stackexchange.com/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https://www.wolframalpha.com</a:t>
            </a:r>
          </a:p>
        </p:txBody>
      </p:sp>
      <p:pic>
        <p:nvPicPr>
          <p:cNvPr id="161" name="스크린샷 2020-04-04 오전 12.07.45.png" descr="스크린샷 2020-04-04 오전 12.07.4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65830" y="551656"/>
            <a:ext cx="15688354" cy="12222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수학 교육의 확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327">
              <a:defRPr spc="-77" sz="7728"/>
            </a:lvl1pPr>
          </a:lstStyle>
          <a:p>
            <a:pPr/>
            <a:r>
              <a:t>수학 교육의 확대</a:t>
            </a:r>
          </a:p>
        </p:txBody>
      </p:sp>
      <p:sp>
        <p:nvSpPr>
          <p:cNvPr id="164" name="슬라이드 부제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우리나라는 수학의 노벨상이라고 불리우는 필즈상 수상자 0명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우리나라는 수학의 노벨상이라고 불리우는 필즈상 수상자 0명</a:t>
            </a:r>
          </a:p>
          <a:p>
            <a:pPr/>
            <a:r>
              <a:t>수상자수 1등인 미국의 교육과 비교</a:t>
            </a:r>
          </a:p>
          <a:p>
            <a:pPr/>
            <a:r>
              <a:t>고등학생도 현재 우리나라 대학 수학을 접해볼 필요가 있다고 생각</a:t>
            </a:r>
          </a:p>
        </p:txBody>
      </p:sp>
      <p:pic>
        <p:nvPicPr>
          <p:cNvPr id="166" name="스크린샷 2020-04-04 오후 5.59.21.png" descr="스크린샷 2020-04-04 오후 5.59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2975" y="789700"/>
            <a:ext cx="9224289" cy="4625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스크린샷 2020-04-04 오후 5.56.02.png" descr="스크린샷 2020-04-04 오후 5.56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94210" y="5508057"/>
            <a:ext cx="9561820" cy="7493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따라서, 한글 수학 질의응답 사이트를 만들고자 합니다."/>
          <p:cNvSpPr txBox="1"/>
          <p:nvPr>
            <p:ph type="title"/>
          </p:nvPr>
        </p:nvSpPr>
        <p:spPr>
          <a:xfrm>
            <a:off x="811599" y="3224609"/>
            <a:ext cx="22760802" cy="6604001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따라서, 한글 수학 질의응답 사이트를 만들고자 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프로젝트 이름/설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프로젝트 이름/설명</a:t>
            </a:r>
          </a:p>
        </p:txBody>
      </p:sp>
      <p:sp>
        <p:nvSpPr>
          <p:cNvPr id="172" name="이름 : 미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이름 : 미정                                                                                                                                               </a:t>
            </a:r>
          </a:p>
          <a:p>
            <a:pPr>
              <a:defRPr sz="5500"/>
            </a:pPr>
          </a:p>
          <a:p>
            <a:pPr>
              <a:defRPr sz="5500"/>
            </a:pPr>
            <a:r>
              <a:t>설명</a:t>
            </a:r>
          </a:p>
          <a:p>
            <a:pPr/>
            <a:r>
              <a:t>누구나 어디든 상관없이 수학 공부를 쉽게 하자는 취지의 웹 서비스 </a:t>
            </a:r>
          </a:p>
          <a:p>
            <a:pPr/>
            <a:r>
              <a:t>이용자들간의 자유로운 토론 기회 제공</a:t>
            </a:r>
          </a:p>
          <a:p>
            <a:pPr/>
            <a:r>
              <a:t>추후 다양한 카테고리 추가</a:t>
            </a:r>
          </a:p>
        </p:txBody>
      </p:sp>
      <p:sp>
        <p:nvSpPr>
          <p:cNvPr id="173" name="슬라이드 부제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핵심 기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핵심 기능</a:t>
            </a:r>
          </a:p>
        </p:txBody>
      </p:sp>
      <p:sp>
        <p:nvSpPr>
          <p:cNvPr id="176" name="수학 분야별 정의, 정리를 기본적으로 제공 ( 중, 고등 수학 포함)…"/>
          <p:cNvSpPr txBox="1"/>
          <p:nvPr>
            <p:ph type="body" idx="1"/>
          </p:nvPr>
        </p:nvSpPr>
        <p:spPr>
          <a:xfrm>
            <a:off x="1216223" y="4005496"/>
            <a:ext cx="21951554" cy="8491304"/>
          </a:xfrm>
          <a:prstGeom prst="rect">
            <a:avLst/>
          </a:prstGeom>
        </p:spPr>
        <p:txBody>
          <a:bodyPr/>
          <a:lstStyle/>
          <a:p>
            <a:pPr/>
            <a:r>
              <a:t>수학 분야별 정의, 정리를 기본적으로 제공 ( 중, 고등 수학 포함)</a:t>
            </a:r>
          </a:p>
          <a:p>
            <a:pPr/>
            <a:r>
              <a:t>영어로 이루어진 수학의 한글화 </a:t>
            </a:r>
          </a:p>
          <a:p>
            <a:pPr/>
            <a:r>
              <a:t>닉네임으로 질의응답 작성 및 게시 (회원가입 X)</a:t>
            </a:r>
          </a:p>
          <a:p>
            <a:pPr/>
            <a:r>
              <a:t>검색기능</a:t>
            </a:r>
          </a:p>
          <a:p>
            <a:pPr/>
            <a:r>
              <a:t>수학 표기 변환 (ex. 루트 2를 검색=&gt; 2^(1/2) =&gt; 보기 불편! =&gt;          자동 변환)</a:t>
            </a:r>
          </a:p>
        </p:txBody>
      </p:sp>
      <p:sp>
        <p:nvSpPr>
          <p:cNvPr id="177" name="슬라이드 부제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8" name="스크린샷 2020-04-04 오후 6.20.30.png" descr="스크린샷 2020-04-04 오후 6.20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11396" y="8054969"/>
            <a:ext cx="1058699" cy="10550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화면 정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화면 정리</a:t>
            </a:r>
          </a:p>
        </p:txBody>
      </p:sp>
      <p:sp>
        <p:nvSpPr>
          <p:cNvPr id="181" name="첫 화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첫 화면</a:t>
            </a:r>
          </a:p>
          <a:p>
            <a:pPr/>
            <a:r>
              <a:t>질문 및 응답 화면</a:t>
            </a:r>
          </a:p>
        </p:txBody>
      </p:sp>
      <p:sp>
        <p:nvSpPr>
          <p:cNvPr id="182" name="슬라이드 부제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분야"/>
          <p:cNvSpPr/>
          <p:nvPr/>
        </p:nvSpPr>
        <p:spPr>
          <a:xfrm>
            <a:off x="1352837" y="3514727"/>
            <a:ext cx="3425173" cy="8810840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분야</a:t>
            </a:r>
          </a:p>
        </p:txBody>
      </p:sp>
      <p:sp>
        <p:nvSpPr>
          <p:cNvPr id="185" name="사이트 이름"/>
          <p:cNvSpPr/>
          <p:nvPr/>
        </p:nvSpPr>
        <p:spPr>
          <a:xfrm>
            <a:off x="8588283" y="418051"/>
            <a:ext cx="7808521" cy="228886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사이트 이름</a:t>
            </a:r>
          </a:p>
        </p:txBody>
      </p:sp>
      <p:sp>
        <p:nvSpPr>
          <p:cNvPr id="186" name="재미있는 수학 이야기"/>
          <p:cNvSpPr/>
          <p:nvPr/>
        </p:nvSpPr>
        <p:spPr>
          <a:xfrm>
            <a:off x="6350000" y="3436800"/>
            <a:ext cx="12285087" cy="896669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재미있는 수학 이야기</a:t>
            </a:r>
          </a:p>
        </p:txBody>
      </p:sp>
      <p:sp>
        <p:nvSpPr>
          <p:cNvPr id="187" name="검색창"/>
          <p:cNvSpPr/>
          <p:nvPr/>
        </p:nvSpPr>
        <p:spPr>
          <a:xfrm>
            <a:off x="18717752" y="927483"/>
            <a:ext cx="4087828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검색창</a:t>
            </a:r>
          </a:p>
        </p:txBody>
      </p:sp>
      <p:sp>
        <p:nvSpPr>
          <p:cNvPr id="188" name="베스트 응답…"/>
          <p:cNvSpPr/>
          <p:nvPr/>
        </p:nvSpPr>
        <p:spPr>
          <a:xfrm>
            <a:off x="19844236" y="3517900"/>
            <a:ext cx="3429001" cy="8813800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베스트 응답 </a:t>
            </a:r>
          </a:p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희망사항</a:t>
            </a:r>
          </a:p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(광고 ^~^)</a:t>
            </a:r>
          </a:p>
        </p:txBody>
      </p:sp>
      <p:sp>
        <p:nvSpPr>
          <p:cNvPr id="189" name="첫화면"/>
          <p:cNvSpPr txBox="1"/>
          <p:nvPr>
            <p:ph type="title" idx="4294967295"/>
          </p:nvPr>
        </p:nvSpPr>
        <p:spPr>
          <a:xfrm>
            <a:off x="-1148582" y="989134"/>
            <a:ext cx="9753601" cy="1562101"/>
          </a:xfrm>
          <a:prstGeom prst="rect">
            <a:avLst/>
          </a:prstGeom>
        </p:spPr>
        <p:txBody>
          <a:bodyPr/>
          <a:lstStyle/>
          <a:p>
            <a:pPr/>
            <a:r>
              <a:t>첫화면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