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D5D96-D454-49F6-BF01-AFCD464B886A}" v="44" dt="2021-04-15T09:52:03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83DD3-0977-473A-A2F7-AD91A823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B6E44-BEEB-4AA7-855E-9A74D7F31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5895A-BED2-45B5-BA30-98F65466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C5C8F-42E5-4725-9344-F8F5AAD7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3978-A907-4122-836E-9B2E4714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3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CDBB3-F0C2-4C23-BA45-E2992E18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78191-03F3-43F3-843D-B3C339D14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A6443-DC75-47D4-8D01-C765B365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5C9A4-1D16-4316-8E80-E62247FF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527CD-0D98-47C8-AAF1-D3F819B6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4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C9D9C6-26F1-437B-85C5-CF15B4C6D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6FA89-F74D-49A0-99B7-F1926998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17813-8EB2-4D40-A1CF-FAB50C43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E270E-D688-4D3A-A0A4-A6B41DD8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1E38E-384C-498C-A64B-548FA924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6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3E297-17E9-4461-BD8F-FB49DE8C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A8E0D-49F7-4C14-A1EC-347102BC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AEE0-CA20-460C-A1DF-DD8F462F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7F99-B61A-4EA6-A496-70653367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42795-D431-4033-B71D-17AD4E7D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9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5726-ADFB-4F65-B343-3D4497B9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30E43-E404-4ECA-A7DB-4A3F6F6C7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F2121-26E0-4C69-AA41-F62D7AE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60FF3-D4E2-41A2-8B6A-0B1C8584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AD7CE-CFBB-459B-AAD4-C63E4666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1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78196-4350-4870-ADF0-8B123D76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5C3D5-4ED3-4497-BEB4-66B8C9577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EC54D-C009-44A2-9C62-B4FE3E02C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B8E27-DD12-44FD-AEE5-42D15F3C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C216A-D5FB-417D-94D5-332C8EAB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15A99-17D0-4E7F-A179-D4A8A8F3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67A-1D1C-417F-9E3F-A50275EB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70E51-79C8-40D7-91A6-E6222D653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907E-3C9A-4A75-96F4-F8A97C901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89BEEF-A2C4-4ACE-A027-9A13ED7D4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35109-9379-4E50-ABF9-A276C38C7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2F058-B5DC-4B9D-8219-6669FFA4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3E18B-A24B-416B-BB2B-83EF23D4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CB1AFF-EA3A-4C0D-A63C-55379FD7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2AC33-FB87-4B2C-A5EA-53500942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2362C3-30A3-447A-9B4A-E80E915C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186AE2-7D96-4C6A-BA01-DC889FF4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F4FBC9-47F4-4214-A8CA-4B740CFF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4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3C6AA1-7C3B-4E32-B60D-1B70C2B0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E7E26D-122E-4567-9F32-CE0D112B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285C4-E82F-4435-B9A7-9E952073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6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C9FFF-E771-4AE3-8CCF-3F3AD7C8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6FA25-E1EB-47CF-A466-B960F4CD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DF9AA-24DB-4A06-AEA1-50F21B6BD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63273-B185-4213-9B35-E5A0912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8E45E-0CD6-42A8-854B-B7EDE575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065C5-55B5-45D0-998B-5E63051D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715-57F2-4803-A242-8B2F016C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4E667E-9585-43E3-81E0-C08C79329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39081-D134-470C-8F06-5F21D0DE4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60A9A-70D4-4FC1-9A10-94E60052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FD4C-94A3-40C1-A0EB-184F2A75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E5D6B-29D6-4A50-81F0-13DD5B5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208CA-78BB-4F7A-AF35-FF49FBB8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1CD96-D507-47E2-96F2-9596AE417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AA384-5D6C-4D81-8D90-2BE8BC26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8572-2E53-4261-946C-49CB56EFD4B2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7C684-F4A8-4675-8C5B-26AE4F29F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4B930-CC60-432D-88FF-81B1EED67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C49B-2AC8-4018-A6B1-9CAA3336A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AA2E7-2B0F-4076-A430-BB582CCEA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64F62-1021-4A3F-8F12-529D33BFA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488282"/>
            <a:ext cx="9144000" cy="560651"/>
          </a:xfrm>
        </p:spPr>
        <p:txBody>
          <a:bodyPr/>
          <a:lstStyle/>
          <a:p>
            <a:r>
              <a:rPr lang="en-US" altLang="ko-KR" dirty="0"/>
              <a:t>Please login before seeing your list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A4488-29B4-4466-9DF5-876ED40E06E3}"/>
              </a:ext>
            </a:extLst>
          </p:cNvPr>
          <p:cNvSpPr txBox="1"/>
          <p:nvPr/>
        </p:nvSpPr>
        <p:spPr>
          <a:xfrm>
            <a:off x="1401233" y="722383"/>
            <a:ext cx="938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Welcome to this viewer!!!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9713D-66A0-45C3-8B46-687668D2BC1F}"/>
              </a:ext>
            </a:extLst>
          </p:cNvPr>
          <p:cNvSpPr txBox="1"/>
          <p:nvPr/>
        </p:nvSpPr>
        <p:spPr>
          <a:xfrm>
            <a:off x="3183467" y="2489200"/>
            <a:ext cx="10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2B36F-DF1B-4D24-A663-7F26094FC754}"/>
              </a:ext>
            </a:extLst>
          </p:cNvPr>
          <p:cNvSpPr txBox="1"/>
          <p:nvPr/>
        </p:nvSpPr>
        <p:spPr>
          <a:xfrm>
            <a:off x="3183466" y="3114133"/>
            <a:ext cx="10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838346-17A3-4E01-ABEA-A33AC4A48DD8}"/>
              </a:ext>
            </a:extLst>
          </p:cNvPr>
          <p:cNvSpPr/>
          <p:nvPr/>
        </p:nvSpPr>
        <p:spPr>
          <a:xfrm>
            <a:off x="4216399" y="2489200"/>
            <a:ext cx="46820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99F28-EC79-4A7B-B6E3-F1B68BB06F7D}"/>
              </a:ext>
            </a:extLst>
          </p:cNvPr>
          <p:cNvSpPr/>
          <p:nvPr/>
        </p:nvSpPr>
        <p:spPr>
          <a:xfrm>
            <a:off x="4216399" y="3127382"/>
            <a:ext cx="46820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83EB69-9498-4BF8-8C8C-C26CDB41CD7D}"/>
              </a:ext>
            </a:extLst>
          </p:cNvPr>
          <p:cNvSpPr/>
          <p:nvPr/>
        </p:nvSpPr>
        <p:spPr>
          <a:xfrm>
            <a:off x="4369869" y="3888606"/>
            <a:ext cx="2107933" cy="6352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2" action="ppaction://hlinksldjump"/>
              </a:rPr>
              <a:t>Submit</a:t>
            </a:r>
            <a:r>
              <a:rPr lang="en-US" altLang="ko-KR" dirty="0"/>
              <a:t>-done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230D302-B5CF-4A06-AD5F-B1343687F9DD}"/>
              </a:ext>
            </a:extLst>
          </p:cNvPr>
          <p:cNvSpPr/>
          <p:nvPr/>
        </p:nvSpPr>
        <p:spPr>
          <a:xfrm>
            <a:off x="6641432" y="3909943"/>
            <a:ext cx="2107933" cy="6352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3" action="ppaction://hlinksldjump"/>
              </a:rPr>
              <a:t>Submit</a:t>
            </a:r>
            <a:r>
              <a:rPr lang="en-US" altLang="ko-KR" dirty="0"/>
              <a:t>-error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04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8291B8-7B65-4769-8630-51F6A4877F07}"/>
              </a:ext>
            </a:extLst>
          </p:cNvPr>
          <p:cNvSpPr/>
          <p:nvPr/>
        </p:nvSpPr>
        <p:spPr>
          <a:xfrm>
            <a:off x="11478927" y="4521392"/>
            <a:ext cx="197451" cy="154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8537A4-EA43-4CFE-B22F-67EAF0D4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77665" cy="1325563"/>
          </a:xfrm>
        </p:spPr>
        <p:txBody>
          <a:bodyPr/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B24D0B25-EEC1-4905-BF9D-421EAAF79C69}"/>
              </a:ext>
            </a:extLst>
          </p:cNvPr>
          <p:cNvSpPr/>
          <p:nvPr/>
        </p:nvSpPr>
        <p:spPr>
          <a:xfrm>
            <a:off x="838200" y="1568918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Fuck your lode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DD1DED-BFE3-4F29-965A-68C4B6D89281}"/>
              </a:ext>
            </a:extLst>
          </p:cNvPr>
          <p:cNvSpPr/>
          <p:nvPr/>
        </p:nvSpPr>
        <p:spPr>
          <a:xfrm>
            <a:off x="838200" y="2165685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310C33-5AB6-4A51-BF83-1447F1DCD010}"/>
              </a:ext>
            </a:extLst>
          </p:cNvPr>
          <p:cNvSpPr/>
          <p:nvPr/>
        </p:nvSpPr>
        <p:spPr>
          <a:xfrm>
            <a:off x="838200" y="2762452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1E5196-6FD6-4F20-9F12-9F93D370D280}"/>
              </a:ext>
            </a:extLst>
          </p:cNvPr>
          <p:cNvSpPr/>
          <p:nvPr/>
        </p:nvSpPr>
        <p:spPr>
          <a:xfrm>
            <a:off x="838200" y="3325529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755401-B7F6-41F9-B94C-4E9EBE64A212}"/>
              </a:ext>
            </a:extLst>
          </p:cNvPr>
          <p:cNvSpPr/>
          <p:nvPr/>
        </p:nvSpPr>
        <p:spPr>
          <a:xfrm>
            <a:off x="838200" y="3888606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CB219-284B-425E-A77A-B18168CEBC7B}"/>
              </a:ext>
            </a:extLst>
          </p:cNvPr>
          <p:cNvSpPr/>
          <p:nvPr/>
        </p:nvSpPr>
        <p:spPr>
          <a:xfrm>
            <a:off x="838200" y="4519059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30ED34-3637-431B-A7B1-443A36D3958C}"/>
              </a:ext>
            </a:extLst>
          </p:cNvPr>
          <p:cNvSpPr/>
          <p:nvPr/>
        </p:nvSpPr>
        <p:spPr>
          <a:xfrm>
            <a:off x="838200" y="5096571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12E303-26C4-49F3-BA79-3FB2383F16E3}"/>
              </a:ext>
            </a:extLst>
          </p:cNvPr>
          <p:cNvSpPr/>
          <p:nvPr/>
        </p:nvSpPr>
        <p:spPr>
          <a:xfrm>
            <a:off x="838200" y="5674083"/>
            <a:ext cx="351322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910B6D-5607-4FBE-88BD-74EAFB25B8D1}"/>
              </a:ext>
            </a:extLst>
          </p:cNvPr>
          <p:cNvSpPr/>
          <p:nvPr/>
        </p:nvSpPr>
        <p:spPr>
          <a:xfrm>
            <a:off x="5409398" y="1568918"/>
            <a:ext cx="5944402" cy="254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7E88683-776C-42DF-BA24-71974FD372AF}"/>
              </a:ext>
            </a:extLst>
          </p:cNvPr>
          <p:cNvSpPr/>
          <p:nvPr/>
        </p:nvSpPr>
        <p:spPr>
          <a:xfrm>
            <a:off x="5534526" y="1690688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F758761-5075-4995-BA88-6E3D86B99D81}"/>
              </a:ext>
            </a:extLst>
          </p:cNvPr>
          <p:cNvSpPr/>
          <p:nvPr/>
        </p:nvSpPr>
        <p:spPr>
          <a:xfrm>
            <a:off x="6363351" y="1690685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C30470-581E-4E50-A9F6-5E92FD8D2C0D}"/>
              </a:ext>
            </a:extLst>
          </p:cNvPr>
          <p:cNvSpPr/>
          <p:nvPr/>
        </p:nvSpPr>
        <p:spPr>
          <a:xfrm>
            <a:off x="8012459" y="1690684"/>
            <a:ext cx="783060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7562F5-2D43-4E15-9EC6-A1958D5E98C1}"/>
              </a:ext>
            </a:extLst>
          </p:cNvPr>
          <p:cNvSpPr/>
          <p:nvPr/>
        </p:nvSpPr>
        <p:spPr>
          <a:xfrm>
            <a:off x="8839164" y="1690683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0634E6-36A6-4CAC-B008-2D645EC00A7C}"/>
              </a:ext>
            </a:extLst>
          </p:cNvPr>
          <p:cNvSpPr/>
          <p:nvPr/>
        </p:nvSpPr>
        <p:spPr>
          <a:xfrm>
            <a:off x="9661840" y="1690683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6ECD5C-F5A5-40A8-9A00-A81C067C3000}"/>
              </a:ext>
            </a:extLst>
          </p:cNvPr>
          <p:cNvSpPr/>
          <p:nvPr/>
        </p:nvSpPr>
        <p:spPr>
          <a:xfrm>
            <a:off x="10491483" y="1690683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FA7048-01A5-4746-B6C4-00F554B1E276}"/>
              </a:ext>
            </a:extLst>
          </p:cNvPr>
          <p:cNvSpPr/>
          <p:nvPr/>
        </p:nvSpPr>
        <p:spPr>
          <a:xfrm>
            <a:off x="7186845" y="1690684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506840-05E5-4507-ABD3-3A602FF25587}"/>
              </a:ext>
            </a:extLst>
          </p:cNvPr>
          <p:cNvSpPr/>
          <p:nvPr/>
        </p:nvSpPr>
        <p:spPr>
          <a:xfrm>
            <a:off x="5534526" y="2287450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732D0DE-16CE-4AC5-9830-03A2BB9C08CF}"/>
              </a:ext>
            </a:extLst>
          </p:cNvPr>
          <p:cNvSpPr/>
          <p:nvPr/>
        </p:nvSpPr>
        <p:spPr>
          <a:xfrm>
            <a:off x="6363351" y="2287447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3122D28-4E4B-4DD7-9FFE-3D26AF4BE69A}"/>
              </a:ext>
            </a:extLst>
          </p:cNvPr>
          <p:cNvSpPr/>
          <p:nvPr/>
        </p:nvSpPr>
        <p:spPr>
          <a:xfrm>
            <a:off x="8012459" y="2287446"/>
            <a:ext cx="783060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5FD0C2-170D-479B-A0D5-73837F1FD63B}"/>
              </a:ext>
            </a:extLst>
          </p:cNvPr>
          <p:cNvSpPr/>
          <p:nvPr/>
        </p:nvSpPr>
        <p:spPr>
          <a:xfrm>
            <a:off x="8839164" y="2287445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193A73B-8BD7-43CF-B750-7688DF3E0472}"/>
              </a:ext>
            </a:extLst>
          </p:cNvPr>
          <p:cNvSpPr/>
          <p:nvPr/>
        </p:nvSpPr>
        <p:spPr>
          <a:xfrm>
            <a:off x="9661840" y="2287445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0D3A90-831D-4044-90F5-CEAD2CD517A7}"/>
              </a:ext>
            </a:extLst>
          </p:cNvPr>
          <p:cNvSpPr/>
          <p:nvPr/>
        </p:nvSpPr>
        <p:spPr>
          <a:xfrm>
            <a:off x="10491483" y="2287445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5045576-323C-439D-A732-DB136EAB764E}"/>
              </a:ext>
            </a:extLst>
          </p:cNvPr>
          <p:cNvSpPr/>
          <p:nvPr/>
        </p:nvSpPr>
        <p:spPr>
          <a:xfrm>
            <a:off x="7186845" y="2287446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99FC1A-3F75-4FCA-B779-2D4626351D12}"/>
              </a:ext>
            </a:extLst>
          </p:cNvPr>
          <p:cNvSpPr/>
          <p:nvPr/>
        </p:nvSpPr>
        <p:spPr>
          <a:xfrm>
            <a:off x="5534526" y="2884212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55A199-3B9A-4EF7-8926-4CB2C3291FA4}"/>
              </a:ext>
            </a:extLst>
          </p:cNvPr>
          <p:cNvSpPr/>
          <p:nvPr/>
        </p:nvSpPr>
        <p:spPr>
          <a:xfrm>
            <a:off x="6363351" y="2884209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94C64A8-ACBD-4270-AB22-2BEE00DD1DB8}"/>
              </a:ext>
            </a:extLst>
          </p:cNvPr>
          <p:cNvSpPr/>
          <p:nvPr/>
        </p:nvSpPr>
        <p:spPr>
          <a:xfrm>
            <a:off x="8012459" y="2884208"/>
            <a:ext cx="783060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6D1991B-48B9-4348-86E8-DE95B043B350}"/>
              </a:ext>
            </a:extLst>
          </p:cNvPr>
          <p:cNvSpPr/>
          <p:nvPr/>
        </p:nvSpPr>
        <p:spPr>
          <a:xfrm>
            <a:off x="8839164" y="2884207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8B1AF0A-CDFC-4A95-B8F2-26EDE8E33DD2}"/>
              </a:ext>
            </a:extLst>
          </p:cNvPr>
          <p:cNvSpPr/>
          <p:nvPr/>
        </p:nvSpPr>
        <p:spPr>
          <a:xfrm>
            <a:off x="9661840" y="2884207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82B771-F009-4A75-8716-0629CC1D8550}"/>
              </a:ext>
            </a:extLst>
          </p:cNvPr>
          <p:cNvSpPr/>
          <p:nvPr/>
        </p:nvSpPr>
        <p:spPr>
          <a:xfrm>
            <a:off x="10491483" y="2884207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70E922E-28B8-4E80-B24B-2D89362E0655}"/>
              </a:ext>
            </a:extLst>
          </p:cNvPr>
          <p:cNvSpPr/>
          <p:nvPr/>
        </p:nvSpPr>
        <p:spPr>
          <a:xfrm>
            <a:off x="7186845" y="2884208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C93BC2-E170-4729-9F7E-00E9097463CE}"/>
              </a:ext>
            </a:extLst>
          </p:cNvPr>
          <p:cNvSpPr/>
          <p:nvPr/>
        </p:nvSpPr>
        <p:spPr>
          <a:xfrm>
            <a:off x="5534526" y="3498797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B8D5FEF-AD11-47E5-9611-DF337A6BC7F2}"/>
              </a:ext>
            </a:extLst>
          </p:cNvPr>
          <p:cNvSpPr/>
          <p:nvPr/>
        </p:nvSpPr>
        <p:spPr>
          <a:xfrm>
            <a:off x="6363351" y="3498794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A133810-504D-4C06-B5C6-FB9837C9C0D8}"/>
              </a:ext>
            </a:extLst>
          </p:cNvPr>
          <p:cNvSpPr/>
          <p:nvPr/>
        </p:nvSpPr>
        <p:spPr>
          <a:xfrm>
            <a:off x="8012459" y="3498793"/>
            <a:ext cx="783060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4A8D0AF-FB4F-4EF0-B5AF-4CD3CA94D67A}"/>
              </a:ext>
            </a:extLst>
          </p:cNvPr>
          <p:cNvSpPr/>
          <p:nvPr/>
        </p:nvSpPr>
        <p:spPr>
          <a:xfrm>
            <a:off x="8839164" y="3498792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69D7A82-C544-4E6A-8BDA-BB93830DB5C3}"/>
              </a:ext>
            </a:extLst>
          </p:cNvPr>
          <p:cNvSpPr/>
          <p:nvPr/>
        </p:nvSpPr>
        <p:spPr>
          <a:xfrm>
            <a:off x="9661840" y="3498792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DA08438-979D-4FE4-BB88-58A956C7FA65}"/>
              </a:ext>
            </a:extLst>
          </p:cNvPr>
          <p:cNvSpPr/>
          <p:nvPr/>
        </p:nvSpPr>
        <p:spPr>
          <a:xfrm>
            <a:off x="10491483" y="3498792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6BC722-3C12-4085-B919-FD76A1837509}"/>
              </a:ext>
            </a:extLst>
          </p:cNvPr>
          <p:cNvSpPr/>
          <p:nvPr/>
        </p:nvSpPr>
        <p:spPr>
          <a:xfrm>
            <a:off x="7186845" y="3498793"/>
            <a:ext cx="779031" cy="474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D019E1-F390-4A59-B7E4-B39524132417}"/>
              </a:ext>
            </a:extLst>
          </p:cNvPr>
          <p:cNvSpPr txBox="1"/>
          <p:nvPr/>
        </p:nvSpPr>
        <p:spPr>
          <a:xfrm>
            <a:off x="6456211" y="656496"/>
            <a:ext cx="389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Calendar for </a:t>
            </a:r>
            <a:r>
              <a:rPr lang="ko-KR" altLang="en-US" sz="4000" dirty="0" err="1"/>
              <a:t>ㅁ</a:t>
            </a:r>
            <a:endParaRPr lang="ko-KR" altLang="en-US" sz="4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78537E-DFFD-4FCB-9C19-F9B86C59BD24}"/>
              </a:ext>
            </a:extLst>
          </p:cNvPr>
          <p:cNvSpPr/>
          <p:nvPr/>
        </p:nvSpPr>
        <p:spPr>
          <a:xfrm>
            <a:off x="5409398" y="4519059"/>
            <a:ext cx="5944402" cy="154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C574E5-1686-4CE6-A75B-0AB9CD82371D}"/>
              </a:ext>
            </a:extLst>
          </p:cNvPr>
          <p:cNvSpPr txBox="1"/>
          <p:nvPr/>
        </p:nvSpPr>
        <p:spPr>
          <a:xfrm>
            <a:off x="5409398" y="4177364"/>
            <a:ext cx="420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details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791DB3-B831-4025-8E88-40D332835E01}"/>
              </a:ext>
            </a:extLst>
          </p:cNvPr>
          <p:cNvSpPr/>
          <p:nvPr/>
        </p:nvSpPr>
        <p:spPr>
          <a:xfrm>
            <a:off x="5534526" y="4614073"/>
            <a:ext cx="5735988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1E5FC7-79C8-4F60-852E-D89F80C34A23}"/>
              </a:ext>
            </a:extLst>
          </p:cNvPr>
          <p:cNvSpPr/>
          <p:nvPr/>
        </p:nvSpPr>
        <p:spPr>
          <a:xfrm>
            <a:off x="5534526" y="5096571"/>
            <a:ext cx="5735988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D91505D-DA8B-4C86-9B0B-E2B330709E42}"/>
              </a:ext>
            </a:extLst>
          </p:cNvPr>
          <p:cNvSpPr/>
          <p:nvPr/>
        </p:nvSpPr>
        <p:spPr>
          <a:xfrm>
            <a:off x="5534526" y="5577832"/>
            <a:ext cx="5735988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BCA108C-C947-4959-A601-281BCC479854}"/>
              </a:ext>
            </a:extLst>
          </p:cNvPr>
          <p:cNvSpPr/>
          <p:nvPr/>
        </p:nvSpPr>
        <p:spPr>
          <a:xfrm>
            <a:off x="11478928" y="4630842"/>
            <a:ext cx="19745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712431C-66A7-4997-BE3A-DB69D57950FD}"/>
              </a:ext>
            </a:extLst>
          </p:cNvPr>
          <p:cNvSpPr/>
          <p:nvPr/>
        </p:nvSpPr>
        <p:spPr>
          <a:xfrm>
            <a:off x="5409398" y="798897"/>
            <a:ext cx="577516" cy="57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E50492-EA12-4638-9D2E-A589454945D5}"/>
              </a:ext>
            </a:extLst>
          </p:cNvPr>
          <p:cNvSpPr/>
          <p:nvPr/>
        </p:nvSpPr>
        <p:spPr>
          <a:xfrm>
            <a:off x="10776284" y="798897"/>
            <a:ext cx="577516" cy="57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AFD528-F8E3-4A79-BE25-C3A5615BC464}"/>
              </a:ext>
            </a:extLst>
          </p:cNvPr>
          <p:cNvSpPr/>
          <p:nvPr/>
        </p:nvSpPr>
        <p:spPr>
          <a:xfrm>
            <a:off x="3556000" y="1041399"/>
            <a:ext cx="795421" cy="28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3F670E-31B2-4F90-88B8-ED80850CAE89}"/>
              </a:ext>
            </a:extLst>
          </p:cNvPr>
          <p:cNvSpPr/>
          <p:nvPr/>
        </p:nvSpPr>
        <p:spPr>
          <a:xfrm>
            <a:off x="4351421" y="1041399"/>
            <a:ext cx="806585" cy="28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작성날짜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B344A5-11D7-420D-9676-FE4C26CD08DB}"/>
              </a:ext>
            </a:extLst>
          </p:cNvPr>
          <p:cNvSpPr/>
          <p:nvPr/>
        </p:nvSpPr>
        <p:spPr>
          <a:xfrm>
            <a:off x="4351421" y="1338847"/>
            <a:ext cx="806585" cy="28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예정날짜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6D0256A-E31B-4720-8148-C35C58ECF93A}"/>
              </a:ext>
            </a:extLst>
          </p:cNvPr>
          <p:cNvSpPr/>
          <p:nvPr/>
        </p:nvSpPr>
        <p:spPr>
          <a:xfrm>
            <a:off x="838200" y="1286843"/>
            <a:ext cx="806585" cy="28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오름차순</a:t>
            </a:r>
          </a:p>
        </p:txBody>
      </p:sp>
    </p:spTree>
    <p:extLst>
      <p:ext uri="{BB962C8B-B14F-4D97-AF65-F5344CB8AC3E}">
        <p14:creationId xmlns:p14="http://schemas.microsoft.com/office/powerpoint/2010/main" val="183089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hlinkClick r:id="rId2" action="ppaction://hlinksldjump"/>
            <a:extLst>
              <a:ext uri="{FF2B5EF4-FFF2-40B4-BE49-F238E27FC236}">
                <a16:creationId xmlns:a16="http://schemas.microsoft.com/office/drawing/2014/main" id="{000B79DD-559A-4716-9969-19E7895E6E3B}"/>
              </a:ext>
            </a:extLst>
          </p:cNvPr>
          <p:cNvSpPr/>
          <p:nvPr/>
        </p:nvSpPr>
        <p:spPr>
          <a:xfrm>
            <a:off x="1913466" y="2600325"/>
            <a:ext cx="864446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 try again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29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F8A6C-C565-4AFA-B076-97DAE882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552"/>
            <a:ext cx="10515600" cy="67440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Fuck your lord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7ECC2-8DC4-46B5-9E49-1DAD2458B655}"/>
              </a:ext>
            </a:extLst>
          </p:cNvPr>
          <p:cNvSpPr txBox="1"/>
          <p:nvPr/>
        </p:nvSpPr>
        <p:spPr>
          <a:xfrm>
            <a:off x="838200" y="1321356"/>
            <a:ext cx="359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D370BF-BE0B-46AF-8378-86DD28B88502}"/>
              </a:ext>
            </a:extLst>
          </p:cNvPr>
          <p:cNvSpPr/>
          <p:nvPr/>
        </p:nvSpPr>
        <p:spPr>
          <a:xfrm>
            <a:off x="943276" y="1690688"/>
            <a:ext cx="10299031" cy="3845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You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have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to get explosive to blow up your boss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It will be on your desk, so get it then blow it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01787B-19C9-4543-9313-DDE3A89C4C11}"/>
              </a:ext>
            </a:extLst>
          </p:cNvPr>
          <p:cNvSpPr/>
          <p:nvPr/>
        </p:nvSpPr>
        <p:spPr>
          <a:xfrm>
            <a:off x="4422808" y="5929162"/>
            <a:ext cx="3339966" cy="635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DB1301-5A6B-4229-8F66-58CBC9EDD5E0}"/>
              </a:ext>
            </a:extLst>
          </p:cNvPr>
          <p:cNvSpPr/>
          <p:nvPr/>
        </p:nvSpPr>
        <p:spPr>
          <a:xfrm>
            <a:off x="9375006" y="1186489"/>
            <a:ext cx="16747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edite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2B94086-504D-4362-A113-A75D5618172D}"/>
              </a:ext>
            </a:extLst>
          </p:cNvPr>
          <p:cNvSpPr/>
          <p:nvPr/>
        </p:nvSpPr>
        <p:spPr>
          <a:xfrm>
            <a:off x="11444436" y="2644946"/>
            <a:ext cx="615215" cy="1568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EBB870-ECB8-4FDE-B0F6-2AFED96326C8}"/>
              </a:ext>
            </a:extLst>
          </p:cNvPr>
          <p:cNvSpPr/>
          <p:nvPr/>
        </p:nvSpPr>
        <p:spPr>
          <a:xfrm>
            <a:off x="132349" y="2644946"/>
            <a:ext cx="615215" cy="1568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AAC06373-97D5-488E-828D-96E591EDE601}"/>
              </a:ext>
            </a:extLst>
          </p:cNvPr>
          <p:cNvSpPr/>
          <p:nvPr/>
        </p:nvSpPr>
        <p:spPr>
          <a:xfrm>
            <a:off x="635668" y="5929161"/>
            <a:ext cx="1761023" cy="587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 to mine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021DE6-BE20-4518-8B12-21A04CDAF7FB}"/>
              </a:ext>
            </a:extLst>
          </p:cNvPr>
          <p:cNvSpPr/>
          <p:nvPr/>
        </p:nvSpPr>
        <p:spPr>
          <a:xfrm>
            <a:off x="5630777" y="548067"/>
            <a:ext cx="1848051" cy="48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 00/00/00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7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D2C29-FB7D-4F04-A393-8F88761C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CE0F2-EF8C-422B-930A-5F38F9A2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4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08858-77F5-4FD8-970D-FB153445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40C21-65DC-4E74-ACB4-4F8DE4F1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36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12701-B442-41F3-B560-5F1862D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F7D9F-FFC9-47DE-BC50-8ACC6D19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28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48AD6-560B-462A-A509-3C11F893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5B68C-E3E7-4A2F-8099-D980B669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7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72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 </vt:lpstr>
      <vt:lpstr>To do list</vt:lpstr>
      <vt:lpstr>PowerPoint 프레젠테이션</vt:lpstr>
      <vt:lpstr>Fuck your lord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장진석</dc:creator>
  <cp:lastModifiedBy>장진석</cp:lastModifiedBy>
  <cp:revision>4</cp:revision>
  <dcterms:created xsi:type="dcterms:W3CDTF">2021-04-15T09:26:18Z</dcterms:created>
  <dcterms:modified xsi:type="dcterms:W3CDTF">2021-04-24T15:06:27Z</dcterms:modified>
</cp:coreProperties>
</file>