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48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0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4786011" y="269748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FCA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4800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Football Club Assistance</a:t>
            </a:r>
            <a:endParaRPr lang="en-US" sz="4800" dirty="0"/>
          </a:p>
        </p:txBody>
      </p:sp>
      <p:sp>
        <p:nvSpPr>
          <p:cNvPr id="7" name="Shape 3"/>
          <p:cNvSpPr/>
          <p:nvPr/>
        </p:nvSpPr>
        <p:spPr>
          <a:xfrm>
            <a:off x="8331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4"/>
          <p:cNvSpPr/>
          <p:nvPr/>
        </p:nvSpPr>
        <p:spPr>
          <a:xfrm>
            <a:off x="4786011" y="5311646"/>
            <a:ext cx="328236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ko-KR" altLang="en-US" sz="2400" b="1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서울 </a:t>
            </a:r>
            <a:r>
              <a:rPr lang="en-US" altLang="ko-KR" sz="2400" b="1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6</a:t>
            </a:r>
            <a:r>
              <a:rPr lang="ko-KR" altLang="en-US" sz="2400" b="1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반 </a:t>
            </a:r>
            <a:r>
              <a:rPr lang="en-US" sz="2400" b="1" dirty="0" err="1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유호성</a:t>
            </a:r>
            <a:r>
              <a:rPr lang="en-US" sz="2400" b="1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</a:t>
            </a:r>
            <a:r>
              <a:rPr lang="ko-KR" altLang="en-US" sz="2400" b="1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탁인혁</a:t>
            </a:r>
            <a:endParaRPr 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51" y="2455549"/>
            <a:ext cx="231457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0048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587553" y="3729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개발 환경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429212" y="1330150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Front-End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4065726" y="1330150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IDE 및 도구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6682011" y="1330150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Back-End</a:t>
            </a:r>
            <a:endParaRPr lang="en-US" sz="2187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25" y="2002165"/>
            <a:ext cx="2263551" cy="15090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37" y="3027769"/>
            <a:ext cx="4743023" cy="32726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00" y="2303995"/>
            <a:ext cx="3637782" cy="20462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3" y="3781702"/>
            <a:ext cx="1114095" cy="17078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595" y="2575231"/>
            <a:ext cx="1775018" cy="1775018"/>
          </a:xfrm>
          <a:prstGeom prst="rect">
            <a:avLst/>
          </a:prstGeom>
        </p:spPr>
      </p:pic>
      <p:sp>
        <p:nvSpPr>
          <p:cNvPr id="20" name="Text 8"/>
          <p:cNvSpPr/>
          <p:nvPr/>
        </p:nvSpPr>
        <p:spPr>
          <a:xfrm>
            <a:off x="12239592" y="1331168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b="1" dirty="0" err="1" smtClean="0">
                <a:solidFill>
                  <a:srgbClr val="00002E"/>
                </a:solidFill>
                <a:latin typeface="Nunito" pitchFamily="34" charset="0"/>
              </a:rPr>
              <a:t>협업툴</a:t>
            </a:r>
            <a:endParaRPr lang="en-US" sz="2187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37" y="2713082"/>
            <a:ext cx="1501273" cy="1501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80" y="4820562"/>
            <a:ext cx="1794580" cy="17945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1" y="1850294"/>
            <a:ext cx="1812777" cy="181277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67" y="5796852"/>
            <a:ext cx="2051010" cy="20510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16" y="5714124"/>
            <a:ext cx="2020527" cy="202052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88" y="5012314"/>
            <a:ext cx="1469207" cy="1374512"/>
          </a:xfrm>
          <a:prstGeom prst="rect">
            <a:avLst/>
          </a:prstGeom>
        </p:spPr>
      </p:pic>
      <p:sp>
        <p:nvSpPr>
          <p:cNvPr id="27" name="Text 8"/>
          <p:cNvSpPr/>
          <p:nvPr/>
        </p:nvSpPr>
        <p:spPr>
          <a:xfrm>
            <a:off x="9348510" y="1340292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b="1" dirty="0" smtClean="0">
                <a:solidFill>
                  <a:srgbClr val="00002E"/>
                </a:solidFill>
                <a:latin typeface="Nunito" pitchFamily="34" charset="0"/>
              </a:rPr>
              <a:t>프레임워크</a:t>
            </a:r>
            <a:endParaRPr lang="en-US" sz="2187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982" y="4736605"/>
            <a:ext cx="2188875" cy="2188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853296" y="445815"/>
            <a:ext cx="4778766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4370" b="1" dirty="0" err="1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기능</a:t>
            </a:r>
            <a:r>
              <a:rPr lang="en-US" sz="437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</a:t>
            </a:r>
            <a:r>
              <a:rPr lang="en-US" sz="4370" b="1" dirty="0" err="1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소개</a:t>
            </a:r>
            <a:endParaRPr lang="en-US" sz="437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7" y="2006150"/>
            <a:ext cx="3759422" cy="2108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35" y="2490588"/>
            <a:ext cx="4055926" cy="47329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2" y="4976453"/>
            <a:ext cx="3699936" cy="22398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261" y="3977674"/>
            <a:ext cx="3955739" cy="3238617"/>
          </a:xfrm>
          <a:prstGeom prst="rect">
            <a:avLst/>
          </a:prstGeom>
        </p:spPr>
      </p:pic>
      <p:sp>
        <p:nvSpPr>
          <p:cNvPr id="12" name="Text 3"/>
          <p:cNvSpPr/>
          <p:nvPr/>
        </p:nvSpPr>
        <p:spPr>
          <a:xfrm>
            <a:off x="1459985" y="4230483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게시판 관련 기능</a:t>
            </a:r>
            <a:endParaRPr lang="en-US" sz="1750" dirty="0"/>
          </a:p>
        </p:txBody>
      </p:sp>
      <p:sp>
        <p:nvSpPr>
          <p:cNvPr id="13" name="Text 3"/>
          <p:cNvSpPr/>
          <p:nvPr/>
        </p:nvSpPr>
        <p:spPr>
          <a:xfrm>
            <a:off x="1638799" y="7229839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유저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관련 기능</a:t>
            </a:r>
            <a:endParaRPr lang="en-US" sz="1750" dirty="0"/>
          </a:p>
        </p:txBody>
      </p:sp>
      <p:sp>
        <p:nvSpPr>
          <p:cNvPr id="14" name="Text 3"/>
          <p:cNvSpPr/>
          <p:nvPr/>
        </p:nvSpPr>
        <p:spPr>
          <a:xfrm>
            <a:off x="6448438" y="7229839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클럽 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관련 기능</a:t>
            </a:r>
            <a:endParaRPr lang="en-US" sz="1750" dirty="0"/>
          </a:p>
        </p:txBody>
      </p:sp>
      <p:sp>
        <p:nvSpPr>
          <p:cNvPr id="15" name="Text 3"/>
          <p:cNvSpPr/>
          <p:nvPr/>
        </p:nvSpPr>
        <p:spPr>
          <a:xfrm>
            <a:off x="11079262" y="7229839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일정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관련 기능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6219930" y="3783204"/>
            <a:ext cx="2441749" cy="914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시연</a:t>
            </a:r>
            <a:endParaRPr lang="en-US" sz="6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6219930" y="3783204"/>
            <a:ext cx="2441749" cy="914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6600" b="1" dirty="0" smtClean="0">
                <a:solidFill>
                  <a:srgbClr val="00002E"/>
                </a:solidFill>
                <a:latin typeface="Nunito" pitchFamily="34" charset="0"/>
              </a:rPr>
              <a:t>후기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060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6219930" y="3783204"/>
            <a:ext cx="2441749" cy="914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 err="1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</a:rPr>
              <a:t>QnA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3131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5305530" y="3768131"/>
            <a:ext cx="2441749" cy="914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6600" b="1" smtClean="0">
                <a:solidFill>
                  <a:srgbClr val="00002E"/>
                </a:solidFill>
                <a:latin typeface="Nunito" pitchFamily="34" charset="0"/>
              </a:rPr>
              <a:t>감사합니다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3419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2348389" y="22056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목차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697771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475368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서비스 소개</a:t>
            </a:r>
            <a:endParaRPr lang="en-US" sz="2187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3697771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4475368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err="1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설계</a:t>
            </a:r>
            <a:r>
              <a:rPr lang="en-US" sz="2187" b="1" dirty="0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</a:t>
            </a:r>
            <a:r>
              <a:rPr lang="ko-KR" altLang="en-US" sz="2187" b="1" dirty="0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구조</a:t>
            </a:r>
            <a:endParaRPr lang="en-US" sz="2187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697771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475368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개발 환경</a:t>
            </a:r>
            <a:endParaRPr lang="en-US" sz="2187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3697771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4475368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기능 소개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2348389" y="17530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서비스 소개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891790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2593419" y="31368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b="1" dirty="0" smtClean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일정 관리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3419" y="3617238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</a:rPr>
              <a:t>클럽의 경기 일정을 편리하게 효율적으로 관리합니다</a:t>
            </a:r>
            <a:r>
              <a:rPr lang="en-US" altLang="ko-KR" sz="1750" dirty="0" smtClean="0">
                <a:solidFill>
                  <a:srgbClr val="00002E"/>
                </a:solidFill>
                <a:latin typeface="PT Sans" pitchFamily="34" charset="0"/>
              </a:rPr>
              <a:t>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891790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671316" y="31368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b="1" dirty="0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게시판</a:t>
            </a:r>
            <a:r>
              <a:rPr lang="en-US" sz="2187" b="1" dirty="0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</a:t>
            </a: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관리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1316" y="3617238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클럽의 공지사항</a:t>
            </a:r>
            <a:r>
              <a:rPr lang="en-US" altLang="ko-KR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및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정보 공유 등 소통의 역할을 합니다</a:t>
            </a:r>
            <a:r>
              <a:rPr lang="en-US" altLang="ko-KR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2593419" y="5040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클럽원 관리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3419" y="5520690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클럽원의</a:t>
            </a:r>
            <a:r>
              <a:rPr 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정보 및 활동을 체계적으로 관리합니다.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671316" y="5040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회비 관리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1316" y="5520690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회비 납부, 내역 확인, 정산 등 재정 관리의 편의성을 높입니다.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610024" y="499004"/>
            <a:ext cx="44141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초기 설계 - ERD</a:t>
            </a:r>
            <a:endParaRPr lang="en-US" sz="4374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" t="10962"/>
          <a:stretch/>
        </p:blipFill>
        <p:spPr>
          <a:xfrm>
            <a:off x="1095270" y="1572810"/>
            <a:ext cx="12165965" cy="59575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395259" y="79684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초기 설계 - 유즈 케이스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42281" y="2149117"/>
            <a:ext cx="53867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프로젝트의 목적과 요구사항을 바탕으로 다양한 사용자 유즈 케이스를 도출했습니다. 클럽 관리자, 회원, 회계 담당자 등 주요 이해관계자들의 needs를 면밀히 분석하여 시스템의 기능과 흐름을 체계적으로 설계하였습니다.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42281" y="4322942"/>
            <a:ext cx="53867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주요 유즈 케이스로는 회원 등록 및 관리, 회비 납부 및 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결제</a:t>
            </a:r>
            <a:r>
              <a:rPr 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일정 관리, 게시판 운영 등이 있으며, 이를 통해 클럽 운영의 편의성과 효율성을 크게 향상시킬 수 있습니다.</a:t>
            </a:r>
            <a:endParaRPr lang="en-US" sz="17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00" y="796849"/>
            <a:ext cx="7223770" cy="6608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662377" y="64813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초기 설계 - 목업</a:t>
            </a:r>
            <a:endParaRPr lang="en-US" sz="4374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60" y="2625767"/>
            <a:ext cx="3372321" cy="32103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3"/>
          <a:stretch/>
        </p:blipFill>
        <p:spPr>
          <a:xfrm>
            <a:off x="5769407" y="2509613"/>
            <a:ext cx="2991267" cy="34426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36"/>
          <a:stretch/>
        </p:blipFill>
        <p:spPr>
          <a:xfrm>
            <a:off x="9936300" y="2277304"/>
            <a:ext cx="3038899" cy="3704493"/>
          </a:xfrm>
          <a:prstGeom prst="rect">
            <a:avLst/>
          </a:prstGeom>
        </p:spPr>
      </p:pic>
      <p:sp>
        <p:nvSpPr>
          <p:cNvPr id="12" name="Text 3"/>
          <p:cNvSpPr/>
          <p:nvPr/>
        </p:nvSpPr>
        <p:spPr>
          <a:xfrm>
            <a:off x="2286585" y="6053196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메인 페이지</a:t>
            </a:r>
            <a:endParaRPr lang="en-US" sz="1750" dirty="0"/>
          </a:p>
        </p:txBody>
      </p:sp>
      <p:sp>
        <p:nvSpPr>
          <p:cNvPr id="13" name="Text 3"/>
          <p:cNvSpPr/>
          <p:nvPr/>
        </p:nvSpPr>
        <p:spPr>
          <a:xfrm>
            <a:off x="6563979" y="6078465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마이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페이지</a:t>
            </a:r>
            <a:endParaRPr lang="en-US" sz="1750" dirty="0"/>
          </a:p>
        </p:txBody>
      </p:sp>
      <p:sp>
        <p:nvSpPr>
          <p:cNvPr id="14" name="Text 3"/>
          <p:cNvSpPr/>
          <p:nvPr/>
        </p:nvSpPr>
        <p:spPr>
          <a:xfrm>
            <a:off x="10489400" y="6078662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</a:rPr>
              <a:t>클럽 생성 페이지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778684" y="69364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초기 설계 - 목업</a:t>
            </a:r>
            <a:endParaRPr lang="en-US" sz="4374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62"/>
          <a:stretch/>
        </p:blipFill>
        <p:spPr>
          <a:xfrm>
            <a:off x="4121577" y="2072597"/>
            <a:ext cx="2953162" cy="51011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76" y="1064673"/>
            <a:ext cx="2886478" cy="612543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661" y="1134072"/>
            <a:ext cx="2943636" cy="6039693"/>
          </a:xfrm>
          <a:prstGeom prst="rect">
            <a:avLst/>
          </a:prstGeom>
        </p:spPr>
      </p:pic>
      <p:sp>
        <p:nvSpPr>
          <p:cNvPr id="22" name="Text 3"/>
          <p:cNvSpPr/>
          <p:nvPr/>
        </p:nvSpPr>
        <p:spPr>
          <a:xfrm>
            <a:off x="1300162" y="7235093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클럽 메인 페이지</a:t>
            </a:r>
            <a:endParaRPr lang="en-US" sz="175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9"/>
          <a:stretch/>
        </p:blipFill>
        <p:spPr>
          <a:xfrm>
            <a:off x="775536" y="2049130"/>
            <a:ext cx="2896004" cy="5146327"/>
          </a:xfrm>
          <a:prstGeom prst="rect">
            <a:avLst/>
          </a:prstGeom>
        </p:spPr>
      </p:pic>
      <p:sp>
        <p:nvSpPr>
          <p:cNvPr id="24" name="Text 3"/>
          <p:cNvSpPr/>
          <p:nvPr/>
        </p:nvSpPr>
        <p:spPr>
          <a:xfrm>
            <a:off x="4647503" y="7235093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클럽 일정 페이지</a:t>
            </a:r>
            <a:endParaRPr lang="en-US" sz="1750" dirty="0"/>
          </a:p>
        </p:txBody>
      </p:sp>
      <p:sp>
        <p:nvSpPr>
          <p:cNvPr id="25" name="Text 3"/>
          <p:cNvSpPr/>
          <p:nvPr/>
        </p:nvSpPr>
        <p:spPr>
          <a:xfrm>
            <a:off x="8124668" y="7235093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일정 상세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페이지</a:t>
            </a:r>
            <a:endParaRPr lang="en-US" sz="1750" dirty="0"/>
          </a:p>
        </p:txBody>
      </p:sp>
      <p:sp>
        <p:nvSpPr>
          <p:cNvPr id="26" name="Text 3"/>
          <p:cNvSpPr/>
          <p:nvPr/>
        </p:nvSpPr>
        <p:spPr>
          <a:xfrm>
            <a:off x="11601833" y="7237048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회비 내역 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페이지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648155" y="506935"/>
            <a:ext cx="43015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초기 설계 - 목업</a:t>
            </a:r>
            <a:endParaRPr lang="en-US" sz="4374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90"/>
          <a:stretch/>
        </p:blipFill>
        <p:spPr>
          <a:xfrm>
            <a:off x="7699190" y="3219240"/>
            <a:ext cx="2981741" cy="34617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55"/>
          <a:stretch/>
        </p:blipFill>
        <p:spPr>
          <a:xfrm>
            <a:off x="4197895" y="2725581"/>
            <a:ext cx="2981741" cy="39509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5"/>
          <a:stretch/>
        </p:blipFill>
        <p:spPr>
          <a:xfrm>
            <a:off x="11192371" y="2247781"/>
            <a:ext cx="2981741" cy="4312268"/>
          </a:xfrm>
          <a:prstGeom prst="rect">
            <a:avLst/>
          </a:prstGeom>
        </p:spPr>
      </p:pic>
      <p:sp>
        <p:nvSpPr>
          <p:cNvPr id="13" name="Text 3"/>
          <p:cNvSpPr/>
          <p:nvPr/>
        </p:nvSpPr>
        <p:spPr>
          <a:xfrm>
            <a:off x="8393907" y="6676540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클럽 수정 페이지</a:t>
            </a:r>
            <a:endParaRPr lang="en-US" sz="1750" dirty="0"/>
          </a:p>
        </p:txBody>
      </p:sp>
      <p:sp>
        <p:nvSpPr>
          <p:cNvPr id="14" name="Text 3"/>
          <p:cNvSpPr/>
          <p:nvPr/>
        </p:nvSpPr>
        <p:spPr>
          <a:xfrm>
            <a:off x="4831962" y="6676539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회원 관리 페이지</a:t>
            </a:r>
            <a:endParaRPr lang="en-US" sz="1750" dirty="0"/>
          </a:p>
        </p:txBody>
      </p:sp>
      <p:sp>
        <p:nvSpPr>
          <p:cNvPr id="15" name="Text 3"/>
          <p:cNvSpPr/>
          <p:nvPr/>
        </p:nvSpPr>
        <p:spPr>
          <a:xfrm>
            <a:off x="1116921" y="6680974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클럽 관리자 페이지</a:t>
            </a:r>
            <a:endParaRPr lang="en-US" sz="1750" dirty="0"/>
          </a:p>
        </p:txBody>
      </p:sp>
      <p:sp>
        <p:nvSpPr>
          <p:cNvPr id="16" name="Text 3"/>
          <p:cNvSpPr/>
          <p:nvPr/>
        </p:nvSpPr>
        <p:spPr>
          <a:xfrm>
            <a:off x="11766228" y="6680974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</a:rPr>
              <a:t>회비 관리 페이지</a:t>
            </a:r>
            <a:endParaRPr lang="en-US" sz="175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86"/>
          <a:stretch/>
        </p:blipFill>
        <p:spPr>
          <a:xfrm>
            <a:off x="584261" y="1571715"/>
            <a:ext cx="3029373" cy="5086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1"/>
          <p:cNvSpPr/>
          <p:nvPr/>
        </p:nvSpPr>
        <p:spPr>
          <a:xfrm>
            <a:off x="589927" y="4749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최종</a:t>
            </a:r>
            <a:r>
              <a:rPr lang="ko-KR" altLang="en-US" sz="4374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설계 구조</a:t>
            </a:r>
            <a:endParaRPr lang="en-US" sz="4374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4" y="1540442"/>
            <a:ext cx="2476846" cy="58015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76" y="3359971"/>
            <a:ext cx="2391109" cy="39820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50" y="483977"/>
            <a:ext cx="261970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295" y="483977"/>
            <a:ext cx="2501884" cy="6858000"/>
          </a:xfrm>
          <a:prstGeom prst="rect">
            <a:avLst/>
          </a:prstGeom>
        </p:spPr>
      </p:pic>
      <p:sp>
        <p:nvSpPr>
          <p:cNvPr id="11" name="Text 3"/>
          <p:cNvSpPr/>
          <p:nvPr/>
        </p:nvSpPr>
        <p:spPr>
          <a:xfrm>
            <a:off x="3096446" y="7468972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ko-KR" sz="175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Back 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구조</a:t>
            </a:r>
            <a:endParaRPr lang="en-US" sz="1750" dirty="0"/>
          </a:p>
        </p:txBody>
      </p:sp>
      <p:sp>
        <p:nvSpPr>
          <p:cNvPr id="12" name="Text 3"/>
          <p:cNvSpPr/>
          <p:nvPr/>
        </p:nvSpPr>
        <p:spPr>
          <a:xfrm>
            <a:off x="10666075" y="7468971"/>
            <a:ext cx="3372321" cy="488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ko-KR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Front </a:t>
            </a:r>
            <a:r>
              <a:rPr lang="ko-KR" altLang="en-US" sz="175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구조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229</Words>
  <Application>Microsoft Office PowerPoint</Application>
  <PresentationFormat>사용자 지정</PresentationFormat>
  <Paragraphs>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Nunito</vt:lpstr>
      <vt:lpstr>PT Sans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탁인혁</cp:lastModifiedBy>
  <cp:revision>10</cp:revision>
  <dcterms:created xsi:type="dcterms:W3CDTF">2024-05-23T15:17:38Z</dcterms:created>
  <dcterms:modified xsi:type="dcterms:W3CDTF">2024-05-23T18:17:28Z</dcterms:modified>
</cp:coreProperties>
</file>