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4"/>
  </p:notesMasterIdLst>
  <p:handoutMasterIdLst>
    <p:handoutMasterId r:id="rId35"/>
  </p:handoutMasterIdLst>
  <p:sldIdLst>
    <p:sldId id="339" r:id="rId3"/>
    <p:sldId id="343" r:id="rId4"/>
    <p:sldId id="344" r:id="rId5"/>
    <p:sldId id="347" r:id="rId6"/>
    <p:sldId id="319" r:id="rId7"/>
    <p:sldId id="329" r:id="rId8"/>
    <p:sldId id="320" r:id="rId9"/>
    <p:sldId id="328" r:id="rId10"/>
    <p:sldId id="322" r:id="rId11"/>
    <p:sldId id="323" r:id="rId12"/>
    <p:sldId id="324" r:id="rId13"/>
    <p:sldId id="313" r:id="rId14"/>
    <p:sldId id="314" r:id="rId15"/>
    <p:sldId id="325" r:id="rId16"/>
    <p:sldId id="295" r:id="rId17"/>
    <p:sldId id="331" r:id="rId18"/>
    <p:sldId id="332" r:id="rId19"/>
    <p:sldId id="315" r:id="rId20"/>
    <p:sldId id="316" r:id="rId21"/>
    <p:sldId id="346" r:id="rId22"/>
    <p:sldId id="326" r:id="rId23"/>
    <p:sldId id="330" r:id="rId24"/>
    <p:sldId id="327" r:id="rId25"/>
    <p:sldId id="296" r:id="rId26"/>
    <p:sldId id="333" r:id="rId27"/>
    <p:sldId id="334" r:id="rId28"/>
    <p:sldId id="335" r:id="rId29"/>
    <p:sldId id="336" r:id="rId30"/>
    <p:sldId id="337" r:id="rId31"/>
    <p:sldId id="317" r:id="rId32"/>
    <p:sldId id="318" r:id="rId3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3741" autoAdjust="0"/>
  </p:normalViewPr>
  <p:slideViewPr>
    <p:cSldViewPr snapToGrid="0">
      <p:cViewPr varScale="1">
        <p:scale>
          <a:sx n="80" d="100"/>
          <a:sy n="80" d="100"/>
        </p:scale>
        <p:origin x="739" y="53"/>
      </p:cViewPr>
      <p:guideLst>
        <p:guide orient="horz" pos="2160"/>
        <p:guide pos="384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E20CEE-917F-9D48-9BA2-2F11CB3041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a:p>
        </p:txBody>
      </p:sp>
      <p:sp>
        <p:nvSpPr>
          <p:cNvPr id="3" name="Date Placeholder 2">
            <a:extLst>
              <a:ext uri="{FF2B5EF4-FFF2-40B4-BE49-F238E27FC236}">
                <a16:creationId xmlns:a16="http://schemas.microsoft.com/office/drawing/2014/main" id="{976ECF21-6D95-8747-8D78-E8184F32E8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7D35D63-AF0C-4040-A548-B8BF674F6076}" type="datetimeFigureOut">
              <a:rPr lang="en-US"/>
              <a:pPr>
                <a:defRPr/>
              </a:pPr>
              <a:t>9/6/2022</a:t>
            </a:fld>
            <a:endParaRPr/>
          </a:p>
        </p:txBody>
      </p:sp>
      <p:sp>
        <p:nvSpPr>
          <p:cNvPr id="4" name="Footer Placeholder 3">
            <a:extLst>
              <a:ext uri="{FF2B5EF4-FFF2-40B4-BE49-F238E27FC236}">
                <a16:creationId xmlns:a16="http://schemas.microsoft.com/office/drawing/2014/main" id="{3980948C-A403-0F42-9AE3-EA52BEC170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5" name="Slide Number Placeholder 4">
            <a:extLst>
              <a:ext uri="{FF2B5EF4-FFF2-40B4-BE49-F238E27FC236}">
                <a16:creationId xmlns:a16="http://schemas.microsoft.com/office/drawing/2014/main" id="{E4D9C7D3-2470-3543-9656-CE9F4822EDE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mbria" panose="02040503050406030204" pitchFamily="18" charset="0"/>
              </a:defRPr>
            </a:lvl1pPr>
          </a:lstStyle>
          <a:p>
            <a:fld id="{80080AB8-1F1C-9944-B0A0-881111B07920}" type="slidenum">
              <a:rPr lang="en-US" altLang="en-US"/>
              <a:pPr/>
              <a:t>‹#›</a:t>
            </a:fld>
            <a:endParaRPr lang="en-US" altLang="en-US"/>
          </a:p>
        </p:txBody>
      </p:sp>
    </p:spTree>
    <p:extLst>
      <p:ext uri="{BB962C8B-B14F-4D97-AF65-F5344CB8AC3E}">
        <p14:creationId xmlns:p14="http://schemas.microsoft.com/office/powerpoint/2010/main" val="239894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36181B-EA3E-6C47-BA3E-9E5E3A9834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a:p>
        </p:txBody>
      </p:sp>
      <p:sp>
        <p:nvSpPr>
          <p:cNvPr id="3" name="Date Placeholder 2">
            <a:extLst>
              <a:ext uri="{FF2B5EF4-FFF2-40B4-BE49-F238E27FC236}">
                <a16:creationId xmlns:a16="http://schemas.microsoft.com/office/drawing/2014/main" id="{0D2BDE8E-A1B0-7046-B204-30253BDFA14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06962E8-36AE-D947-9741-96254DE152A6}" type="datetimeFigureOut">
              <a:rPr lang="en-US"/>
              <a:pPr>
                <a:defRPr/>
              </a:pPr>
              <a:t>9/6/2022</a:t>
            </a:fld>
            <a:endParaRPr/>
          </a:p>
        </p:txBody>
      </p:sp>
      <p:sp>
        <p:nvSpPr>
          <p:cNvPr id="4" name="Slide Image Placeholder 3">
            <a:extLst>
              <a:ext uri="{FF2B5EF4-FFF2-40B4-BE49-F238E27FC236}">
                <a16:creationId xmlns:a16="http://schemas.microsoft.com/office/drawing/2014/main" id="{81B806AF-9C53-A44C-BE85-BD59ACA33DA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a:extLst>
              <a:ext uri="{FF2B5EF4-FFF2-40B4-BE49-F238E27FC236}">
                <a16:creationId xmlns:a16="http://schemas.microsoft.com/office/drawing/2014/main" id="{00BFF26C-327E-8E49-A921-FF0B115E0C78}"/>
              </a:ext>
            </a:extLst>
          </p:cNvPr>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a:extLst>
              <a:ext uri="{FF2B5EF4-FFF2-40B4-BE49-F238E27FC236}">
                <a16:creationId xmlns:a16="http://schemas.microsoft.com/office/drawing/2014/main" id="{4281CCA3-4629-9940-A7D0-357E17584E0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7" name="Slide Number Placeholder 6">
            <a:extLst>
              <a:ext uri="{FF2B5EF4-FFF2-40B4-BE49-F238E27FC236}">
                <a16:creationId xmlns:a16="http://schemas.microsoft.com/office/drawing/2014/main" id="{104804E2-6408-2C4A-A755-239ED9E71A2E}"/>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mbria" panose="02040503050406030204" pitchFamily="18" charset="0"/>
              </a:defRPr>
            </a:lvl1pPr>
          </a:lstStyle>
          <a:p>
            <a:fld id="{3F7D4899-0CD8-0E41-9D6D-348CCF4D6CF4}" type="slidenum">
              <a:rPr lang="en-US" altLang="en-US"/>
              <a:pPr/>
              <a:t>‹#›</a:t>
            </a:fld>
            <a:endParaRPr lang="en-US" altLang="en-US"/>
          </a:p>
        </p:txBody>
      </p:sp>
    </p:spTree>
    <p:extLst>
      <p:ext uri="{BB962C8B-B14F-4D97-AF65-F5344CB8AC3E}">
        <p14:creationId xmlns:p14="http://schemas.microsoft.com/office/powerpoint/2010/main" val="4135383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9F1C190-16C2-45EA-AF40-EA2250C6F3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C57BFF20-9D8B-4F34-9B51-34D6C37B80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2E148202-3BEC-4451-8C9B-86454CF531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FC4E19-9B78-45B7-B81C-F99BC88B9AF9}" type="slidenum">
              <a:rPr lang="en-US" altLang="en-US" smtClean="0"/>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175150B-1FA4-EF43-8AA4-6796A4A039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A1A0B560-078C-6B44-994F-B39534BD48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4820" name="Slide Number Placeholder 3">
            <a:extLst>
              <a:ext uri="{FF2B5EF4-FFF2-40B4-BE49-F238E27FC236}">
                <a16:creationId xmlns:a16="http://schemas.microsoft.com/office/drawing/2014/main" id="{2E018A4D-BAAD-F543-B357-A834E5B4852A}"/>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0FA7F-14FF-A34B-854F-2D65A5D66258}"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F15C0CBA-7229-3343-89E5-F8FF42C4BE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6FC591B2-55B8-6545-B8F9-881123AF1A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4820" name="Slide Number Placeholder 3">
            <a:extLst>
              <a:ext uri="{FF2B5EF4-FFF2-40B4-BE49-F238E27FC236}">
                <a16:creationId xmlns:a16="http://schemas.microsoft.com/office/drawing/2014/main" id="{DDF34AED-9DCE-CE42-A631-AC8C9816FBA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B67E99-5E77-AE45-861F-042ED3E0A53F}"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C5BFE809-3C6B-2E46-BCAD-FD05C36D31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0054C644-B0E9-A647-AEF4-13213EF917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6868" name="Slide Number Placeholder 3">
            <a:extLst>
              <a:ext uri="{FF2B5EF4-FFF2-40B4-BE49-F238E27FC236}">
                <a16:creationId xmlns:a16="http://schemas.microsoft.com/office/drawing/2014/main" id="{00365BC4-57DA-0240-828D-14281F8F05D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96870E-DACF-2A43-BD32-0BDF7CB711F4}"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E3C3284-E0BF-234C-84BD-F25122041F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DEE3AA2A-9CCE-0540-91C5-3A38ED9845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7892" name="Slide Number Placeholder 3">
            <a:extLst>
              <a:ext uri="{FF2B5EF4-FFF2-40B4-BE49-F238E27FC236}">
                <a16:creationId xmlns:a16="http://schemas.microsoft.com/office/drawing/2014/main" id="{287D8554-67E8-824B-9FD6-4AFEBF5011D5}"/>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1917BD-70E5-8A43-B7B7-CFBA63E739E3}"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6D46308-43ED-FE47-A951-B5C70FA888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7A5A89F5-AF83-6042-8ACB-5148FFDD81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5E64623F-A742-AB46-90D8-8C12588DC784}"/>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B85E94-C70D-9A44-A09D-09C2B2A1154F}"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54BD3B97-AAB6-414A-8BA7-61F652835E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97BCF147-C89E-044C-B3ED-8F9DC8852A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GV hỏi câu tương tự như slide trước.</a:t>
            </a:r>
          </a:p>
        </p:txBody>
      </p:sp>
      <p:sp>
        <p:nvSpPr>
          <p:cNvPr id="4" name="Slide Number Placeholder 3">
            <a:extLst>
              <a:ext uri="{FF2B5EF4-FFF2-40B4-BE49-F238E27FC236}">
                <a16:creationId xmlns:a16="http://schemas.microsoft.com/office/drawing/2014/main" id="{F8D598B6-D01B-D04C-9F13-46DA854846E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BF2F11-D3EF-B04C-AFEE-54075F5B6C9E}" type="slidenum">
              <a:rPr lang="en-US" altLang="en-US">
                <a:latin typeface="Cambria" panose="02040503050406030204" pitchFamily="18" charset="0"/>
              </a:rPr>
              <a:pPr eaLnBrk="1" hangingPunct="1"/>
              <a:t>18</a:t>
            </a:fld>
            <a:endParaRPr lang="en-US" altLang="en-US">
              <a:latin typeface="Cambria" panose="020405030504060302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7B14C7E1-E27F-C747-9A37-91FCCB0FA0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F3B81537-E95D-224A-BB1E-7768CACA93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86F72CF6-CA6A-8449-94D7-5C61F364494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B80135-EEDE-1F4C-8FA8-CC25ED36EB38}"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011B18D-7632-C54E-92C4-4F47171137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30BFCCAD-E2B1-894A-BF73-11AAF01EA8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15680265-88B9-0049-A3D1-A7255A12EA60}"/>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6D1702-A203-6C48-836F-1E1F24D4B5B7}"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BB4FC61E-B106-5F47-B4A2-AD5396981A87}"/>
              </a:ext>
            </a:extLst>
          </p:cNvPr>
          <p:cNvGrpSpPr>
            <a:grpSpLocks/>
          </p:cNvGrpSpPr>
          <p:nvPr/>
        </p:nvGrpSpPr>
        <p:grpSpPr bwMode="auto">
          <a:xfrm rot="248467">
            <a:off x="223838" y="2574925"/>
            <a:ext cx="4687887" cy="2425700"/>
            <a:chOff x="-10068" y="2615721"/>
            <a:chExt cx="5488038" cy="2838132"/>
          </a:xfrm>
        </p:grpSpPr>
        <p:sp>
          <p:nvSpPr>
            <p:cNvPr id="5" name="Freeform 457">
              <a:extLst>
                <a:ext uri="{FF2B5EF4-FFF2-40B4-BE49-F238E27FC236}">
                  <a16:creationId xmlns:a16="http://schemas.microsoft.com/office/drawing/2014/main" id="{83AD0EE3-010F-C240-9069-26FDCCBA93FF}"/>
                </a:ext>
              </a:extLst>
            </p:cNvPr>
            <p:cNvSpPr>
              <a:spLocks/>
            </p:cNvSpPr>
            <p:nvPr/>
          </p:nvSpPr>
          <p:spPr bwMode="auto">
            <a:xfrm>
              <a:off x="-10068" y="2615721"/>
              <a:ext cx="5488038" cy="2838132"/>
            </a:xfrm>
            <a:custGeom>
              <a:avLst/>
              <a:gdLst>
                <a:gd name="T0" fmla="*/ 2147483647 w 9365"/>
                <a:gd name="T1" fmla="*/ 2147483647 h 10000"/>
                <a:gd name="T2" fmla="*/ 2147483647 w 9365"/>
                <a:gd name="T3" fmla="*/ 2147483647 h 10000"/>
                <a:gd name="T4" fmla="*/ 2147483647 w 9365"/>
                <a:gd name="T5" fmla="*/ 2147483647 h 10000"/>
                <a:gd name="T6" fmla="*/ 2147483647 w 9365"/>
                <a:gd name="T7" fmla="*/ 2147483647 h 10000"/>
                <a:gd name="T8" fmla="*/ 2147483647 w 9365"/>
                <a:gd name="T9" fmla="*/ 2147483647 h 10000"/>
                <a:gd name="T10" fmla="*/ 2147483647 w 9365"/>
                <a:gd name="T11" fmla="*/ 2147483647 h 10000"/>
                <a:gd name="T12" fmla="*/ 2147483647 w 9365"/>
                <a:gd name="T13" fmla="*/ 2147483647 h 10000"/>
                <a:gd name="T14" fmla="*/ 2147483647 w 9365"/>
                <a:gd name="T15" fmla="*/ 2147483647 h 10000"/>
                <a:gd name="T16" fmla="*/ 2147483647 w 9365"/>
                <a:gd name="T17" fmla="*/ 2147483647 h 10000"/>
                <a:gd name="T18" fmla="*/ 0 w 9365"/>
                <a:gd name="T19" fmla="*/ 2147483647 h 10000"/>
                <a:gd name="T20" fmla="*/ 0 w 9365"/>
                <a:gd name="T21" fmla="*/ 2147483647 h 10000"/>
                <a:gd name="T22" fmla="*/ 2147483647 w 9365"/>
                <a:gd name="T23" fmla="*/ 2147483647 h 10000"/>
                <a:gd name="T24" fmla="*/ 2147483647 w 936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58">
              <a:extLst>
                <a:ext uri="{FF2B5EF4-FFF2-40B4-BE49-F238E27FC236}">
                  <a16:creationId xmlns:a16="http://schemas.microsoft.com/office/drawing/2014/main" id="{771E9E42-6C02-4D46-9E5B-B7CDDA7FE0BB}"/>
                </a:ext>
              </a:extLst>
            </p:cNvPr>
            <p:cNvSpPr>
              <a:spLocks/>
            </p:cNvSpPr>
            <p:nvPr/>
          </p:nvSpPr>
          <p:spPr bwMode="auto">
            <a:xfrm>
              <a:off x="5041706" y="4974826"/>
              <a:ext cx="133809" cy="70582"/>
            </a:xfrm>
            <a:custGeom>
              <a:avLst/>
              <a:gdLst>
                <a:gd name="T0" fmla="*/ 2147483647 w 35"/>
                <a:gd name="T1" fmla="*/ 0 h 18"/>
                <a:gd name="T2" fmla="*/ 0 w 35"/>
                <a:gd name="T3" fmla="*/ 2147483647 h 18"/>
                <a:gd name="T4" fmla="*/ 2147483647 w 35"/>
                <a:gd name="T5" fmla="*/ 2147483647 h 18"/>
                <a:gd name="T6" fmla="*/ 2147483647 w 35"/>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459">
              <a:extLst>
                <a:ext uri="{FF2B5EF4-FFF2-40B4-BE49-F238E27FC236}">
                  <a16:creationId xmlns:a16="http://schemas.microsoft.com/office/drawing/2014/main" id="{656F89DC-EAE7-5B46-B02E-DA021A674524}"/>
                </a:ext>
              </a:extLst>
            </p:cNvPr>
            <p:cNvSpPr>
              <a:spLocks/>
            </p:cNvSpPr>
            <p:nvPr/>
          </p:nvSpPr>
          <p:spPr bwMode="auto">
            <a:xfrm>
              <a:off x="2495285" y="2941036"/>
              <a:ext cx="85489" cy="96586"/>
            </a:xfrm>
            <a:custGeom>
              <a:avLst/>
              <a:gdLst>
                <a:gd name="T0" fmla="*/ 2147483647 w 22"/>
                <a:gd name="T1" fmla="*/ 0 h 25"/>
                <a:gd name="T2" fmla="*/ 2147483647 w 22"/>
                <a:gd name="T3" fmla="*/ 2147483647 h 25"/>
                <a:gd name="T4" fmla="*/ 2147483647 w 22"/>
                <a:gd name="T5" fmla="*/ 0 h 25"/>
                <a:gd name="T6" fmla="*/ 0 60000 65536"/>
                <a:gd name="T7" fmla="*/ 0 60000 65536"/>
                <a:gd name="T8" fmla="*/ 0 60000 65536"/>
              </a:gdLst>
              <a:ahLst/>
              <a:cxnLst>
                <a:cxn ang="T6">
                  <a:pos x="T0" y="T1"/>
                </a:cxn>
                <a:cxn ang="T7">
                  <a:pos x="T2" y="T3"/>
                </a:cxn>
                <a:cxn ang="T8">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460">
              <a:extLst>
                <a:ext uri="{FF2B5EF4-FFF2-40B4-BE49-F238E27FC236}">
                  <a16:creationId xmlns:a16="http://schemas.microsoft.com/office/drawing/2014/main" id="{B532AC50-9A74-5540-8947-A26ED19B7D7E}"/>
                </a:ext>
              </a:extLst>
            </p:cNvPr>
            <p:cNvSpPr>
              <a:spLocks/>
            </p:cNvSpPr>
            <p:nvPr/>
          </p:nvSpPr>
          <p:spPr bwMode="auto">
            <a:xfrm>
              <a:off x="2303042" y="3123789"/>
              <a:ext cx="102216" cy="81726"/>
            </a:xfrm>
            <a:custGeom>
              <a:avLst/>
              <a:gdLst>
                <a:gd name="T0" fmla="*/ 0 w 26"/>
                <a:gd name="T1" fmla="*/ 2147483647 h 21"/>
                <a:gd name="T2" fmla="*/ 2147483647 w 26"/>
                <a:gd name="T3" fmla="*/ 2147483647 h 21"/>
                <a:gd name="T4" fmla="*/ 0 w 26"/>
                <a:gd name="T5" fmla="*/ 2147483647 h 21"/>
                <a:gd name="T6" fmla="*/ 0 60000 65536"/>
                <a:gd name="T7" fmla="*/ 0 60000 65536"/>
                <a:gd name="T8" fmla="*/ 0 60000 65536"/>
              </a:gdLst>
              <a:ahLst/>
              <a:cxnLst>
                <a:cxn ang="T6">
                  <a:pos x="T0" y="T1"/>
                </a:cxn>
                <a:cxn ang="T7">
                  <a:pos x="T2" y="T3"/>
                </a:cxn>
                <a:cxn ang="T8">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461">
              <a:extLst>
                <a:ext uri="{FF2B5EF4-FFF2-40B4-BE49-F238E27FC236}">
                  <a16:creationId xmlns:a16="http://schemas.microsoft.com/office/drawing/2014/main" id="{89431A62-2583-DB4E-BB09-656C1AC31946}"/>
                </a:ext>
              </a:extLst>
            </p:cNvPr>
            <p:cNvSpPr>
              <a:spLocks/>
            </p:cNvSpPr>
            <p:nvPr/>
          </p:nvSpPr>
          <p:spPr bwMode="auto">
            <a:xfrm>
              <a:off x="2459119" y="3293014"/>
              <a:ext cx="105932" cy="91013"/>
            </a:xfrm>
            <a:custGeom>
              <a:avLst/>
              <a:gdLst>
                <a:gd name="T0" fmla="*/ 0 w 28"/>
                <a:gd name="T1" fmla="*/ 2147483647 h 23"/>
                <a:gd name="T2" fmla="*/ 2147483647 w 28"/>
                <a:gd name="T3" fmla="*/ 2147483647 h 23"/>
                <a:gd name="T4" fmla="*/ 0 w 28"/>
                <a:gd name="T5" fmla="*/ 2147483647 h 23"/>
                <a:gd name="T6" fmla="*/ 0 60000 65536"/>
                <a:gd name="T7" fmla="*/ 0 60000 65536"/>
                <a:gd name="T8" fmla="*/ 0 60000 65536"/>
              </a:gdLst>
              <a:ahLst/>
              <a:cxnLst>
                <a:cxn ang="T6">
                  <a:pos x="T0" y="T1"/>
                </a:cxn>
                <a:cxn ang="T7">
                  <a:pos x="T2" y="T3"/>
                </a:cxn>
                <a:cxn ang="T8">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462">
              <a:extLst>
                <a:ext uri="{FF2B5EF4-FFF2-40B4-BE49-F238E27FC236}">
                  <a16:creationId xmlns:a16="http://schemas.microsoft.com/office/drawing/2014/main" id="{AA1BAE45-2DDF-7D44-87EE-C2696870EC93}"/>
                </a:ext>
              </a:extLst>
            </p:cNvPr>
            <p:cNvSpPr>
              <a:spLocks/>
            </p:cNvSpPr>
            <p:nvPr/>
          </p:nvSpPr>
          <p:spPr bwMode="auto">
            <a:xfrm>
              <a:off x="2003988" y="3133724"/>
              <a:ext cx="117083" cy="87299"/>
            </a:xfrm>
            <a:custGeom>
              <a:avLst/>
              <a:gdLst>
                <a:gd name="T0" fmla="*/ 0 w 30"/>
                <a:gd name="T1" fmla="*/ 2147483647 h 23"/>
                <a:gd name="T2" fmla="*/ 2147483647 w 30"/>
                <a:gd name="T3" fmla="*/ 2147483647 h 23"/>
                <a:gd name="T4" fmla="*/ 0 w 30"/>
                <a:gd name="T5" fmla="*/ 2147483647 h 23"/>
                <a:gd name="T6" fmla="*/ 0 60000 65536"/>
                <a:gd name="T7" fmla="*/ 0 60000 65536"/>
                <a:gd name="T8" fmla="*/ 0 60000 65536"/>
              </a:gdLst>
              <a:ahLst/>
              <a:cxnLst>
                <a:cxn ang="T6">
                  <a:pos x="T0" y="T1"/>
                </a:cxn>
                <a:cxn ang="T7">
                  <a:pos x="T2" y="T3"/>
                </a:cxn>
                <a:cxn ang="T8">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463">
              <a:extLst>
                <a:ext uri="{FF2B5EF4-FFF2-40B4-BE49-F238E27FC236}">
                  <a16:creationId xmlns:a16="http://schemas.microsoft.com/office/drawing/2014/main" id="{0B7040D5-D0B8-6C44-9BDA-852EDDF780AF}"/>
                </a:ext>
              </a:extLst>
            </p:cNvPr>
            <p:cNvSpPr>
              <a:spLocks/>
            </p:cNvSpPr>
            <p:nvPr/>
          </p:nvSpPr>
          <p:spPr bwMode="auto">
            <a:xfrm>
              <a:off x="1752212" y="2679835"/>
              <a:ext cx="92923" cy="115160"/>
            </a:xfrm>
            <a:custGeom>
              <a:avLst/>
              <a:gdLst>
                <a:gd name="T0" fmla="*/ 2147483647 w 24"/>
                <a:gd name="T1" fmla="*/ 2147483647 h 30"/>
                <a:gd name="T2" fmla="*/ 2147483647 w 24"/>
                <a:gd name="T3" fmla="*/ 0 h 30"/>
                <a:gd name="T4" fmla="*/ 2147483647 w 24"/>
                <a:gd name="T5" fmla="*/ 2147483647 h 30"/>
                <a:gd name="T6" fmla="*/ 0 60000 65536"/>
                <a:gd name="T7" fmla="*/ 0 60000 65536"/>
                <a:gd name="T8" fmla="*/ 0 60000 65536"/>
              </a:gdLst>
              <a:ahLst/>
              <a:cxnLst>
                <a:cxn ang="T6">
                  <a:pos x="T0" y="T1"/>
                </a:cxn>
                <a:cxn ang="T7">
                  <a:pos x="T2" y="T3"/>
                </a:cxn>
                <a:cxn ang="T8">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464">
              <a:extLst>
                <a:ext uri="{FF2B5EF4-FFF2-40B4-BE49-F238E27FC236}">
                  <a16:creationId xmlns:a16="http://schemas.microsoft.com/office/drawing/2014/main" id="{B704BAA8-9CC3-4E45-B86C-5E6AFE1993C6}"/>
                </a:ext>
              </a:extLst>
            </p:cNvPr>
            <p:cNvSpPr>
              <a:spLocks/>
            </p:cNvSpPr>
            <p:nvPr/>
          </p:nvSpPr>
          <p:spPr bwMode="auto">
            <a:xfrm>
              <a:off x="3011631" y="3521648"/>
              <a:ext cx="92923" cy="72439"/>
            </a:xfrm>
            <a:custGeom>
              <a:avLst/>
              <a:gdLst>
                <a:gd name="T0" fmla="*/ 0 w 24"/>
                <a:gd name="T1" fmla="*/ 2147483647 h 19"/>
                <a:gd name="T2" fmla="*/ 2147483647 w 24"/>
                <a:gd name="T3" fmla="*/ 2147483647 h 19"/>
                <a:gd name="T4" fmla="*/ 0 w 24"/>
                <a:gd name="T5" fmla="*/ 2147483647 h 19"/>
                <a:gd name="T6" fmla="*/ 0 60000 65536"/>
                <a:gd name="T7" fmla="*/ 0 60000 65536"/>
                <a:gd name="T8" fmla="*/ 0 60000 65536"/>
              </a:gdLst>
              <a:ahLst/>
              <a:cxnLst>
                <a:cxn ang="T6">
                  <a:pos x="T0" y="T1"/>
                </a:cxn>
                <a:cxn ang="T7">
                  <a:pos x="T2" y="T3"/>
                </a:cxn>
                <a:cxn ang="T8">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465">
              <a:extLst>
                <a:ext uri="{FF2B5EF4-FFF2-40B4-BE49-F238E27FC236}">
                  <a16:creationId xmlns:a16="http://schemas.microsoft.com/office/drawing/2014/main" id="{9EF99630-0E8E-3D45-8469-2172DA2E9024}"/>
                </a:ext>
              </a:extLst>
            </p:cNvPr>
            <p:cNvSpPr>
              <a:spLocks/>
            </p:cNvSpPr>
            <p:nvPr/>
          </p:nvSpPr>
          <p:spPr bwMode="auto">
            <a:xfrm>
              <a:off x="3074334" y="3401201"/>
              <a:ext cx="105932" cy="89156"/>
            </a:xfrm>
            <a:custGeom>
              <a:avLst/>
              <a:gdLst>
                <a:gd name="T0" fmla="*/ 0 w 28"/>
                <a:gd name="T1" fmla="*/ 2147483647 h 23"/>
                <a:gd name="T2" fmla="*/ 2147483647 w 28"/>
                <a:gd name="T3" fmla="*/ 2147483647 h 23"/>
                <a:gd name="T4" fmla="*/ 0 w 28"/>
                <a:gd name="T5" fmla="*/ 2147483647 h 23"/>
                <a:gd name="T6" fmla="*/ 0 60000 65536"/>
                <a:gd name="T7" fmla="*/ 0 60000 65536"/>
                <a:gd name="T8" fmla="*/ 0 60000 65536"/>
              </a:gdLst>
              <a:ahLst/>
              <a:cxnLst>
                <a:cxn ang="T6">
                  <a:pos x="T0" y="T1"/>
                </a:cxn>
                <a:cxn ang="T7">
                  <a:pos x="T2" y="T3"/>
                </a:cxn>
                <a:cxn ang="T8">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466">
              <a:extLst>
                <a:ext uri="{FF2B5EF4-FFF2-40B4-BE49-F238E27FC236}">
                  <a16:creationId xmlns:a16="http://schemas.microsoft.com/office/drawing/2014/main" id="{05463478-0FF3-B94B-AD40-ACA7358C2739}"/>
                </a:ext>
              </a:extLst>
            </p:cNvPr>
            <p:cNvSpPr>
              <a:spLocks/>
            </p:cNvSpPr>
            <p:nvPr/>
          </p:nvSpPr>
          <p:spPr bwMode="auto">
            <a:xfrm>
              <a:off x="4099187" y="4331605"/>
              <a:ext cx="83630" cy="81726"/>
            </a:xfrm>
            <a:custGeom>
              <a:avLst/>
              <a:gdLst>
                <a:gd name="T0" fmla="*/ 0 w 22"/>
                <a:gd name="T1" fmla="*/ 2147483647 h 21"/>
                <a:gd name="T2" fmla="*/ 2147483647 w 22"/>
                <a:gd name="T3" fmla="*/ 2147483647 h 21"/>
                <a:gd name="T4" fmla="*/ 0 w 22"/>
                <a:gd name="T5" fmla="*/ 2147483647 h 21"/>
                <a:gd name="T6" fmla="*/ 0 60000 65536"/>
                <a:gd name="T7" fmla="*/ 0 60000 65536"/>
                <a:gd name="T8" fmla="*/ 0 60000 65536"/>
              </a:gdLst>
              <a:ahLst/>
              <a:cxnLst>
                <a:cxn ang="T6">
                  <a:pos x="T0" y="T1"/>
                </a:cxn>
                <a:cxn ang="T7">
                  <a:pos x="T2" y="T3"/>
                </a:cxn>
                <a:cxn ang="T8">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467">
              <a:extLst>
                <a:ext uri="{FF2B5EF4-FFF2-40B4-BE49-F238E27FC236}">
                  <a16:creationId xmlns:a16="http://schemas.microsoft.com/office/drawing/2014/main" id="{EFBD74FE-6F14-F846-A298-F9728F341D2D}"/>
                </a:ext>
              </a:extLst>
            </p:cNvPr>
            <p:cNvSpPr>
              <a:spLocks/>
            </p:cNvSpPr>
            <p:nvPr/>
          </p:nvSpPr>
          <p:spPr bwMode="auto">
            <a:xfrm>
              <a:off x="4171148" y="4217649"/>
              <a:ext cx="104074" cy="83584"/>
            </a:xfrm>
            <a:custGeom>
              <a:avLst/>
              <a:gdLst>
                <a:gd name="T0" fmla="*/ 0 w 27"/>
                <a:gd name="T1" fmla="*/ 2147483647 h 22"/>
                <a:gd name="T2" fmla="*/ 2147483647 w 27"/>
                <a:gd name="T3" fmla="*/ 2147483647 h 22"/>
                <a:gd name="T4" fmla="*/ 0 w 27"/>
                <a:gd name="T5" fmla="*/ 2147483647 h 22"/>
                <a:gd name="T6" fmla="*/ 0 60000 65536"/>
                <a:gd name="T7" fmla="*/ 0 60000 65536"/>
                <a:gd name="T8" fmla="*/ 0 60000 65536"/>
              </a:gdLst>
              <a:ahLst/>
              <a:cxnLst>
                <a:cxn ang="T6">
                  <a:pos x="T0" y="T1"/>
                </a:cxn>
                <a:cxn ang="T7">
                  <a:pos x="T2" y="T3"/>
                </a:cxn>
                <a:cxn ang="T8">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468">
              <a:extLst>
                <a:ext uri="{FF2B5EF4-FFF2-40B4-BE49-F238E27FC236}">
                  <a16:creationId xmlns:a16="http://schemas.microsoft.com/office/drawing/2014/main" id="{AAB7779F-65CD-F845-8FD4-B1922DE8F939}"/>
                </a:ext>
              </a:extLst>
            </p:cNvPr>
            <p:cNvSpPr>
              <a:spLocks/>
            </p:cNvSpPr>
            <p:nvPr/>
          </p:nvSpPr>
          <p:spPr bwMode="auto">
            <a:xfrm>
              <a:off x="3445382" y="3744146"/>
              <a:ext cx="76196" cy="79868"/>
            </a:xfrm>
            <a:custGeom>
              <a:avLst/>
              <a:gdLst>
                <a:gd name="T0" fmla="*/ 0 w 20"/>
                <a:gd name="T1" fmla="*/ 0 h 21"/>
                <a:gd name="T2" fmla="*/ 2147483647 w 20"/>
                <a:gd name="T3" fmla="*/ 2147483647 h 21"/>
                <a:gd name="T4" fmla="*/ 0 w 20"/>
                <a:gd name="T5" fmla="*/ 0 h 21"/>
                <a:gd name="T6" fmla="*/ 0 60000 65536"/>
                <a:gd name="T7" fmla="*/ 0 60000 65536"/>
                <a:gd name="T8" fmla="*/ 0 60000 65536"/>
              </a:gdLst>
              <a:ahLst/>
              <a:cxnLst>
                <a:cxn ang="T6">
                  <a:pos x="T0" y="T1"/>
                </a:cxn>
                <a:cxn ang="T7">
                  <a:pos x="T2" y="T3"/>
                </a:cxn>
                <a:cxn ang="T8">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469">
              <a:extLst>
                <a:ext uri="{FF2B5EF4-FFF2-40B4-BE49-F238E27FC236}">
                  <a16:creationId xmlns:a16="http://schemas.microsoft.com/office/drawing/2014/main" id="{F6AA764F-6311-CB45-9C0F-568283F5A3E0}"/>
                </a:ext>
              </a:extLst>
            </p:cNvPr>
            <p:cNvSpPr>
              <a:spLocks/>
            </p:cNvSpPr>
            <p:nvPr/>
          </p:nvSpPr>
          <p:spPr bwMode="auto">
            <a:xfrm>
              <a:off x="3727965" y="3697321"/>
              <a:ext cx="85489" cy="104015"/>
            </a:xfrm>
            <a:custGeom>
              <a:avLst/>
              <a:gdLst>
                <a:gd name="T0" fmla="*/ 2147483647 w 22"/>
                <a:gd name="T1" fmla="*/ 0 h 27"/>
                <a:gd name="T2" fmla="*/ 2147483647 w 22"/>
                <a:gd name="T3" fmla="*/ 2147483647 h 27"/>
                <a:gd name="T4" fmla="*/ 2147483647 w 22"/>
                <a:gd name="T5" fmla="*/ 0 h 27"/>
                <a:gd name="T6" fmla="*/ 0 60000 65536"/>
                <a:gd name="T7" fmla="*/ 0 60000 65536"/>
                <a:gd name="T8" fmla="*/ 0 60000 65536"/>
              </a:gdLst>
              <a:ahLst/>
              <a:cxnLst>
                <a:cxn ang="T6">
                  <a:pos x="T0" y="T1"/>
                </a:cxn>
                <a:cxn ang="T7">
                  <a:pos x="T2" y="T3"/>
                </a:cxn>
                <a:cxn ang="T8">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470">
              <a:extLst>
                <a:ext uri="{FF2B5EF4-FFF2-40B4-BE49-F238E27FC236}">
                  <a16:creationId xmlns:a16="http://schemas.microsoft.com/office/drawing/2014/main" id="{6F2CC355-2027-DE43-9ADF-D15DA7594795}"/>
                </a:ext>
              </a:extLst>
            </p:cNvPr>
            <p:cNvSpPr>
              <a:spLocks/>
            </p:cNvSpPr>
            <p:nvPr/>
          </p:nvSpPr>
          <p:spPr bwMode="auto">
            <a:xfrm>
              <a:off x="3891153" y="3555026"/>
              <a:ext cx="89206" cy="109587"/>
            </a:xfrm>
            <a:custGeom>
              <a:avLst/>
              <a:gdLst>
                <a:gd name="T0" fmla="*/ 2147483647 w 23"/>
                <a:gd name="T1" fmla="*/ 2147483647 h 28"/>
                <a:gd name="T2" fmla="*/ 2147483647 w 23"/>
                <a:gd name="T3" fmla="*/ 0 h 28"/>
                <a:gd name="T4" fmla="*/ 2147483647 w 23"/>
                <a:gd name="T5" fmla="*/ 2147483647 h 28"/>
                <a:gd name="T6" fmla="*/ 0 60000 65536"/>
                <a:gd name="T7" fmla="*/ 0 60000 65536"/>
                <a:gd name="T8" fmla="*/ 0 60000 65536"/>
              </a:gdLst>
              <a:ahLst/>
              <a:cxnLst>
                <a:cxn ang="T6">
                  <a:pos x="T0" y="T1"/>
                </a:cxn>
                <a:cxn ang="T7">
                  <a:pos x="T2" y="T3"/>
                </a:cxn>
                <a:cxn ang="T8">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471">
              <a:extLst>
                <a:ext uri="{FF2B5EF4-FFF2-40B4-BE49-F238E27FC236}">
                  <a16:creationId xmlns:a16="http://schemas.microsoft.com/office/drawing/2014/main" id="{58C9CE25-866D-2D46-9BA8-D41A0CF8986A}"/>
                </a:ext>
              </a:extLst>
            </p:cNvPr>
            <p:cNvSpPr>
              <a:spLocks/>
            </p:cNvSpPr>
            <p:nvPr/>
          </p:nvSpPr>
          <p:spPr bwMode="auto">
            <a:xfrm>
              <a:off x="4205533" y="3969280"/>
              <a:ext cx="105933" cy="89156"/>
            </a:xfrm>
            <a:custGeom>
              <a:avLst/>
              <a:gdLst>
                <a:gd name="T0" fmla="*/ 0 w 27"/>
                <a:gd name="T1" fmla="*/ 2147483647 h 23"/>
                <a:gd name="T2" fmla="*/ 2147483647 w 27"/>
                <a:gd name="T3" fmla="*/ 2147483647 h 23"/>
                <a:gd name="T4" fmla="*/ 0 w 27"/>
                <a:gd name="T5" fmla="*/ 2147483647 h 23"/>
                <a:gd name="T6" fmla="*/ 0 60000 65536"/>
                <a:gd name="T7" fmla="*/ 0 60000 65536"/>
                <a:gd name="T8" fmla="*/ 0 60000 65536"/>
              </a:gdLst>
              <a:ahLst/>
              <a:cxnLst>
                <a:cxn ang="T6">
                  <a:pos x="T0" y="T1"/>
                </a:cxn>
                <a:cxn ang="T7">
                  <a:pos x="T2" y="T3"/>
                </a:cxn>
                <a:cxn ang="T8">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472">
              <a:extLst>
                <a:ext uri="{FF2B5EF4-FFF2-40B4-BE49-F238E27FC236}">
                  <a16:creationId xmlns:a16="http://schemas.microsoft.com/office/drawing/2014/main" id="{860B7599-05FB-0147-A770-3BD07569D5C8}"/>
                </a:ext>
              </a:extLst>
            </p:cNvPr>
            <p:cNvSpPr>
              <a:spLocks/>
            </p:cNvSpPr>
            <p:nvPr/>
          </p:nvSpPr>
          <p:spPr bwMode="auto">
            <a:xfrm>
              <a:off x="4698557" y="4412772"/>
              <a:ext cx="91064" cy="107730"/>
            </a:xfrm>
            <a:custGeom>
              <a:avLst/>
              <a:gdLst>
                <a:gd name="T0" fmla="*/ 2147483647 w 24"/>
                <a:gd name="T1" fmla="*/ 2147483647 h 28"/>
                <a:gd name="T2" fmla="*/ 2147483647 w 24"/>
                <a:gd name="T3" fmla="*/ 0 h 28"/>
                <a:gd name="T4" fmla="*/ 2147483647 w 24"/>
                <a:gd name="T5" fmla="*/ 2147483647 h 28"/>
                <a:gd name="T6" fmla="*/ 0 60000 65536"/>
                <a:gd name="T7" fmla="*/ 0 60000 65536"/>
                <a:gd name="T8" fmla="*/ 0 60000 65536"/>
              </a:gdLst>
              <a:ahLst/>
              <a:cxnLst>
                <a:cxn ang="T6">
                  <a:pos x="T0" y="T1"/>
                </a:cxn>
                <a:cxn ang="T7">
                  <a:pos x="T2" y="T3"/>
                </a:cxn>
                <a:cxn ang="T8">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473">
              <a:extLst>
                <a:ext uri="{FF2B5EF4-FFF2-40B4-BE49-F238E27FC236}">
                  <a16:creationId xmlns:a16="http://schemas.microsoft.com/office/drawing/2014/main" id="{0DE7172A-8AB1-574D-97BB-8AD46ED8D089}"/>
                </a:ext>
              </a:extLst>
            </p:cNvPr>
            <p:cNvSpPr>
              <a:spLocks/>
            </p:cNvSpPr>
            <p:nvPr/>
          </p:nvSpPr>
          <p:spPr bwMode="auto">
            <a:xfrm>
              <a:off x="4572384" y="4423956"/>
              <a:ext cx="85489" cy="100300"/>
            </a:xfrm>
            <a:custGeom>
              <a:avLst/>
              <a:gdLst>
                <a:gd name="T0" fmla="*/ 2147483647 w 22"/>
                <a:gd name="T1" fmla="*/ 0 h 26"/>
                <a:gd name="T2" fmla="*/ 2147483647 w 22"/>
                <a:gd name="T3" fmla="*/ 2147483647 h 26"/>
                <a:gd name="T4" fmla="*/ 2147483647 w 22"/>
                <a:gd name="T5" fmla="*/ 0 h 26"/>
                <a:gd name="T6" fmla="*/ 0 60000 65536"/>
                <a:gd name="T7" fmla="*/ 0 60000 65536"/>
                <a:gd name="T8" fmla="*/ 0 60000 65536"/>
              </a:gdLst>
              <a:ahLst/>
              <a:cxnLst>
                <a:cxn ang="T6">
                  <a:pos x="T0" y="T1"/>
                </a:cxn>
                <a:cxn ang="T7">
                  <a:pos x="T2" y="T3"/>
                </a:cxn>
                <a:cxn ang="T8">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474">
              <a:extLst>
                <a:ext uri="{FF2B5EF4-FFF2-40B4-BE49-F238E27FC236}">
                  <a16:creationId xmlns:a16="http://schemas.microsoft.com/office/drawing/2014/main" id="{85065853-4299-FE46-8701-7714D29A2C97}"/>
                </a:ext>
              </a:extLst>
            </p:cNvPr>
            <p:cNvSpPr>
              <a:spLocks/>
            </p:cNvSpPr>
            <p:nvPr/>
          </p:nvSpPr>
          <p:spPr bwMode="auto">
            <a:xfrm>
              <a:off x="5111260" y="4591990"/>
              <a:ext cx="76198" cy="83583"/>
            </a:xfrm>
            <a:custGeom>
              <a:avLst/>
              <a:gdLst>
                <a:gd name="T0" fmla="*/ 2147483647 w 20"/>
                <a:gd name="T1" fmla="*/ 2147483647 h 22"/>
                <a:gd name="T2" fmla="*/ 2147483647 w 20"/>
                <a:gd name="T3" fmla="*/ 0 h 22"/>
                <a:gd name="T4" fmla="*/ 2147483647 w 20"/>
                <a:gd name="T5" fmla="*/ 2147483647 h 22"/>
                <a:gd name="T6" fmla="*/ 0 60000 65536"/>
                <a:gd name="T7" fmla="*/ 0 60000 65536"/>
                <a:gd name="T8" fmla="*/ 0 60000 65536"/>
              </a:gdLst>
              <a:ahLst/>
              <a:cxnLst>
                <a:cxn ang="T6">
                  <a:pos x="T0" y="T1"/>
                </a:cxn>
                <a:cxn ang="T7">
                  <a:pos x="T2" y="T3"/>
                </a:cxn>
                <a:cxn ang="T8">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475">
              <a:extLst>
                <a:ext uri="{FF2B5EF4-FFF2-40B4-BE49-F238E27FC236}">
                  <a16:creationId xmlns:a16="http://schemas.microsoft.com/office/drawing/2014/main" id="{BFFBC277-8A99-C041-BBFC-1AAE3C778196}"/>
                </a:ext>
              </a:extLst>
            </p:cNvPr>
            <p:cNvSpPr>
              <a:spLocks/>
            </p:cNvSpPr>
            <p:nvPr/>
          </p:nvSpPr>
          <p:spPr bwMode="auto">
            <a:xfrm>
              <a:off x="5175941" y="4688922"/>
              <a:ext cx="98498" cy="79869"/>
            </a:xfrm>
            <a:custGeom>
              <a:avLst/>
              <a:gdLst>
                <a:gd name="T0" fmla="*/ 0 w 26"/>
                <a:gd name="T1" fmla="*/ 2147483647 h 21"/>
                <a:gd name="T2" fmla="*/ 2147483647 w 26"/>
                <a:gd name="T3" fmla="*/ 2147483647 h 21"/>
                <a:gd name="T4" fmla="*/ 0 w 26"/>
                <a:gd name="T5" fmla="*/ 2147483647 h 21"/>
                <a:gd name="T6" fmla="*/ 0 60000 65536"/>
                <a:gd name="T7" fmla="*/ 0 60000 65536"/>
                <a:gd name="T8" fmla="*/ 0 60000 65536"/>
              </a:gdLst>
              <a:ahLst/>
              <a:cxnLst>
                <a:cxn ang="T6">
                  <a:pos x="T0" y="T1"/>
                </a:cxn>
                <a:cxn ang="T7">
                  <a:pos x="T2" y="T3"/>
                </a:cxn>
                <a:cxn ang="T8">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476">
              <a:extLst>
                <a:ext uri="{FF2B5EF4-FFF2-40B4-BE49-F238E27FC236}">
                  <a16:creationId xmlns:a16="http://schemas.microsoft.com/office/drawing/2014/main" id="{625F8EF6-19F2-5743-9BA3-5B2653CE80F4}"/>
                </a:ext>
              </a:extLst>
            </p:cNvPr>
            <p:cNvSpPr>
              <a:spLocks/>
            </p:cNvSpPr>
            <p:nvPr/>
          </p:nvSpPr>
          <p:spPr bwMode="auto">
            <a:xfrm>
              <a:off x="4344368" y="4583409"/>
              <a:ext cx="96640" cy="70582"/>
            </a:xfrm>
            <a:custGeom>
              <a:avLst/>
              <a:gdLst>
                <a:gd name="T0" fmla="*/ 0 w 25"/>
                <a:gd name="T1" fmla="*/ 0 h 19"/>
                <a:gd name="T2" fmla="*/ 2147483647 w 25"/>
                <a:gd name="T3" fmla="*/ 2147483647 h 19"/>
                <a:gd name="T4" fmla="*/ 0 w 25"/>
                <a:gd name="T5" fmla="*/ 0 h 19"/>
                <a:gd name="T6" fmla="*/ 0 60000 65536"/>
                <a:gd name="T7" fmla="*/ 0 60000 65536"/>
                <a:gd name="T8" fmla="*/ 0 60000 65536"/>
              </a:gdLst>
              <a:ahLst/>
              <a:cxnLst>
                <a:cxn ang="T6">
                  <a:pos x="T0" y="T1"/>
                </a:cxn>
                <a:cxn ang="T7">
                  <a:pos x="T2" y="T3"/>
                </a:cxn>
                <a:cxn ang="T8">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477">
              <a:extLst>
                <a:ext uri="{FF2B5EF4-FFF2-40B4-BE49-F238E27FC236}">
                  <a16:creationId xmlns:a16="http://schemas.microsoft.com/office/drawing/2014/main" id="{BF8CD15C-4973-334D-B58D-4938EE736653}"/>
                </a:ext>
              </a:extLst>
            </p:cNvPr>
            <p:cNvSpPr>
              <a:spLocks/>
            </p:cNvSpPr>
            <p:nvPr/>
          </p:nvSpPr>
          <p:spPr bwMode="auto">
            <a:xfrm>
              <a:off x="3000503" y="3032810"/>
              <a:ext cx="89206" cy="74297"/>
            </a:xfrm>
            <a:custGeom>
              <a:avLst/>
              <a:gdLst>
                <a:gd name="T0" fmla="*/ 0 w 23"/>
                <a:gd name="T1" fmla="*/ 2147483647 h 19"/>
                <a:gd name="T2" fmla="*/ 2147483647 w 23"/>
                <a:gd name="T3" fmla="*/ 2147483647 h 19"/>
                <a:gd name="T4" fmla="*/ 0 w 23"/>
                <a:gd name="T5" fmla="*/ 2147483647 h 19"/>
                <a:gd name="T6" fmla="*/ 0 60000 65536"/>
                <a:gd name="T7" fmla="*/ 0 60000 65536"/>
                <a:gd name="T8" fmla="*/ 0 60000 65536"/>
              </a:gdLst>
              <a:ahLst/>
              <a:cxnLst>
                <a:cxn ang="T6">
                  <a:pos x="T0" y="T1"/>
                </a:cxn>
                <a:cxn ang="T7">
                  <a:pos x="T2" y="T3"/>
                </a:cxn>
                <a:cxn ang="T8">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478">
              <a:extLst>
                <a:ext uri="{FF2B5EF4-FFF2-40B4-BE49-F238E27FC236}">
                  <a16:creationId xmlns:a16="http://schemas.microsoft.com/office/drawing/2014/main" id="{642B38F5-5037-5341-B56B-9993BF435C41}"/>
                </a:ext>
              </a:extLst>
            </p:cNvPr>
            <p:cNvSpPr>
              <a:spLocks/>
            </p:cNvSpPr>
            <p:nvPr/>
          </p:nvSpPr>
          <p:spPr bwMode="auto">
            <a:xfrm>
              <a:off x="2800746" y="2915673"/>
              <a:ext cx="72479" cy="92871"/>
            </a:xfrm>
            <a:custGeom>
              <a:avLst/>
              <a:gdLst>
                <a:gd name="T0" fmla="*/ 2147483647 w 19"/>
                <a:gd name="T1" fmla="*/ 2147483647 h 24"/>
                <a:gd name="T2" fmla="*/ 2147483647 w 19"/>
                <a:gd name="T3" fmla="*/ 0 h 24"/>
                <a:gd name="T4" fmla="*/ 2147483647 w 19"/>
                <a:gd name="T5" fmla="*/ 2147483647 h 24"/>
                <a:gd name="T6" fmla="*/ 0 60000 65536"/>
                <a:gd name="T7" fmla="*/ 0 60000 65536"/>
                <a:gd name="T8" fmla="*/ 0 60000 65536"/>
              </a:gdLst>
              <a:ahLst/>
              <a:cxnLst>
                <a:cxn ang="T6">
                  <a:pos x="T0" y="T1"/>
                </a:cxn>
                <a:cxn ang="T7">
                  <a:pos x="T2" y="T3"/>
                </a:cxn>
                <a:cxn ang="T8">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79">
              <a:extLst>
                <a:ext uri="{FF2B5EF4-FFF2-40B4-BE49-F238E27FC236}">
                  <a16:creationId xmlns:a16="http://schemas.microsoft.com/office/drawing/2014/main" id="{FDBBBF31-BB99-794D-A8FA-D179F8FB09A8}"/>
                </a:ext>
              </a:extLst>
            </p:cNvPr>
            <p:cNvSpPr>
              <a:spLocks/>
            </p:cNvSpPr>
            <p:nvPr/>
          </p:nvSpPr>
          <p:spPr bwMode="auto">
            <a:xfrm>
              <a:off x="85045" y="3002502"/>
              <a:ext cx="118942" cy="100300"/>
            </a:xfrm>
            <a:custGeom>
              <a:avLst/>
              <a:gdLst>
                <a:gd name="T0" fmla="*/ 0 w 31"/>
                <a:gd name="T1" fmla="*/ 2147483647 h 26"/>
                <a:gd name="T2" fmla="*/ 2147483647 w 31"/>
                <a:gd name="T3" fmla="*/ 2147483647 h 26"/>
                <a:gd name="T4" fmla="*/ 0 w 31"/>
                <a:gd name="T5" fmla="*/ 2147483647 h 26"/>
                <a:gd name="T6" fmla="*/ 0 60000 65536"/>
                <a:gd name="T7" fmla="*/ 0 60000 65536"/>
                <a:gd name="T8" fmla="*/ 0 60000 65536"/>
              </a:gdLst>
              <a:ahLst/>
              <a:cxnLst>
                <a:cxn ang="T6">
                  <a:pos x="T0" y="T1"/>
                </a:cxn>
                <a:cxn ang="T7">
                  <a:pos x="T2" y="T3"/>
                </a:cxn>
                <a:cxn ang="T8">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480">
              <a:extLst>
                <a:ext uri="{FF2B5EF4-FFF2-40B4-BE49-F238E27FC236}">
                  <a16:creationId xmlns:a16="http://schemas.microsoft.com/office/drawing/2014/main" id="{2AC822F8-A100-714C-84F3-6D0F7249BAE5}"/>
                </a:ext>
              </a:extLst>
            </p:cNvPr>
            <p:cNvSpPr>
              <a:spLocks/>
            </p:cNvSpPr>
            <p:nvPr/>
          </p:nvSpPr>
          <p:spPr bwMode="auto">
            <a:xfrm>
              <a:off x="3763861" y="3947935"/>
              <a:ext cx="460899" cy="477357"/>
            </a:xfrm>
            <a:custGeom>
              <a:avLst/>
              <a:gdLst>
                <a:gd name="T0" fmla="*/ 2147483647 w 120"/>
                <a:gd name="T1" fmla="*/ 2147483647 h 124"/>
                <a:gd name="T2" fmla="*/ 2147483647 w 120"/>
                <a:gd name="T3" fmla="*/ 2147483647 h 124"/>
                <a:gd name="T4" fmla="*/ 2147483647 w 120"/>
                <a:gd name="T5" fmla="*/ 2147483647 h 124"/>
                <a:gd name="T6" fmla="*/ 2147483647 w 120"/>
                <a:gd name="T7" fmla="*/ 2147483647 h 124"/>
                <a:gd name="T8" fmla="*/ 2147483647 w 120"/>
                <a:gd name="T9" fmla="*/ 2147483647 h 124"/>
                <a:gd name="T10" fmla="*/ 2147483647 w 120"/>
                <a:gd name="T11" fmla="*/ 2147483647 h 124"/>
                <a:gd name="T12" fmla="*/ 2147483647 w 120"/>
                <a:gd name="T13" fmla="*/ 2147483647 h 124"/>
                <a:gd name="T14" fmla="*/ 2147483647 w 120"/>
                <a:gd name="T15" fmla="*/ 2147483647 h 124"/>
                <a:gd name="T16" fmla="*/ 2147483647 w 120"/>
                <a:gd name="T17" fmla="*/ 2147483647 h 124"/>
                <a:gd name="T18" fmla="*/ 2147483647 w 120"/>
                <a:gd name="T19" fmla="*/ 2147483647 h 124"/>
                <a:gd name="T20" fmla="*/ 2147483647 w 120"/>
                <a:gd name="T21" fmla="*/ 2147483647 h 124"/>
                <a:gd name="T22" fmla="*/ 2147483647 w 120"/>
                <a:gd name="T23" fmla="*/ 2147483647 h 124"/>
                <a:gd name="T24" fmla="*/ 2147483647 w 120"/>
                <a:gd name="T25" fmla="*/ 2147483647 h 124"/>
                <a:gd name="T26" fmla="*/ 2147483647 w 120"/>
                <a:gd name="T27" fmla="*/ 2147483647 h 124"/>
                <a:gd name="T28" fmla="*/ 2147483647 w 120"/>
                <a:gd name="T29" fmla="*/ 2147483647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481">
              <a:extLst>
                <a:ext uri="{FF2B5EF4-FFF2-40B4-BE49-F238E27FC236}">
                  <a16:creationId xmlns:a16="http://schemas.microsoft.com/office/drawing/2014/main" id="{B7C6D3A1-A8F0-A144-A350-522CEF70B0E1}"/>
                </a:ext>
              </a:extLst>
            </p:cNvPr>
            <p:cNvSpPr>
              <a:spLocks/>
            </p:cNvSpPr>
            <p:nvPr/>
          </p:nvSpPr>
          <p:spPr bwMode="auto">
            <a:xfrm>
              <a:off x="3373969" y="3472111"/>
              <a:ext cx="1022154" cy="830266"/>
            </a:xfrm>
            <a:custGeom>
              <a:avLst/>
              <a:gdLst>
                <a:gd name="T0" fmla="*/ 2147483647 w 266"/>
                <a:gd name="T1" fmla="*/ 2147483647 h 216"/>
                <a:gd name="T2" fmla="*/ 2147483647 w 266"/>
                <a:gd name="T3" fmla="*/ 2147483647 h 216"/>
                <a:gd name="T4" fmla="*/ 2147483647 w 266"/>
                <a:gd name="T5" fmla="*/ 2147483647 h 216"/>
                <a:gd name="T6" fmla="*/ 2147483647 w 266"/>
                <a:gd name="T7" fmla="*/ 2147483647 h 216"/>
                <a:gd name="T8" fmla="*/ 2147483647 w 266"/>
                <a:gd name="T9" fmla="*/ 2147483647 h 216"/>
                <a:gd name="T10" fmla="*/ 2147483647 w 266"/>
                <a:gd name="T11" fmla="*/ 2147483647 h 216"/>
                <a:gd name="T12" fmla="*/ 2147483647 w 266"/>
                <a:gd name="T13" fmla="*/ 2147483647 h 216"/>
                <a:gd name="T14" fmla="*/ 2147483647 w 266"/>
                <a:gd name="T15" fmla="*/ 2147483647 h 216"/>
                <a:gd name="T16" fmla="*/ 2147483647 w 266"/>
                <a:gd name="T17" fmla="*/ 2147483647 h 216"/>
                <a:gd name="T18" fmla="*/ 2147483647 w 266"/>
                <a:gd name="T19" fmla="*/ 2147483647 h 216"/>
                <a:gd name="T20" fmla="*/ 2147483647 w 266"/>
                <a:gd name="T21" fmla="*/ 2147483647 h 216"/>
                <a:gd name="T22" fmla="*/ 2147483647 w 266"/>
                <a:gd name="T23" fmla="*/ 2147483647 h 216"/>
                <a:gd name="T24" fmla="*/ 2147483647 w 266"/>
                <a:gd name="T25" fmla="*/ 2147483647 h 216"/>
                <a:gd name="T26" fmla="*/ 2147483647 w 266"/>
                <a:gd name="T27" fmla="*/ 2147483647 h 216"/>
                <a:gd name="T28" fmla="*/ 2147483647 w 266"/>
                <a:gd name="T29" fmla="*/ 2147483647 h 216"/>
                <a:gd name="T30" fmla="*/ 2147483647 w 266"/>
                <a:gd name="T31" fmla="*/ 2147483647 h 216"/>
                <a:gd name="T32" fmla="*/ 2147483647 w 266"/>
                <a:gd name="T33" fmla="*/ 2147483647 h 216"/>
                <a:gd name="T34" fmla="*/ 2147483647 w 266"/>
                <a:gd name="T35" fmla="*/ 2147483647 h 216"/>
                <a:gd name="T36" fmla="*/ 2147483647 w 266"/>
                <a:gd name="T37" fmla="*/ 2147483647 h 216"/>
                <a:gd name="T38" fmla="*/ 2147483647 w 266"/>
                <a:gd name="T39" fmla="*/ 2147483647 h 216"/>
                <a:gd name="T40" fmla="*/ 2147483647 w 266"/>
                <a:gd name="T41" fmla="*/ 2147483647 h 216"/>
                <a:gd name="T42" fmla="*/ 2147483647 w 266"/>
                <a:gd name="T43" fmla="*/ 2147483647 h 216"/>
                <a:gd name="T44" fmla="*/ 2147483647 w 266"/>
                <a:gd name="T45" fmla="*/ 2147483647 h 216"/>
                <a:gd name="T46" fmla="*/ 2147483647 w 266"/>
                <a:gd name="T47" fmla="*/ 2147483647 h 216"/>
                <a:gd name="T48" fmla="*/ 2147483647 w 266"/>
                <a:gd name="T49" fmla="*/ 2147483647 h 216"/>
                <a:gd name="T50" fmla="*/ 2147483647 w 266"/>
                <a:gd name="T51" fmla="*/ 2147483647 h 216"/>
                <a:gd name="T52" fmla="*/ 2147483647 w 266"/>
                <a:gd name="T53" fmla="*/ 2147483647 h 216"/>
                <a:gd name="T54" fmla="*/ 2147483647 w 266"/>
                <a:gd name="T55" fmla="*/ 2147483647 h 216"/>
                <a:gd name="T56" fmla="*/ 2147483647 w 266"/>
                <a:gd name="T57" fmla="*/ 2147483647 h 216"/>
                <a:gd name="T58" fmla="*/ 2147483647 w 266"/>
                <a:gd name="T59" fmla="*/ 2147483647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482">
              <a:extLst>
                <a:ext uri="{FF2B5EF4-FFF2-40B4-BE49-F238E27FC236}">
                  <a16:creationId xmlns:a16="http://schemas.microsoft.com/office/drawing/2014/main" id="{280C0CAA-ADD3-CA4E-9BE6-DF743B47F0CB}"/>
                </a:ext>
              </a:extLst>
            </p:cNvPr>
            <p:cNvSpPr>
              <a:spLocks/>
            </p:cNvSpPr>
            <p:nvPr/>
          </p:nvSpPr>
          <p:spPr bwMode="auto">
            <a:xfrm>
              <a:off x="4923576" y="4362720"/>
              <a:ext cx="488775" cy="952855"/>
            </a:xfrm>
            <a:custGeom>
              <a:avLst/>
              <a:gdLst>
                <a:gd name="T0" fmla="*/ 2147483647 w 127"/>
                <a:gd name="T1" fmla="*/ 2147483647 h 248"/>
                <a:gd name="T2" fmla="*/ 2147483647 w 127"/>
                <a:gd name="T3" fmla="*/ 2147483647 h 248"/>
                <a:gd name="T4" fmla="*/ 2147483647 w 127"/>
                <a:gd name="T5" fmla="*/ 2147483647 h 248"/>
                <a:gd name="T6" fmla="*/ 2147483647 w 127"/>
                <a:gd name="T7" fmla="*/ 2147483647 h 248"/>
                <a:gd name="T8" fmla="*/ 2147483647 w 127"/>
                <a:gd name="T9" fmla="*/ 2147483647 h 248"/>
                <a:gd name="T10" fmla="*/ 2147483647 w 127"/>
                <a:gd name="T11" fmla="*/ 2147483647 h 248"/>
                <a:gd name="T12" fmla="*/ 2147483647 w 127"/>
                <a:gd name="T13" fmla="*/ 2147483647 h 248"/>
                <a:gd name="T14" fmla="*/ 2147483647 w 127"/>
                <a:gd name="T15" fmla="*/ 2147483647 h 248"/>
                <a:gd name="T16" fmla="*/ 0 w 127"/>
                <a:gd name="T17" fmla="*/ 2147483647 h 248"/>
                <a:gd name="T18" fmla="*/ 2147483647 w 127"/>
                <a:gd name="T19" fmla="*/ 2147483647 h 248"/>
                <a:gd name="T20" fmla="*/ 2147483647 w 127"/>
                <a:gd name="T21" fmla="*/ 2147483647 h 248"/>
                <a:gd name="T22" fmla="*/ 2147483647 w 127"/>
                <a:gd name="T23" fmla="*/ 2147483647 h 248"/>
                <a:gd name="T24" fmla="*/ 2147483647 w 127"/>
                <a:gd name="T25" fmla="*/ 2147483647 h 248"/>
                <a:gd name="T26" fmla="*/ 2147483647 w 127"/>
                <a:gd name="T27" fmla="*/ 2147483647 h 248"/>
                <a:gd name="T28" fmla="*/ 2147483647 w 127"/>
                <a:gd name="T29" fmla="*/ 2147483647 h 248"/>
                <a:gd name="T30" fmla="*/ 2147483647 w 127"/>
                <a:gd name="T31" fmla="*/ 2147483647 h 248"/>
                <a:gd name="T32" fmla="*/ 2147483647 w 127"/>
                <a:gd name="T33" fmla="*/ 2147483647 h 248"/>
                <a:gd name="T34" fmla="*/ 2147483647 w 127"/>
                <a:gd name="T35" fmla="*/ 2147483647 h 248"/>
                <a:gd name="T36" fmla="*/ 2147483647 w 127"/>
                <a:gd name="T37" fmla="*/ 2147483647 h 248"/>
                <a:gd name="T38" fmla="*/ 2147483647 w 127"/>
                <a:gd name="T39" fmla="*/ 2147483647 h 248"/>
                <a:gd name="T40" fmla="*/ 2147483647 w 127"/>
                <a:gd name="T41" fmla="*/ 2147483647 h 248"/>
                <a:gd name="T42" fmla="*/ 2147483647 w 127"/>
                <a:gd name="T43" fmla="*/ 2147483647 h 248"/>
                <a:gd name="T44" fmla="*/ 2147483647 w 127"/>
                <a:gd name="T45" fmla="*/ 2147483647 h 248"/>
                <a:gd name="T46" fmla="*/ 2147483647 w 127"/>
                <a:gd name="T47" fmla="*/ 2147483647 h 248"/>
                <a:gd name="T48" fmla="*/ 2147483647 w 127"/>
                <a:gd name="T49" fmla="*/ 2147483647 h 248"/>
                <a:gd name="T50" fmla="*/ 2147483647 w 127"/>
                <a:gd name="T51" fmla="*/ 2147483647 h 248"/>
                <a:gd name="T52" fmla="*/ 2147483647 w 127"/>
                <a:gd name="T53" fmla="*/ 2147483647 h 248"/>
                <a:gd name="T54" fmla="*/ 2147483647 w 127"/>
                <a:gd name="T55" fmla="*/ 2147483647 h 248"/>
                <a:gd name="T56" fmla="*/ 2147483647 w 127"/>
                <a:gd name="T57" fmla="*/ 2147483647 h 248"/>
                <a:gd name="T58" fmla="*/ 2147483647 w 127"/>
                <a:gd name="T59" fmla="*/ 2147483647 h 24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483">
              <a:extLst>
                <a:ext uri="{FF2B5EF4-FFF2-40B4-BE49-F238E27FC236}">
                  <a16:creationId xmlns:a16="http://schemas.microsoft.com/office/drawing/2014/main" id="{897E900A-CBB8-4A44-AE3F-56D9DB613FFE}"/>
                </a:ext>
              </a:extLst>
            </p:cNvPr>
            <p:cNvSpPr>
              <a:spLocks/>
            </p:cNvSpPr>
            <p:nvPr/>
          </p:nvSpPr>
          <p:spPr bwMode="auto">
            <a:xfrm>
              <a:off x="2226591" y="2837524"/>
              <a:ext cx="1085342" cy="668670"/>
            </a:xfrm>
            <a:custGeom>
              <a:avLst/>
              <a:gdLst>
                <a:gd name="T0" fmla="*/ 2147483647 w 282"/>
                <a:gd name="T1" fmla="*/ 2147483647 h 174"/>
                <a:gd name="T2" fmla="*/ 2147483647 w 282"/>
                <a:gd name="T3" fmla="*/ 2147483647 h 174"/>
                <a:gd name="T4" fmla="*/ 2147483647 w 282"/>
                <a:gd name="T5" fmla="*/ 2147483647 h 174"/>
                <a:gd name="T6" fmla="*/ 2147483647 w 282"/>
                <a:gd name="T7" fmla="*/ 2147483647 h 174"/>
                <a:gd name="T8" fmla="*/ 2147483647 w 282"/>
                <a:gd name="T9" fmla="*/ 2147483647 h 174"/>
                <a:gd name="T10" fmla="*/ 2147483647 w 282"/>
                <a:gd name="T11" fmla="*/ 2147483647 h 174"/>
                <a:gd name="T12" fmla="*/ 2147483647 w 282"/>
                <a:gd name="T13" fmla="*/ 2147483647 h 174"/>
                <a:gd name="T14" fmla="*/ 2147483647 w 282"/>
                <a:gd name="T15" fmla="*/ 2147483647 h 174"/>
                <a:gd name="T16" fmla="*/ 2147483647 w 282"/>
                <a:gd name="T17" fmla="*/ 2147483647 h 174"/>
                <a:gd name="T18" fmla="*/ 2147483647 w 282"/>
                <a:gd name="T19" fmla="*/ 2147483647 h 174"/>
                <a:gd name="T20" fmla="*/ 2147483647 w 282"/>
                <a:gd name="T21" fmla="*/ 2147483647 h 174"/>
                <a:gd name="T22" fmla="*/ 2147483647 w 282"/>
                <a:gd name="T23" fmla="*/ 2147483647 h 174"/>
                <a:gd name="T24" fmla="*/ 2147483647 w 282"/>
                <a:gd name="T25" fmla="*/ 2147483647 h 174"/>
                <a:gd name="T26" fmla="*/ 2147483647 w 282"/>
                <a:gd name="T27" fmla="*/ 2147483647 h 174"/>
                <a:gd name="T28" fmla="*/ 2147483647 w 282"/>
                <a:gd name="T29" fmla="*/ 2147483647 h 174"/>
                <a:gd name="T30" fmla="*/ 2147483647 w 282"/>
                <a:gd name="T31" fmla="*/ 2147483647 h 174"/>
                <a:gd name="T32" fmla="*/ 2147483647 w 282"/>
                <a:gd name="T33" fmla="*/ 2147483647 h 174"/>
                <a:gd name="T34" fmla="*/ 2147483647 w 282"/>
                <a:gd name="T35" fmla="*/ 2147483647 h 174"/>
                <a:gd name="T36" fmla="*/ 2147483647 w 282"/>
                <a:gd name="T37" fmla="*/ 2147483647 h 174"/>
                <a:gd name="T38" fmla="*/ 2147483647 w 282"/>
                <a:gd name="T39" fmla="*/ 2147483647 h 174"/>
                <a:gd name="T40" fmla="*/ 2147483647 w 282"/>
                <a:gd name="T41" fmla="*/ 2147483647 h 174"/>
                <a:gd name="T42" fmla="*/ 2147483647 w 282"/>
                <a:gd name="T43" fmla="*/ 2147483647 h 174"/>
                <a:gd name="T44" fmla="*/ 2147483647 w 282"/>
                <a:gd name="T45" fmla="*/ 2147483647 h 174"/>
                <a:gd name="T46" fmla="*/ 2147483647 w 282"/>
                <a:gd name="T47" fmla="*/ 2147483647 h 174"/>
                <a:gd name="T48" fmla="*/ 2147483647 w 282"/>
                <a:gd name="T49" fmla="*/ 2147483647 h 174"/>
                <a:gd name="T50" fmla="*/ 2147483647 w 282"/>
                <a:gd name="T51" fmla="*/ 2147483647 h 174"/>
                <a:gd name="T52" fmla="*/ 2147483647 w 282"/>
                <a:gd name="T53" fmla="*/ 2147483647 h 174"/>
                <a:gd name="T54" fmla="*/ 2147483647 w 282"/>
                <a:gd name="T55" fmla="*/ 2147483647 h 174"/>
                <a:gd name="T56" fmla="*/ 2147483647 w 282"/>
                <a:gd name="T57" fmla="*/ 2147483647 h 174"/>
                <a:gd name="T58" fmla="*/ 2147483647 w 282"/>
                <a:gd name="T59" fmla="*/ 2147483647 h 1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484">
              <a:extLst>
                <a:ext uri="{FF2B5EF4-FFF2-40B4-BE49-F238E27FC236}">
                  <a16:creationId xmlns:a16="http://schemas.microsoft.com/office/drawing/2014/main" id="{B4928D44-2484-7948-83CB-94A79C2E0134}"/>
                </a:ext>
              </a:extLst>
            </p:cNvPr>
            <p:cNvSpPr>
              <a:spLocks/>
            </p:cNvSpPr>
            <p:nvPr/>
          </p:nvSpPr>
          <p:spPr bwMode="auto">
            <a:xfrm>
              <a:off x="2381559" y="3135224"/>
              <a:ext cx="615150" cy="304616"/>
            </a:xfrm>
            <a:custGeom>
              <a:avLst/>
              <a:gdLst>
                <a:gd name="T0" fmla="*/ 2147483647 w 160"/>
                <a:gd name="T1" fmla="*/ 2147483647 h 79"/>
                <a:gd name="T2" fmla="*/ 2147483647 w 160"/>
                <a:gd name="T3" fmla="*/ 2147483647 h 79"/>
                <a:gd name="T4" fmla="*/ 2147483647 w 160"/>
                <a:gd name="T5" fmla="*/ 2147483647 h 79"/>
                <a:gd name="T6" fmla="*/ 2147483647 w 160"/>
                <a:gd name="T7" fmla="*/ 2147483647 h 79"/>
                <a:gd name="T8" fmla="*/ 2147483647 w 160"/>
                <a:gd name="T9" fmla="*/ 2147483647 h 79"/>
                <a:gd name="T10" fmla="*/ 0 w 160"/>
                <a:gd name="T11" fmla="*/ 2147483647 h 79"/>
                <a:gd name="T12" fmla="*/ 2147483647 w 160"/>
                <a:gd name="T13" fmla="*/ 2147483647 h 79"/>
                <a:gd name="T14" fmla="*/ 2147483647 w 160"/>
                <a:gd name="T15" fmla="*/ 2147483647 h 79"/>
                <a:gd name="T16" fmla="*/ 2147483647 w 160"/>
                <a:gd name="T17" fmla="*/ 2147483647 h 79"/>
                <a:gd name="T18" fmla="*/ 2147483647 w 160"/>
                <a:gd name="T19" fmla="*/ 2147483647 h 79"/>
                <a:gd name="T20" fmla="*/ 2147483647 w 160"/>
                <a:gd name="T21" fmla="*/ 2147483647 h 79"/>
                <a:gd name="T22" fmla="*/ 2147483647 w 160"/>
                <a:gd name="T23" fmla="*/ 2147483647 h 79"/>
                <a:gd name="T24" fmla="*/ 2147483647 w 160"/>
                <a:gd name="T25" fmla="*/ 2147483647 h 79"/>
                <a:gd name="T26" fmla="*/ 2147483647 w 160"/>
                <a:gd name="T27" fmla="*/ 2147483647 h 79"/>
                <a:gd name="T28" fmla="*/ 2147483647 w 160"/>
                <a:gd name="T29" fmla="*/ 2147483647 h 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485">
              <a:extLst>
                <a:ext uri="{FF2B5EF4-FFF2-40B4-BE49-F238E27FC236}">
                  <a16:creationId xmlns:a16="http://schemas.microsoft.com/office/drawing/2014/main" id="{032A4153-1F8E-3C4E-8BAE-2349A9F03701}"/>
                </a:ext>
              </a:extLst>
            </p:cNvPr>
            <p:cNvSpPr>
              <a:spLocks/>
            </p:cNvSpPr>
            <p:nvPr/>
          </p:nvSpPr>
          <p:spPr bwMode="auto">
            <a:xfrm>
              <a:off x="4543038" y="4574523"/>
              <a:ext cx="624443" cy="358482"/>
            </a:xfrm>
            <a:custGeom>
              <a:avLst/>
              <a:gdLst>
                <a:gd name="T0" fmla="*/ 2147483647 w 162"/>
                <a:gd name="T1" fmla="*/ 2147483647 h 93"/>
                <a:gd name="T2" fmla="*/ 2147483647 w 162"/>
                <a:gd name="T3" fmla="*/ 2147483647 h 93"/>
                <a:gd name="T4" fmla="*/ 2147483647 w 162"/>
                <a:gd name="T5" fmla="*/ 2147483647 h 93"/>
                <a:gd name="T6" fmla="*/ 2147483647 w 162"/>
                <a:gd name="T7" fmla="*/ 2147483647 h 93"/>
                <a:gd name="T8" fmla="*/ 2147483647 w 162"/>
                <a:gd name="T9" fmla="*/ 2147483647 h 93"/>
                <a:gd name="T10" fmla="*/ 2147483647 w 162"/>
                <a:gd name="T11" fmla="*/ 2147483647 h 93"/>
                <a:gd name="T12" fmla="*/ 2147483647 w 162"/>
                <a:gd name="T13" fmla="*/ 2147483647 h 93"/>
                <a:gd name="T14" fmla="*/ 2147483647 w 162"/>
                <a:gd name="T15" fmla="*/ 2147483647 h 93"/>
                <a:gd name="T16" fmla="*/ 2147483647 w 162"/>
                <a:gd name="T17" fmla="*/ 2147483647 h 93"/>
                <a:gd name="T18" fmla="*/ 2147483647 w 162"/>
                <a:gd name="T19" fmla="*/ 2147483647 h 93"/>
                <a:gd name="T20" fmla="*/ 2147483647 w 162"/>
                <a:gd name="T21" fmla="*/ 2147483647 h 93"/>
                <a:gd name="T22" fmla="*/ 2147483647 w 162"/>
                <a:gd name="T23" fmla="*/ 2147483647 h 93"/>
                <a:gd name="T24" fmla="*/ 2147483647 w 162"/>
                <a:gd name="T25" fmla="*/ 2147483647 h 93"/>
                <a:gd name="T26" fmla="*/ 2147483647 w 162"/>
                <a:gd name="T27" fmla="*/ 2147483647 h 93"/>
                <a:gd name="T28" fmla="*/ 2147483647 w 162"/>
                <a:gd name="T29" fmla="*/ 2147483647 h 93"/>
                <a:gd name="T30" fmla="*/ 2147483647 w 162"/>
                <a:gd name="T31" fmla="*/ 2147483647 h 93"/>
                <a:gd name="T32" fmla="*/ 2147483647 w 162"/>
                <a:gd name="T33" fmla="*/ 2147483647 h 93"/>
                <a:gd name="T34" fmla="*/ 2147483647 w 162"/>
                <a:gd name="T35" fmla="*/ 2147483647 h 93"/>
                <a:gd name="T36" fmla="*/ 2147483647 w 162"/>
                <a:gd name="T37" fmla="*/ 2147483647 h 93"/>
                <a:gd name="T38" fmla="*/ 2147483647 w 162"/>
                <a:gd name="T39" fmla="*/ 2147483647 h 93"/>
                <a:gd name="T40" fmla="*/ 2147483647 w 162"/>
                <a:gd name="T41" fmla="*/ 2147483647 h 93"/>
                <a:gd name="T42" fmla="*/ 2147483647 w 162"/>
                <a:gd name="T43" fmla="*/ 2147483647 h 93"/>
                <a:gd name="T44" fmla="*/ 2147483647 w 162"/>
                <a:gd name="T45" fmla="*/ 2147483647 h 93"/>
                <a:gd name="T46" fmla="*/ 2147483647 w 162"/>
                <a:gd name="T47" fmla="*/ 2147483647 h 93"/>
                <a:gd name="T48" fmla="*/ 2147483647 w 162"/>
                <a:gd name="T49" fmla="*/ 2147483647 h 93"/>
                <a:gd name="T50" fmla="*/ 2147483647 w 162"/>
                <a:gd name="T51" fmla="*/ 2147483647 h 93"/>
                <a:gd name="T52" fmla="*/ 2147483647 w 162"/>
                <a:gd name="T53" fmla="*/ 2147483647 h 93"/>
                <a:gd name="T54" fmla="*/ 2147483647 w 162"/>
                <a:gd name="T55" fmla="*/ 2147483647 h 93"/>
                <a:gd name="T56" fmla="*/ 2147483647 w 162"/>
                <a:gd name="T57" fmla="*/ 2147483647 h 93"/>
                <a:gd name="T58" fmla="*/ 2147483647 w 162"/>
                <a:gd name="T59" fmla="*/ 2147483647 h 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486">
              <a:extLst>
                <a:ext uri="{FF2B5EF4-FFF2-40B4-BE49-F238E27FC236}">
                  <a16:creationId xmlns:a16="http://schemas.microsoft.com/office/drawing/2014/main" id="{A8D08017-1F3D-E342-A7EB-1C849CB58228}"/>
                </a:ext>
              </a:extLst>
            </p:cNvPr>
            <p:cNvSpPr>
              <a:spLocks/>
            </p:cNvSpPr>
            <p:nvPr/>
          </p:nvSpPr>
          <p:spPr bwMode="auto">
            <a:xfrm>
              <a:off x="3424088" y="3663027"/>
              <a:ext cx="620726" cy="354766"/>
            </a:xfrm>
            <a:custGeom>
              <a:avLst/>
              <a:gdLst>
                <a:gd name="T0" fmla="*/ 2147483647 w 162"/>
                <a:gd name="T1" fmla="*/ 2147483647 h 92"/>
                <a:gd name="T2" fmla="*/ 2147483647 w 162"/>
                <a:gd name="T3" fmla="*/ 2147483647 h 92"/>
                <a:gd name="T4" fmla="*/ 2147483647 w 162"/>
                <a:gd name="T5" fmla="*/ 2147483647 h 92"/>
                <a:gd name="T6" fmla="*/ 2147483647 w 162"/>
                <a:gd name="T7" fmla="*/ 2147483647 h 92"/>
                <a:gd name="T8" fmla="*/ 2147483647 w 162"/>
                <a:gd name="T9" fmla="*/ 2147483647 h 92"/>
                <a:gd name="T10" fmla="*/ 2147483647 w 162"/>
                <a:gd name="T11" fmla="*/ 2147483647 h 92"/>
                <a:gd name="T12" fmla="*/ 2147483647 w 162"/>
                <a:gd name="T13" fmla="*/ 2147483647 h 92"/>
                <a:gd name="T14" fmla="*/ 2147483647 w 162"/>
                <a:gd name="T15" fmla="*/ 2147483647 h 92"/>
                <a:gd name="T16" fmla="*/ 2147483647 w 162"/>
                <a:gd name="T17" fmla="*/ 2147483647 h 92"/>
                <a:gd name="T18" fmla="*/ 2147483647 w 162"/>
                <a:gd name="T19" fmla="*/ 2147483647 h 92"/>
                <a:gd name="T20" fmla="*/ 2147483647 w 162"/>
                <a:gd name="T21" fmla="*/ 2147483647 h 92"/>
                <a:gd name="T22" fmla="*/ 2147483647 w 162"/>
                <a:gd name="T23" fmla="*/ 2147483647 h 92"/>
                <a:gd name="T24" fmla="*/ 2147483647 w 162"/>
                <a:gd name="T25" fmla="*/ 2147483647 h 92"/>
                <a:gd name="T26" fmla="*/ 2147483647 w 162"/>
                <a:gd name="T27" fmla="*/ 2147483647 h 92"/>
                <a:gd name="T28" fmla="*/ 2147483647 w 162"/>
                <a:gd name="T29" fmla="*/ 2147483647 h 92"/>
                <a:gd name="T30" fmla="*/ 2147483647 w 162"/>
                <a:gd name="T31" fmla="*/ 2147483647 h 92"/>
                <a:gd name="T32" fmla="*/ 2147483647 w 162"/>
                <a:gd name="T33" fmla="*/ 2147483647 h 92"/>
                <a:gd name="T34" fmla="*/ 2147483647 w 162"/>
                <a:gd name="T35" fmla="*/ 2147483647 h 92"/>
                <a:gd name="T36" fmla="*/ 2147483647 w 162"/>
                <a:gd name="T37" fmla="*/ 2147483647 h 92"/>
                <a:gd name="T38" fmla="*/ 2147483647 w 162"/>
                <a:gd name="T39" fmla="*/ 2147483647 h 92"/>
                <a:gd name="T40" fmla="*/ 2147483647 w 162"/>
                <a:gd name="T41" fmla="*/ 2147483647 h 92"/>
                <a:gd name="T42" fmla="*/ 2147483647 w 162"/>
                <a:gd name="T43" fmla="*/ 2147483647 h 92"/>
                <a:gd name="T44" fmla="*/ 2147483647 w 162"/>
                <a:gd name="T45" fmla="*/ 2147483647 h 92"/>
                <a:gd name="T46" fmla="*/ 2147483647 w 162"/>
                <a:gd name="T47" fmla="*/ 2147483647 h 92"/>
                <a:gd name="T48" fmla="*/ 2147483647 w 162"/>
                <a:gd name="T49" fmla="*/ 2147483647 h 92"/>
                <a:gd name="T50" fmla="*/ 2147483647 w 162"/>
                <a:gd name="T51" fmla="*/ 2147483647 h 92"/>
                <a:gd name="T52" fmla="*/ 2147483647 w 162"/>
                <a:gd name="T53" fmla="*/ 2147483647 h 92"/>
                <a:gd name="T54" fmla="*/ 2147483647 w 162"/>
                <a:gd name="T55" fmla="*/ 2147483647 h 92"/>
                <a:gd name="T56" fmla="*/ 2147483647 w 162"/>
                <a:gd name="T57" fmla="*/ 2147483647 h 92"/>
                <a:gd name="T58" fmla="*/ 2147483647 w 162"/>
                <a:gd name="T59" fmla="*/ 2147483647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487">
              <a:extLst>
                <a:ext uri="{FF2B5EF4-FFF2-40B4-BE49-F238E27FC236}">
                  <a16:creationId xmlns:a16="http://schemas.microsoft.com/office/drawing/2014/main" id="{9E3DEDFB-DD01-3A4B-8FFD-397C5FA216EE}"/>
                </a:ext>
              </a:extLst>
            </p:cNvPr>
            <p:cNvSpPr>
              <a:spLocks/>
            </p:cNvSpPr>
            <p:nvPr/>
          </p:nvSpPr>
          <p:spPr bwMode="auto">
            <a:xfrm>
              <a:off x="1200708" y="2679463"/>
              <a:ext cx="960825" cy="445780"/>
            </a:xfrm>
            <a:custGeom>
              <a:avLst/>
              <a:gdLst>
                <a:gd name="T0" fmla="*/ 2147483647 w 250"/>
                <a:gd name="T1" fmla="*/ 2147483647 h 116"/>
                <a:gd name="T2" fmla="*/ 2147483647 w 250"/>
                <a:gd name="T3" fmla="*/ 2147483647 h 116"/>
                <a:gd name="T4" fmla="*/ 2147483647 w 250"/>
                <a:gd name="T5" fmla="*/ 2147483647 h 116"/>
                <a:gd name="T6" fmla="*/ 2147483647 w 250"/>
                <a:gd name="T7" fmla="*/ 2147483647 h 116"/>
                <a:gd name="T8" fmla="*/ 2147483647 w 250"/>
                <a:gd name="T9" fmla="*/ 2147483647 h 116"/>
                <a:gd name="T10" fmla="*/ 2147483647 w 250"/>
                <a:gd name="T11" fmla="*/ 2147483647 h 116"/>
                <a:gd name="T12" fmla="*/ 2147483647 w 250"/>
                <a:gd name="T13" fmla="*/ 2147483647 h 116"/>
                <a:gd name="T14" fmla="*/ 2147483647 w 250"/>
                <a:gd name="T15" fmla="*/ 2147483647 h 116"/>
                <a:gd name="T16" fmla="*/ 2147483647 w 250"/>
                <a:gd name="T17" fmla="*/ 2147483647 h 116"/>
                <a:gd name="T18" fmla="*/ 2147483647 w 250"/>
                <a:gd name="T19" fmla="*/ 2147483647 h 116"/>
                <a:gd name="T20" fmla="*/ 2147483647 w 250"/>
                <a:gd name="T21" fmla="*/ 2147483647 h 116"/>
                <a:gd name="T22" fmla="*/ 2147483647 w 250"/>
                <a:gd name="T23" fmla="*/ 2147483647 h 116"/>
                <a:gd name="T24" fmla="*/ 2147483647 w 250"/>
                <a:gd name="T25" fmla="*/ 2147483647 h 116"/>
                <a:gd name="T26" fmla="*/ 2147483647 w 250"/>
                <a:gd name="T27" fmla="*/ 2147483647 h 116"/>
                <a:gd name="T28" fmla="*/ 2147483647 w 250"/>
                <a:gd name="T29" fmla="*/ 2147483647 h 116"/>
                <a:gd name="T30" fmla="*/ 2147483647 w 250"/>
                <a:gd name="T31" fmla="*/ 2147483647 h 116"/>
                <a:gd name="T32" fmla="*/ 2147483647 w 250"/>
                <a:gd name="T33" fmla="*/ 2147483647 h 116"/>
                <a:gd name="T34" fmla="*/ 2147483647 w 250"/>
                <a:gd name="T35" fmla="*/ 2147483647 h 116"/>
                <a:gd name="T36" fmla="*/ 2147483647 w 250"/>
                <a:gd name="T37" fmla="*/ 2147483647 h 116"/>
                <a:gd name="T38" fmla="*/ 2147483647 w 250"/>
                <a:gd name="T39" fmla="*/ 2147483647 h 116"/>
                <a:gd name="T40" fmla="*/ 2147483647 w 250"/>
                <a:gd name="T41" fmla="*/ 2147483647 h 116"/>
                <a:gd name="T42" fmla="*/ 2147483647 w 250"/>
                <a:gd name="T43" fmla="*/ 2147483647 h 116"/>
                <a:gd name="T44" fmla="*/ 2147483647 w 250"/>
                <a:gd name="T45" fmla="*/ 2147483647 h 116"/>
                <a:gd name="T46" fmla="*/ 2147483647 w 250"/>
                <a:gd name="T47" fmla="*/ 2147483647 h 116"/>
                <a:gd name="T48" fmla="*/ 2147483647 w 250"/>
                <a:gd name="T49" fmla="*/ 2147483647 h 116"/>
                <a:gd name="T50" fmla="*/ 2147483647 w 250"/>
                <a:gd name="T51" fmla="*/ 2147483647 h 116"/>
                <a:gd name="T52" fmla="*/ 2147483647 w 250"/>
                <a:gd name="T53" fmla="*/ 2147483647 h 116"/>
                <a:gd name="T54" fmla="*/ 2147483647 w 250"/>
                <a:gd name="T55" fmla="*/ 2147483647 h 116"/>
                <a:gd name="T56" fmla="*/ 2147483647 w 250"/>
                <a:gd name="T57" fmla="*/ 2147483647 h 116"/>
                <a:gd name="T58" fmla="*/ 2147483647 w 250"/>
                <a:gd name="T59" fmla="*/ 2147483647 h 1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488">
              <a:extLst>
                <a:ext uri="{FF2B5EF4-FFF2-40B4-BE49-F238E27FC236}">
                  <a16:creationId xmlns:a16="http://schemas.microsoft.com/office/drawing/2014/main" id="{1DD058FA-01E2-E54F-AACC-A5826F4CE64D}"/>
                </a:ext>
              </a:extLst>
            </p:cNvPr>
            <p:cNvSpPr>
              <a:spLocks/>
            </p:cNvSpPr>
            <p:nvPr/>
          </p:nvSpPr>
          <p:spPr bwMode="auto">
            <a:xfrm>
              <a:off x="1339713" y="2915303"/>
              <a:ext cx="537095" cy="174597"/>
            </a:xfrm>
            <a:custGeom>
              <a:avLst/>
              <a:gdLst>
                <a:gd name="T0" fmla="*/ 2147483647 w 140"/>
                <a:gd name="T1" fmla="*/ 2147483647 h 45"/>
                <a:gd name="T2" fmla="*/ 2147483647 w 140"/>
                <a:gd name="T3" fmla="*/ 2147483647 h 45"/>
                <a:gd name="T4" fmla="*/ 2147483647 w 140"/>
                <a:gd name="T5" fmla="*/ 2147483647 h 45"/>
                <a:gd name="T6" fmla="*/ 2147483647 w 140"/>
                <a:gd name="T7" fmla="*/ 0 h 45"/>
                <a:gd name="T8" fmla="*/ 2147483647 w 140"/>
                <a:gd name="T9" fmla="*/ 2147483647 h 45"/>
                <a:gd name="T10" fmla="*/ 0 w 140"/>
                <a:gd name="T11" fmla="*/ 2147483647 h 45"/>
                <a:gd name="T12" fmla="*/ 2147483647 w 140"/>
                <a:gd name="T13" fmla="*/ 2147483647 h 45"/>
                <a:gd name="T14" fmla="*/ 2147483647 w 140"/>
                <a:gd name="T15" fmla="*/ 2147483647 h 45"/>
                <a:gd name="T16" fmla="*/ 2147483647 w 140"/>
                <a:gd name="T17" fmla="*/ 2147483647 h 45"/>
                <a:gd name="T18" fmla="*/ 2147483647 w 140"/>
                <a:gd name="T19" fmla="*/ 2147483647 h 45"/>
                <a:gd name="T20" fmla="*/ 2147483647 w 140"/>
                <a:gd name="T21" fmla="*/ 2147483647 h 45"/>
                <a:gd name="T22" fmla="*/ 2147483647 w 140"/>
                <a:gd name="T23" fmla="*/ 2147483647 h 45"/>
                <a:gd name="T24" fmla="*/ 2147483647 w 140"/>
                <a:gd name="T25" fmla="*/ 2147483647 h 45"/>
                <a:gd name="T26" fmla="*/ 2147483647 w 140"/>
                <a:gd name="T27" fmla="*/ 2147483647 h 45"/>
                <a:gd name="T28" fmla="*/ 2147483647 w 140"/>
                <a:gd name="T29" fmla="*/ 214748364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489">
              <a:extLst>
                <a:ext uri="{FF2B5EF4-FFF2-40B4-BE49-F238E27FC236}">
                  <a16:creationId xmlns:a16="http://schemas.microsoft.com/office/drawing/2014/main" id="{21435694-F96D-7247-B88F-A91DAFA0019A}"/>
                </a:ext>
              </a:extLst>
            </p:cNvPr>
            <p:cNvSpPr>
              <a:spLocks/>
            </p:cNvSpPr>
            <p:nvPr/>
          </p:nvSpPr>
          <p:spPr bwMode="auto">
            <a:xfrm>
              <a:off x="8615" y="2660514"/>
              <a:ext cx="1092776" cy="542366"/>
            </a:xfrm>
            <a:custGeom>
              <a:avLst/>
              <a:gdLst>
                <a:gd name="T0" fmla="*/ 2147483647 w 284"/>
                <a:gd name="T1" fmla="*/ 2147483647 h 141"/>
                <a:gd name="T2" fmla="*/ 2147483647 w 284"/>
                <a:gd name="T3" fmla="*/ 2147483647 h 141"/>
                <a:gd name="T4" fmla="*/ 2147483647 w 284"/>
                <a:gd name="T5" fmla="*/ 2147483647 h 141"/>
                <a:gd name="T6" fmla="*/ 2147483647 w 284"/>
                <a:gd name="T7" fmla="*/ 2147483647 h 141"/>
                <a:gd name="T8" fmla="*/ 2147483647 w 284"/>
                <a:gd name="T9" fmla="*/ 2147483647 h 141"/>
                <a:gd name="T10" fmla="*/ 2147483647 w 284"/>
                <a:gd name="T11" fmla="*/ 2147483647 h 141"/>
                <a:gd name="T12" fmla="*/ 2147483647 w 284"/>
                <a:gd name="T13" fmla="*/ 2147483647 h 141"/>
                <a:gd name="T14" fmla="*/ 2147483647 w 284"/>
                <a:gd name="T15" fmla="*/ 2147483647 h 141"/>
                <a:gd name="T16" fmla="*/ 2147483647 w 284"/>
                <a:gd name="T17" fmla="*/ 2147483647 h 141"/>
                <a:gd name="T18" fmla="*/ 2147483647 w 284"/>
                <a:gd name="T19" fmla="*/ 2147483647 h 141"/>
                <a:gd name="T20" fmla="*/ 2147483647 w 284"/>
                <a:gd name="T21" fmla="*/ 2147483647 h 141"/>
                <a:gd name="T22" fmla="*/ 2147483647 w 284"/>
                <a:gd name="T23" fmla="*/ 2147483647 h 141"/>
                <a:gd name="T24" fmla="*/ 2147483647 w 284"/>
                <a:gd name="T25" fmla="*/ 2147483647 h 141"/>
                <a:gd name="T26" fmla="*/ 2147483647 w 284"/>
                <a:gd name="T27" fmla="*/ 2147483647 h 141"/>
                <a:gd name="T28" fmla="*/ 2147483647 w 284"/>
                <a:gd name="T29" fmla="*/ 2147483647 h 141"/>
                <a:gd name="T30" fmla="*/ 2147483647 w 284"/>
                <a:gd name="T31" fmla="*/ 2147483647 h 141"/>
                <a:gd name="T32" fmla="*/ 2147483647 w 284"/>
                <a:gd name="T33" fmla="*/ 2147483647 h 141"/>
                <a:gd name="T34" fmla="*/ 2147483647 w 284"/>
                <a:gd name="T35" fmla="*/ 2147483647 h 141"/>
                <a:gd name="T36" fmla="*/ 2147483647 w 284"/>
                <a:gd name="T37" fmla="*/ 2147483647 h 141"/>
                <a:gd name="T38" fmla="*/ 2147483647 w 284"/>
                <a:gd name="T39" fmla="*/ 2147483647 h 141"/>
                <a:gd name="T40" fmla="*/ 2147483647 w 284"/>
                <a:gd name="T41" fmla="*/ 2147483647 h 141"/>
                <a:gd name="T42" fmla="*/ 2147483647 w 284"/>
                <a:gd name="T43" fmla="*/ 2147483647 h 141"/>
                <a:gd name="T44" fmla="*/ 2147483647 w 284"/>
                <a:gd name="T45" fmla="*/ 2147483647 h 141"/>
                <a:gd name="T46" fmla="*/ 2147483647 w 284"/>
                <a:gd name="T47" fmla="*/ 2147483647 h 141"/>
                <a:gd name="T48" fmla="*/ 2147483647 w 284"/>
                <a:gd name="T49" fmla="*/ 2147483647 h 141"/>
                <a:gd name="T50" fmla="*/ 2147483647 w 284"/>
                <a:gd name="T51" fmla="*/ 2147483647 h 141"/>
                <a:gd name="T52" fmla="*/ 2147483647 w 284"/>
                <a:gd name="T53" fmla="*/ 2147483647 h 141"/>
                <a:gd name="T54" fmla="*/ 2147483647 w 284"/>
                <a:gd name="T55" fmla="*/ 2147483647 h 141"/>
                <a:gd name="T56" fmla="*/ 2147483647 w 284"/>
                <a:gd name="T57" fmla="*/ 2147483647 h 141"/>
                <a:gd name="T58" fmla="*/ 2147483647 w 284"/>
                <a:gd name="T59" fmla="*/ 2147483647 h 1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490">
              <a:extLst>
                <a:ext uri="{FF2B5EF4-FFF2-40B4-BE49-F238E27FC236}">
                  <a16:creationId xmlns:a16="http://schemas.microsoft.com/office/drawing/2014/main" id="{C472A611-0A67-F845-88B4-60F5DB1F215E}"/>
                </a:ext>
              </a:extLst>
            </p:cNvPr>
            <p:cNvSpPr>
              <a:spLocks/>
            </p:cNvSpPr>
            <p:nvPr/>
          </p:nvSpPr>
          <p:spPr bwMode="auto">
            <a:xfrm>
              <a:off x="331842" y="2944972"/>
              <a:ext cx="602142" cy="221032"/>
            </a:xfrm>
            <a:custGeom>
              <a:avLst/>
              <a:gdLst>
                <a:gd name="T0" fmla="*/ 2147483647 w 157"/>
                <a:gd name="T1" fmla="*/ 2147483647 h 57"/>
                <a:gd name="T2" fmla="*/ 2147483647 w 157"/>
                <a:gd name="T3" fmla="*/ 0 h 57"/>
                <a:gd name="T4" fmla="*/ 2147483647 w 157"/>
                <a:gd name="T5" fmla="*/ 2147483647 h 57"/>
                <a:gd name="T6" fmla="*/ 2147483647 w 157"/>
                <a:gd name="T7" fmla="*/ 2147483647 h 57"/>
                <a:gd name="T8" fmla="*/ 2147483647 w 157"/>
                <a:gd name="T9" fmla="*/ 2147483647 h 57"/>
                <a:gd name="T10" fmla="*/ 2147483647 w 157"/>
                <a:gd name="T11" fmla="*/ 2147483647 h 57"/>
                <a:gd name="T12" fmla="*/ 2147483647 w 157"/>
                <a:gd name="T13" fmla="*/ 2147483647 h 57"/>
                <a:gd name="T14" fmla="*/ 2147483647 w 157"/>
                <a:gd name="T15" fmla="*/ 2147483647 h 57"/>
                <a:gd name="T16" fmla="*/ 2147483647 w 157"/>
                <a:gd name="T17" fmla="*/ 2147483647 h 57"/>
                <a:gd name="T18" fmla="*/ 2147483647 w 157"/>
                <a:gd name="T19" fmla="*/ 2147483647 h 57"/>
                <a:gd name="T20" fmla="*/ 2147483647 w 157"/>
                <a:gd name="T21" fmla="*/ 2147483647 h 57"/>
                <a:gd name="T22" fmla="*/ 2147483647 w 157"/>
                <a:gd name="T23" fmla="*/ 2147483647 h 57"/>
                <a:gd name="T24" fmla="*/ 2147483647 w 157"/>
                <a:gd name="T25" fmla="*/ 2147483647 h 57"/>
                <a:gd name="T26" fmla="*/ 2147483647 w 157"/>
                <a:gd name="T27" fmla="*/ 2147483647 h 57"/>
                <a:gd name="T28" fmla="*/ 2147483647 w 157"/>
                <a:gd name="T29" fmla="*/ 2147483647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485">
              <a:extLst>
                <a:ext uri="{FF2B5EF4-FFF2-40B4-BE49-F238E27FC236}">
                  <a16:creationId xmlns:a16="http://schemas.microsoft.com/office/drawing/2014/main" id="{319C084E-3E08-CE43-81B4-CDA4BE178A9F}"/>
                </a:ext>
              </a:extLst>
            </p:cNvPr>
            <p:cNvSpPr>
              <a:spLocks/>
            </p:cNvSpPr>
            <p:nvPr/>
          </p:nvSpPr>
          <p:spPr bwMode="auto">
            <a:xfrm rot="-849371">
              <a:off x="4401780" y="4322231"/>
              <a:ext cx="622585" cy="358481"/>
            </a:xfrm>
            <a:custGeom>
              <a:avLst/>
              <a:gdLst>
                <a:gd name="T0" fmla="*/ 2147483647 w 162"/>
                <a:gd name="T1" fmla="*/ 2147483647 h 93"/>
                <a:gd name="T2" fmla="*/ 2147483647 w 162"/>
                <a:gd name="T3" fmla="*/ 2147483647 h 93"/>
                <a:gd name="T4" fmla="*/ 2147483647 w 162"/>
                <a:gd name="T5" fmla="*/ 2147483647 h 93"/>
                <a:gd name="T6" fmla="*/ 2147483647 w 162"/>
                <a:gd name="T7" fmla="*/ 2147483647 h 93"/>
                <a:gd name="T8" fmla="*/ 2147483647 w 162"/>
                <a:gd name="T9" fmla="*/ 2147483647 h 93"/>
                <a:gd name="T10" fmla="*/ 2147483647 w 162"/>
                <a:gd name="T11" fmla="*/ 2147483647 h 93"/>
                <a:gd name="T12" fmla="*/ 2147483647 w 162"/>
                <a:gd name="T13" fmla="*/ 2147483647 h 93"/>
                <a:gd name="T14" fmla="*/ 2147483647 w 162"/>
                <a:gd name="T15" fmla="*/ 2147483647 h 93"/>
                <a:gd name="T16" fmla="*/ 2147483647 w 162"/>
                <a:gd name="T17" fmla="*/ 2147483647 h 93"/>
                <a:gd name="T18" fmla="*/ 2147483647 w 162"/>
                <a:gd name="T19" fmla="*/ 2147483647 h 93"/>
                <a:gd name="T20" fmla="*/ 2147483647 w 162"/>
                <a:gd name="T21" fmla="*/ 2147483647 h 93"/>
                <a:gd name="T22" fmla="*/ 2147483647 w 162"/>
                <a:gd name="T23" fmla="*/ 2147483647 h 93"/>
                <a:gd name="T24" fmla="*/ 2147483647 w 162"/>
                <a:gd name="T25" fmla="*/ 2147483647 h 93"/>
                <a:gd name="T26" fmla="*/ 2147483647 w 162"/>
                <a:gd name="T27" fmla="*/ 2147483647 h 93"/>
                <a:gd name="T28" fmla="*/ 2147483647 w 162"/>
                <a:gd name="T29" fmla="*/ 2147483647 h 93"/>
                <a:gd name="T30" fmla="*/ 2147483647 w 162"/>
                <a:gd name="T31" fmla="*/ 2147483647 h 93"/>
                <a:gd name="T32" fmla="*/ 2147483647 w 162"/>
                <a:gd name="T33" fmla="*/ 2147483647 h 93"/>
                <a:gd name="T34" fmla="*/ 2147483647 w 162"/>
                <a:gd name="T35" fmla="*/ 2147483647 h 93"/>
                <a:gd name="T36" fmla="*/ 2147483647 w 162"/>
                <a:gd name="T37" fmla="*/ 2147483647 h 93"/>
                <a:gd name="T38" fmla="*/ 2147483647 w 162"/>
                <a:gd name="T39" fmla="*/ 2147483647 h 93"/>
                <a:gd name="T40" fmla="*/ 2147483647 w 162"/>
                <a:gd name="T41" fmla="*/ 2147483647 h 93"/>
                <a:gd name="T42" fmla="*/ 2147483647 w 162"/>
                <a:gd name="T43" fmla="*/ 2147483647 h 93"/>
                <a:gd name="T44" fmla="*/ 2147483647 w 162"/>
                <a:gd name="T45" fmla="*/ 2147483647 h 93"/>
                <a:gd name="T46" fmla="*/ 2147483647 w 162"/>
                <a:gd name="T47" fmla="*/ 2147483647 h 93"/>
                <a:gd name="T48" fmla="*/ 2147483647 w 162"/>
                <a:gd name="T49" fmla="*/ 2147483647 h 93"/>
                <a:gd name="T50" fmla="*/ 2147483647 w 162"/>
                <a:gd name="T51" fmla="*/ 2147483647 h 93"/>
                <a:gd name="T52" fmla="*/ 2147483647 w 162"/>
                <a:gd name="T53" fmla="*/ 2147483647 h 93"/>
                <a:gd name="T54" fmla="*/ 2147483647 w 162"/>
                <a:gd name="T55" fmla="*/ 2147483647 h 93"/>
                <a:gd name="T56" fmla="*/ 2147483647 w 162"/>
                <a:gd name="T57" fmla="*/ 2147483647 h 93"/>
                <a:gd name="T58" fmla="*/ 2147483647 w 162"/>
                <a:gd name="T59" fmla="*/ 2147483647 h 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 name="Group 105">
            <a:extLst>
              <a:ext uri="{FF2B5EF4-FFF2-40B4-BE49-F238E27FC236}">
                <a16:creationId xmlns:a16="http://schemas.microsoft.com/office/drawing/2014/main" id="{5A1558F1-8B7C-7744-ABCD-87DC7D804EAA}"/>
              </a:ext>
            </a:extLst>
          </p:cNvPr>
          <p:cNvGrpSpPr>
            <a:grpSpLocks/>
          </p:cNvGrpSpPr>
          <p:nvPr/>
        </p:nvGrpSpPr>
        <p:grpSpPr bwMode="auto">
          <a:xfrm rot="-2611328">
            <a:off x="68263" y="188913"/>
            <a:ext cx="517525" cy="588962"/>
            <a:chOff x="11036616" y="1071278"/>
            <a:chExt cx="1030189" cy="1170315"/>
          </a:xfrm>
        </p:grpSpPr>
        <p:sp>
          <p:nvSpPr>
            <p:cNvPr id="41" name="Freeform 28">
              <a:extLst>
                <a:ext uri="{FF2B5EF4-FFF2-40B4-BE49-F238E27FC236}">
                  <a16:creationId xmlns:a16="http://schemas.microsoft.com/office/drawing/2014/main" id="{36C55CB0-2EBB-8B41-B2B7-8CAFB6477BC9}"/>
                </a:ext>
              </a:extLst>
            </p:cNvPr>
            <p:cNvSpPr>
              <a:spLocks/>
            </p:cNvSpPr>
            <p:nvPr/>
          </p:nvSpPr>
          <p:spPr bwMode="auto">
            <a:xfrm rot="-1200454">
              <a:off x="11031968" y="1060624"/>
              <a:ext cx="1030189" cy="1091454"/>
            </a:xfrm>
            <a:custGeom>
              <a:avLst/>
              <a:gdLst>
                <a:gd name="T0" fmla="*/ 2147483647 w 493"/>
                <a:gd name="T1" fmla="*/ 2147483647 h 523"/>
                <a:gd name="T2" fmla="*/ 2147483647 w 493"/>
                <a:gd name="T3" fmla="*/ 2147483647 h 523"/>
                <a:gd name="T4" fmla="*/ 2147483647 w 493"/>
                <a:gd name="T5" fmla="*/ 2147483647 h 523"/>
                <a:gd name="T6" fmla="*/ 2147483647 w 493"/>
                <a:gd name="T7" fmla="*/ 2147483647 h 523"/>
                <a:gd name="T8" fmla="*/ 2147483647 w 493"/>
                <a:gd name="T9" fmla="*/ 2147483647 h 523"/>
                <a:gd name="T10" fmla="*/ 2147483647 w 493"/>
                <a:gd name="T11" fmla="*/ 0 h 523"/>
                <a:gd name="T12" fmla="*/ 2147483647 w 493"/>
                <a:gd name="T13" fmla="*/ 2147483647 h 523"/>
                <a:gd name="T14" fmla="*/ 2147483647 w 493"/>
                <a:gd name="T15" fmla="*/ 2147483647 h 523"/>
                <a:gd name="T16" fmla="*/ 2147483647 w 493"/>
                <a:gd name="T17" fmla="*/ 2147483647 h 523"/>
                <a:gd name="T18" fmla="*/ 2147483647 w 493"/>
                <a:gd name="T19" fmla="*/ 2147483647 h 523"/>
                <a:gd name="T20" fmla="*/ 2147483647 w 493"/>
                <a:gd name="T21" fmla="*/ 214748364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9">
              <a:extLst>
                <a:ext uri="{FF2B5EF4-FFF2-40B4-BE49-F238E27FC236}">
                  <a16:creationId xmlns:a16="http://schemas.microsoft.com/office/drawing/2014/main" id="{8AC42324-2B08-A64C-A011-711C62EFD17C}"/>
                </a:ext>
              </a:extLst>
            </p:cNvPr>
            <p:cNvSpPr>
              <a:spLocks/>
            </p:cNvSpPr>
            <p:nvPr/>
          </p:nvSpPr>
          <p:spPr bwMode="auto">
            <a:xfrm rot="-1200454">
              <a:off x="11099969" y="1126612"/>
              <a:ext cx="872185" cy="886411"/>
            </a:xfrm>
            <a:custGeom>
              <a:avLst/>
              <a:gdLst>
                <a:gd name="T0" fmla="*/ 2147483647 w 418"/>
                <a:gd name="T1" fmla="*/ 2147483647 h 424"/>
                <a:gd name="T2" fmla="*/ 2147483647 w 418"/>
                <a:gd name="T3" fmla="*/ 2147483647 h 424"/>
                <a:gd name="T4" fmla="*/ 2147483647 w 418"/>
                <a:gd name="T5" fmla="*/ 2147483647 h 424"/>
                <a:gd name="T6" fmla="*/ 2147483647 w 418"/>
                <a:gd name="T7" fmla="*/ 2147483647 h 424"/>
                <a:gd name="T8" fmla="*/ 2147483647 w 418"/>
                <a:gd name="T9" fmla="*/ 2147483647 h 424"/>
                <a:gd name="T10" fmla="*/ 2147483647 w 418"/>
                <a:gd name="T11" fmla="*/ 0 h 424"/>
                <a:gd name="T12" fmla="*/ 2147483647 w 418"/>
                <a:gd name="T13" fmla="*/ 2147483647 h 424"/>
                <a:gd name="T14" fmla="*/ 2147483647 w 418"/>
                <a:gd name="T15" fmla="*/ 2147483647 h 424"/>
                <a:gd name="T16" fmla="*/ 2147483647 w 418"/>
                <a:gd name="T17" fmla="*/ 2147483647 h 424"/>
                <a:gd name="T18" fmla="*/ 2147483647 w 418"/>
                <a:gd name="T19" fmla="*/ 2147483647 h 424"/>
                <a:gd name="T20" fmla="*/ 2147483647 w 418"/>
                <a:gd name="T21" fmla="*/ 2147483647 h 424"/>
                <a:gd name="T22" fmla="*/ 2147483647 w 418"/>
                <a:gd name="T23" fmla="*/ 2147483647 h 424"/>
                <a:gd name="T24" fmla="*/ 2147483647 w 418"/>
                <a:gd name="T25" fmla="*/ 2147483647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0">
              <a:extLst>
                <a:ext uri="{FF2B5EF4-FFF2-40B4-BE49-F238E27FC236}">
                  <a16:creationId xmlns:a16="http://schemas.microsoft.com/office/drawing/2014/main" id="{57E0ED36-A542-FE46-B74C-D54E636DBEAD}"/>
                </a:ext>
              </a:extLst>
            </p:cNvPr>
            <p:cNvSpPr>
              <a:spLocks/>
            </p:cNvSpPr>
            <p:nvPr/>
          </p:nvSpPr>
          <p:spPr bwMode="auto">
            <a:xfrm rot="-1200454">
              <a:off x="11486452" y="1358762"/>
              <a:ext cx="142203" cy="615127"/>
            </a:xfrm>
            <a:custGeom>
              <a:avLst/>
              <a:gdLst>
                <a:gd name="T0" fmla="*/ 2147483647 w 69"/>
                <a:gd name="T1" fmla="*/ 2147483647 h 295"/>
                <a:gd name="T2" fmla="*/ 2147483647 w 69"/>
                <a:gd name="T3" fmla="*/ 0 h 295"/>
                <a:gd name="T4" fmla="*/ 2147483647 w 69"/>
                <a:gd name="T5" fmla="*/ 2147483647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1">
              <a:extLst>
                <a:ext uri="{FF2B5EF4-FFF2-40B4-BE49-F238E27FC236}">
                  <a16:creationId xmlns:a16="http://schemas.microsoft.com/office/drawing/2014/main" id="{E1EBB880-B343-DD46-9CD7-1C58F3A603BD}"/>
                </a:ext>
              </a:extLst>
            </p:cNvPr>
            <p:cNvSpPr>
              <a:spLocks/>
            </p:cNvSpPr>
            <p:nvPr/>
          </p:nvSpPr>
          <p:spPr bwMode="auto">
            <a:xfrm rot="-1200454">
              <a:off x="11265194" y="1595184"/>
              <a:ext cx="278088" cy="299678"/>
            </a:xfrm>
            <a:custGeom>
              <a:avLst/>
              <a:gdLst>
                <a:gd name="T0" fmla="*/ 2147483647 w 134"/>
                <a:gd name="T1" fmla="*/ 2147483647 h 143"/>
                <a:gd name="T2" fmla="*/ 0 w 134"/>
                <a:gd name="T3" fmla="*/ 0 h 143"/>
                <a:gd name="T4" fmla="*/ 2147483647 w 134"/>
                <a:gd name="T5" fmla="*/ 2147483647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32">
              <a:extLst>
                <a:ext uri="{FF2B5EF4-FFF2-40B4-BE49-F238E27FC236}">
                  <a16:creationId xmlns:a16="http://schemas.microsoft.com/office/drawing/2014/main" id="{B499AD46-A5DE-014E-A23F-9CE2D268B002}"/>
                </a:ext>
              </a:extLst>
            </p:cNvPr>
            <p:cNvSpPr>
              <a:spLocks/>
            </p:cNvSpPr>
            <p:nvPr/>
          </p:nvSpPr>
          <p:spPr bwMode="auto">
            <a:xfrm rot="-1200454">
              <a:off x="11410278" y="1930089"/>
              <a:ext cx="243326" cy="85170"/>
            </a:xfrm>
            <a:custGeom>
              <a:avLst/>
              <a:gdLst>
                <a:gd name="T0" fmla="*/ 2147483647 w 117"/>
                <a:gd name="T1" fmla="*/ 2147483647 h 40"/>
                <a:gd name="T2" fmla="*/ 0 w 117"/>
                <a:gd name="T3" fmla="*/ 0 h 40"/>
                <a:gd name="T4" fmla="*/ 2147483647 w 117"/>
                <a:gd name="T5" fmla="*/ 2147483647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33">
              <a:extLst>
                <a:ext uri="{FF2B5EF4-FFF2-40B4-BE49-F238E27FC236}">
                  <a16:creationId xmlns:a16="http://schemas.microsoft.com/office/drawing/2014/main" id="{F3ECC5BA-C254-E544-9B1E-A3C1697BE46C}"/>
                </a:ext>
              </a:extLst>
            </p:cNvPr>
            <p:cNvSpPr>
              <a:spLocks/>
            </p:cNvSpPr>
            <p:nvPr/>
          </p:nvSpPr>
          <p:spPr bwMode="auto">
            <a:xfrm rot="-1200454">
              <a:off x="11613783" y="1550922"/>
              <a:ext cx="341290" cy="230277"/>
            </a:xfrm>
            <a:custGeom>
              <a:avLst/>
              <a:gdLst>
                <a:gd name="T0" fmla="*/ 0 w 164"/>
                <a:gd name="T1" fmla="*/ 2147483647 h 110"/>
                <a:gd name="T2" fmla="*/ 2147483647 w 164"/>
                <a:gd name="T3" fmla="*/ 0 h 110"/>
                <a:gd name="T4" fmla="*/ 0 w 164"/>
                <a:gd name="T5" fmla="*/ 2147483647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34">
              <a:extLst>
                <a:ext uri="{FF2B5EF4-FFF2-40B4-BE49-F238E27FC236}">
                  <a16:creationId xmlns:a16="http://schemas.microsoft.com/office/drawing/2014/main" id="{82DA6B3C-21E0-D442-B503-F738D267FE45}"/>
                </a:ext>
              </a:extLst>
            </p:cNvPr>
            <p:cNvSpPr>
              <a:spLocks/>
            </p:cNvSpPr>
            <p:nvPr/>
          </p:nvSpPr>
          <p:spPr bwMode="auto">
            <a:xfrm rot="-1200454">
              <a:off x="11663321" y="1815948"/>
              <a:ext cx="328649" cy="104097"/>
            </a:xfrm>
            <a:custGeom>
              <a:avLst/>
              <a:gdLst>
                <a:gd name="T0" fmla="*/ 0 w 158"/>
                <a:gd name="T1" fmla="*/ 2147483647 h 50"/>
                <a:gd name="T2" fmla="*/ 2147483647 w 158"/>
                <a:gd name="T3" fmla="*/ 0 h 50"/>
                <a:gd name="T4" fmla="*/ 0 w 158"/>
                <a:gd name="T5" fmla="*/ 214748364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35">
              <a:extLst>
                <a:ext uri="{FF2B5EF4-FFF2-40B4-BE49-F238E27FC236}">
                  <a16:creationId xmlns:a16="http://schemas.microsoft.com/office/drawing/2014/main" id="{F6468866-D12E-9C4C-9B47-9396370C30F5}"/>
                </a:ext>
              </a:extLst>
            </p:cNvPr>
            <p:cNvSpPr>
              <a:spLocks/>
            </p:cNvSpPr>
            <p:nvPr/>
          </p:nvSpPr>
          <p:spPr bwMode="auto">
            <a:xfrm rot="-1200454">
              <a:off x="11568768" y="2016778"/>
              <a:ext cx="164325" cy="211350"/>
            </a:xfrm>
            <a:custGeom>
              <a:avLst/>
              <a:gdLst>
                <a:gd name="T0" fmla="*/ 2147483647 w 79"/>
                <a:gd name="T1" fmla="*/ 2147483647 h 101"/>
                <a:gd name="T2" fmla="*/ 2147483647 w 79"/>
                <a:gd name="T3" fmla="*/ 2147483647 h 101"/>
                <a:gd name="T4" fmla="*/ 0 w 79"/>
                <a:gd name="T5" fmla="*/ 2147483647 h 101"/>
                <a:gd name="T6" fmla="*/ 2147483647 w 79"/>
                <a:gd name="T7" fmla="*/ 2147483647 h 101"/>
                <a:gd name="T8" fmla="*/ 2147483647 w 79"/>
                <a:gd name="T9" fmla="*/ 0 h 101"/>
                <a:gd name="T10" fmla="*/ 2147483647 w 79"/>
                <a:gd name="T11" fmla="*/ 2147483647 h 101"/>
                <a:gd name="T12" fmla="*/ 2147483647 w 79"/>
                <a:gd name="T13" fmla="*/ 2147483647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 name="Freeform 500">
            <a:extLst>
              <a:ext uri="{FF2B5EF4-FFF2-40B4-BE49-F238E27FC236}">
                <a16:creationId xmlns:a16="http://schemas.microsoft.com/office/drawing/2014/main" id="{36112B76-CC4C-E441-95A3-D697E025B733}"/>
              </a:ext>
            </a:extLst>
          </p:cNvPr>
          <p:cNvSpPr>
            <a:spLocks/>
          </p:cNvSpPr>
          <p:nvPr/>
        </p:nvSpPr>
        <p:spPr bwMode="auto">
          <a:xfrm>
            <a:off x="3284538" y="4664075"/>
            <a:ext cx="8902700" cy="2193925"/>
          </a:xfrm>
          <a:custGeom>
            <a:avLst/>
            <a:gdLst>
              <a:gd name="T0" fmla="*/ 6866813 w 8267700"/>
              <a:gd name="T1" fmla="*/ 295 h 2293105"/>
              <a:gd name="T2" fmla="*/ 11969331 w 8267700"/>
              <a:gd name="T3" fmla="*/ 449285 h 2293105"/>
              <a:gd name="T4" fmla="*/ 11969331 w 8267700"/>
              <a:gd name="T5" fmla="*/ 1838286 h 2293105"/>
              <a:gd name="T6" fmla="*/ 1689322 w 8267700"/>
              <a:gd name="T7" fmla="*/ 1838286 h 2293105"/>
              <a:gd name="T8" fmla="*/ 0 w 8267700"/>
              <a:gd name="T9" fmla="*/ 619444 h 2293105"/>
              <a:gd name="T10" fmla="*/ 6866813 w 8267700"/>
              <a:gd name="T11" fmla="*/ 295 h 2293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0" name="Group 115">
            <a:extLst>
              <a:ext uri="{FF2B5EF4-FFF2-40B4-BE49-F238E27FC236}">
                <a16:creationId xmlns:a16="http://schemas.microsoft.com/office/drawing/2014/main" id="{23C21EE1-6651-3440-8E65-1D54E419CA51}"/>
              </a:ext>
            </a:extLst>
          </p:cNvPr>
          <p:cNvGrpSpPr>
            <a:grpSpLocks/>
          </p:cNvGrpSpPr>
          <p:nvPr/>
        </p:nvGrpSpPr>
        <p:grpSpPr bwMode="auto">
          <a:xfrm>
            <a:off x="11434763" y="6350"/>
            <a:ext cx="677862" cy="712788"/>
            <a:chOff x="11231706" y="127529"/>
            <a:chExt cx="679129" cy="712528"/>
          </a:xfrm>
        </p:grpSpPr>
        <p:sp>
          <p:nvSpPr>
            <p:cNvPr id="51" name="Freeform 36">
              <a:extLst>
                <a:ext uri="{FF2B5EF4-FFF2-40B4-BE49-F238E27FC236}">
                  <a16:creationId xmlns:a16="http://schemas.microsoft.com/office/drawing/2014/main" id="{4BFD5960-F24C-4C4A-B975-5D850E8CF0A9}"/>
                </a:ext>
              </a:extLst>
            </p:cNvPr>
            <p:cNvSpPr>
              <a:spLocks/>
            </p:cNvSpPr>
            <p:nvPr/>
          </p:nvSpPr>
          <p:spPr bwMode="auto">
            <a:xfrm rot="-1200454">
              <a:off x="11675446" y="635344"/>
              <a:ext cx="133599" cy="204713"/>
            </a:xfrm>
            <a:custGeom>
              <a:avLst/>
              <a:gdLst>
                <a:gd name="T0" fmla="*/ 2147483647 w 64"/>
                <a:gd name="T1" fmla="*/ 2147483647 h 98"/>
                <a:gd name="T2" fmla="*/ 2147483647 w 64"/>
                <a:gd name="T3" fmla="*/ 2147483647 h 98"/>
                <a:gd name="T4" fmla="*/ 0 w 64"/>
                <a:gd name="T5" fmla="*/ 2147483647 h 98"/>
                <a:gd name="T6" fmla="*/ 2147483647 w 64"/>
                <a:gd name="T7" fmla="*/ 2147483647 h 98"/>
                <a:gd name="T8" fmla="*/ 2147483647 w 64"/>
                <a:gd name="T9" fmla="*/ 0 h 98"/>
                <a:gd name="T10" fmla="*/ 2147483647 w 64"/>
                <a:gd name="T11" fmla="*/ 2147483647 h 98"/>
                <a:gd name="T12" fmla="*/ 2147483647 w 64"/>
                <a:gd name="T13" fmla="*/ 2147483647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37">
              <a:extLst>
                <a:ext uri="{FF2B5EF4-FFF2-40B4-BE49-F238E27FC236}">
                  <a16:creationId xmlns:a16="http://schemas.microsoft.com/office/drawing/2014/main" id="{F7A189E3-7CEF-4640-94D5-41B757B0899F}"/>
                </a:ext>
              </a:extLst>
            </p:cNvPr>
            <p:cNvSpPr>
              <a:spLocks/>
            </p:cNvSpPr>
            <p:nvPr/>
          </p:nvSpPr>
          <p:spPr bwMode="auto">
            <a:xfrm rot="-1200454">
              <a:off x="11231706" y="127529"/>
              <a:ext cx="679129" cy="644290"/>
            </a:xfrm>
            <a:custGeom>
              <a:avLst/>
              <a:gdLst>
                <a:gd name="T0" fmla="*/ 2147483647 w 325"/>
                <a:gd name="T1" fmla="*/ 2147483647 h 309"/>
                <a:gd name="T2" fmla="*/ 2147483647 w 325"/>
                <a:gd name="T3" fmla="*/ 2147483647 h 309"/>
                <a:gd name="T4" fmla="*/ 2147483647 w 325"/>
                <a:gd name="T5" fmla="*/ 2147483647 h 309"/>
                <a:gd name="T6" fmla="*/ 2147483647 w 325"/>
                <a:gd name="T7" fmla="*/ 2147483647 h 309"/>
                <a:gd name="T8" fmla="*/ 2147483647 w 325"/>
                <a:gd name="T9" fmla="*/ 2147483647 h 309"/>
                <a:gd name="T10" fmla="*/ 2147483647 w 325"/>
                <a:gd name="T11" fmla="*/ 2147483647 h 309"/>
                <a:gd name="T12" fmla="*/ 2147483647 w 325"/>
                <a:gd name="T13" fmla="*/ 2147483647 h 309"/>
                <a:gd name="T14" fmla="*/ 2147483647 w 325"/>
                <a:gd name="T15" fmla="*/ 2147483647 h 309"/>
                <a:gd name="T16" fmla="*/ 2147483647 w 325"/>
                <a:gd name="T17" fmla="*/ 0 h 309"/>
                <a:gd name="T18" fmla="*/ 2147483647 w 325"/>
                <a:gd name="T19" fmla="*/ 2147483647 h 309"/>
                <a:gd name="T20" fmla="*/ 0 w 325"/>
                <a:gd name="T21" fmla="*/ 2147483647 h 309"/>
                <a:gd name="T22" fmla="*/ 2147483647 w 325"/>
                <a:gd name="T23" fmla="*/ 2147483647 h 309"/>
                <a:gd name="T24" fmla="*/ 2147483647 w 325"/>
                <a:gd name="T25" fmla="*/ 2147483647 h 309"/>
                <a:gd name="T26" fmla="*/ 2147483647 w 325"/>
                <a:gd name="T27" fmla="*/ 2147483647 h 309"/>
                <a:gd name="T28" fmla="*/ 2147483647 w 325"/>
                <a:gd name="T29" fmla="*/ 2147483647 h 309"/>
                <a:gd name="T30" fmla="*/ 2147483647 w 325"/>
                <a:gd name="T31" fmla="*/ 2147483647 h 309"/>
                <a:gd name="T32" fmla="*/ 2147483647 w 325"/>
                <a:gd name="T33" fmla="*/ 2147483647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38">
              <a:extLst>
                <a:ext uri="{FF2B5EF4-FFF2-40B4-BE49-F238E27FC236}">
                  <a16:creationId xmlns:a16="http://schemas.microsoft.com/office/drawing/2014/main" id="{D7271458-C18C-6C4B-A16A-0ED94E58C6D3}"/>
                </a:ext>
              </a:extLst>
            </p:cNvPr>
            <p:cNvSpPr>
              <a:spLocks/>
            </p:cNvSpPr>
            <p:nvPr/>
          </p:nvSpPr>
          <p:spPr bwMode="auto">
            <a:xfrm rot="-1200454">
              <a:off x="11276239" y="184658"/>
              <a:ext cx="574158" cy="599856"/>
            </a:xfrm>
            <a:custGeom>
              <a:avLst/>
              <a:gdLst>
                <a:gd name="T0" fmla="*/ 2147483647 w 275"/>
                <a:gd name="T1" fmla="*/ 2147483647 h 287"/>
                <a:gd name="T2" fmla="*/ 2147483647 w 275"/>
                <a:gd name="T3" fmla="*/ 2147483647 h 287"/>
                <a:gd name="T4" fmla="*/ 2147483647 w 275"/>
                <a:gd name="T5" fmla="*/ 2147483647 h 287"/>
                <a:gd name="T6" fmla="*/ 0 w 275"/>
                <a:gd name="T7" fmla="*/ 2147483647 h 287"/>
                <a:gd name="T8" fmla="*/ 2147483647 w 275"/>
                <a:gd name="T9" fmla="*/ 2147483647 h 287"/>
                <a:gd name="T10" fmla="*/ 2147483647 w 275"/>
                <a:gd name="T11" fmla="*/ 0 h 287"/>
                <a:gd name="T12" fmla="*/ 2147483647 w 275"/>
                <a:gd name="T13" fmla="*/ 2147483647 h 287"/>
                <a:gd name="T14" fmla="*/ 2147483647 w 275"/>
                <a:gd name="T15" fmla="*/ 2147483647 h 287"/>
                <a:gd name="T16" fmla="*/ 2147483647 w 275"/>
                <a:gd name="T17" fmla="*/ 2147483647 h 287"/>
                <a:gd name="T18" fmla="*/ 2147483647 w 275"/>
                <a:gd name="T19" fmla="*/ 2147483647 h 287"/>
                <a:gd name="T20" fmla="*/ 2147483647 w 275"/>
                <a:gd name="T21" fmla="*/ 2147483647 h 287"/>
                <a:gd name="T22" fmla="*/ 2147483647 w 275"/>
                <a:gd name="T23" fmla="*/ 2147483647 h 287"/>
                <a:gd name="T24" fmla="*/ 2147483647 w 275"/>
                <a:gd name="T25" fmla="*/ 2147483647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39">
              <a:extLst>
                <a:ext uri="{FF2B5EF4-FFF2-40B4-BE49-F238E27FC236}">
                  <a16:creationId xmlns:a16="http://schemas.microsoft.com/office/drawing/2014/main" id="{9CA38A05-1145-2B47-9478-2D67281161D9}"/>
                </a:ext>
              </a:extLst>
            </p:cNvPr>
            <p:cNvSpPr>
              <a:spLocks/>
            </p:cNvSpPr>
            <p:nvPr/>
          </p:nvSpPr>
          <p:spPr bwMode="auto">
            <a:xfrm rot="-1200454">
              <a:off x="11486181" y="306852"/>
              <a:ext cx="187675" cy="380861"/>
            </a:xfrm>
            <a:custGeom>
              <a:avLst/>
              <a:gdLst>
                <a:gd name="T0" fmla="*/ 2147483647 w 90"/>
                <a:gd name="T1" fmla="*/ 2147483647 h 182"/>
                <a:gd name="T2" fmla="*/ 0 w 90"/>
                <a:gd name="T3" fmla="*/ 0 h 182"/>
                <a:gd name="T4" fmla="*/ 2147483647 w 90"/>
                <a:gd name="T5" fmla="*/ 2147483647 h 182"/>
                <a:gd name="T6" fmla="*/ 0 60000 65536"/>
                <a:gd name="T7" fmla="*/ 0 60000 65536"/>
                <a:gd name="T8" fmla="*/ 0 60000 65536"/>
              </a:gdLst>
              <a:ahLst/>
              <a:cxnLst>
                <a:cxn ang="T6">
                  <a:pos x="T0" y="T1"/>
                </a:cxn>
                <a:cxn ang="T7">
                  <a:pos x="T2" y="T3"/>
                </a:cxn>
                <a:cxn ang="T8">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40">
              <a:extLst>
                <a:ext uri="{FF2B5EF4-FFF2-40B4-BE49-F238E27FC236}">
                  <a16:creationId xmlns:a16="http://schemas.microsoft.com/office/drawing/2014/main" id="{C9A92F3E-C951-C84B-8CFB-7FC84A43C5EF}"/>
                </a:ext>
              </a:extLst>
            </p:cNvPr>
            <p:cNvSpPr>
              <a:spLocks/>
            </p:cNvSpPr>
            <p:nvPr/>
          </p:nvSpPr>
          <p:spPr bwMode="auto">
            <a:xfrm rot="-1200454">
              <a:off x="11632504" y="298916"/>
              <a:ext cx="112923" cy="247560"/>
            </a:xfrm>
            <a:custGeom>
              <a:avLst/>
              <a:gdLst>
                <a:gd name="T0" fmla="*/ 0 w 54"/>
                <a:gd name="T1" fmla="*/ 2147483647 h 119"/>
                <a:gd name="T2" fmla="*/ 2147483647 w 54"/>
                <a:gd name="T3" fmla="*/ 0 h 119"/>
                <a:gd name="T4" fmla="*/ 0 w 54"/>
                <a:gd name="T5" fmla="*/ 2147483647 h 119"/>
                <a:gd name="T6" fmla="*/ 0 60000 65536"/>
                <a:gd name="T7" fmla="*/ 0 60000 65536"/>
                <a:gd name="T8" fmla="*/ 0 60000 65536"/>
              </a:gdLst>
              <a:ahLst/>
              <a:cxnLst>
                <a:cxn ang="T6">
                  <a:pos x="T0" y="T1"/>
                </a:cxn>
                <a:cxn ang="T7">
                  <a:pos x="T2" y="T3"/>
                </a:cxn>
                <a:cxn ang="T8">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41">
              <a:extLst>
                <a:ext uri="{FF2B5EF4-FFF2-40B4-BE49-F238E27FC236}">
                  <a16:creationId xmlns:a16="http://schemas.microsoft.com/office/drawing/2014/main" id="{8366243D-F621-1546-B58D-63E5D9AD822B}"/>
                </a:ext>
              </a:extLst>
            </p:cNvPr>
            <p:cNvSpPr>
              <a:spLocks/>
            </p:cNvSpPr>
            <p:nvPr/>
          </p:nvSpPr>
          <p:spPr bwMode="auto">
            <a:xfrm rot="-1200454">
              <a:off x="11710436" y="508390"/>
              <a:ext cx="144733" cy="90455"/>
            </a:xfrm>
            <a:custGeom>
              <a:avLst/>
              <a:gdLst>
                <a:gd name="T0" fmla="*/ 0 w 69"/>
                <a:gd name="T1" fmla="*/ 2147483647 h 43"/>
                <a:gd name="T2" fmla="*/ 2147483647 w 69"/>
                <a:gd name="T3" fmla="*/ 0 h 43"/>
                <a:gd name="T4" fmla="*/ 0 w 69"/>
                <a:gd name="T5" fmla="*/ 2147483647 h 43"/>
                <a:gd name="T6" fmla="*/ 0 60000 65536"/>
                <a:gd name="T7" fmla="*/ 0 60000 65536"/>
                <a:gd name="T8" fmla="*/ 0 60000 65536"/>
              </a:gdLst>
              <a:ahLst/>
              <a:cxnLst>
                <a:cxn ang="T6">
                  <a:pos x="T0" y="T1"/>
                </a:cxn>
                <a:cxn ang="T7">
                  <a:pos x="T2" y="T3"/>
                </a:cxn>
                <a:cxn ang="T8">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42">
              <a:extLst>
                <a:ext uri="{FF2B5EF4-FFF2-40B4-BE49-F238E27FC236}">
                  <a16:creationId xmlns:a16="http://schemas.microsoft.com/office/drawing/2014/main" id="{23DE7593-26F6-E247-B291-37CFD0556539}"/>
                </a:ext>
              </a:extLst>
            </p:cNvPr>
            <p:cNvSpPr>
              <a:spLocks/>
            </p:cNvSpPr>
            <p:nvPr/>
          </p:nvSpPr>
          <p:spPr bwMode="auto">
            <a:xfrm rot="-1200454">
              <a:off x="11538666" y="665496"/>
              <a:ext cx="157457" cy="52368"/>
            </a:xfrm>
            <a:custGeom>
              <a:avLst/>
              <a:gdLst>
                <a:gd name="T0" fmla="*/ 2147483647 w 75"/>
                <a:gd name="T1" fmla="*/ 0 h 25"/>
                <a:gd name="T2" fmla="*/ 0 w 75"/>
                <a:gd name="T3" fmla="*/ 2147483647 h 25"/>
                <a:gd name="T4" fmla="*/ 2147483647 w 75"/>
                <a:gd name="T5" fmla="*/ 0 h 25"/>
                <a:gd name="T6" fmla="*/ 0 60000 65536"/>
                <a:gd name="T7" fmla="*/ 0 60000 65536"/>
                <a:gd name="T8" fmla="*/ 0 60000 65536"/>
              </a:gdLst>
              <a:ahLst/>
              <a:cxnLst>
                <a:cxn ang="T6">
                  <a:pos x="T0" y="T1"/>
                </a:cxn>
                <a:cxn ang="T7">
                  <a:pos x="T2" y="T3"/>
                </a:cxn>
                <a:cxn ang="T8">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43">
              <a:extLst>
                <a:ext uri="{FF2B5EF4-FFF2-40B4-BE49-F238E27FC236}">
                  <a16:creationId xmlns:a16="http://schemas.microsoft.com/office/drawing/2014/main" id="{489A751C-0DA8-9448-9BC9-8BEE63D2D307}"/>
                </a:ext>
              </a:extLst>
            </p:cNvPr>
            <p:cNvSpPr>
              <a:spLocks/>
            </p:cNvSpPr>
            <p:nvPr/>
          </p:nvSpPr>
          <p:spPr bwMode="auto">
            <a:xfrm rot="-1200454">
              <a:off x="11385981" y="578215"/>
              <a:ext cx="265609" cy="98389"/>
            </a:xfrm>
            <a:custGeom>
              <a:avLst/>
              <a:gdLst>
                <a:gd name="T0" fmla="*/ 2147483647 w 127"/>
                <a:gd name="T1" fmla="*/ 2147483647 h 47"/>
                <a:gd name="T2" fmla="*/ 0 w 127"/>
                <a:gd name="T3" fmla="*/ 0 h 47"/>
                <a:gd name="T4" fmla="*/ 2147483647 w 127"/>
                <a:gd name="T5" fmla="*/ 2147483647 h 47"/>
                <a:gd name="T6" fmla="*/ 0 60000 65536"/>
                <a:gd name="T7" fmla="*/ 0 60000 65536"/>
                <a:gd name="T8" fmla="*/ 0 60000 65536"/>
              </a:gdLst>
              <a:ahLst/>
              <a:cxnLst>
                <a:cxn ang="T6">
                  <a:pos x="T0" y="T1"/>
                </a:cxn>
                <a:cxn ang="T7">
                  <a:pos x="T2" y="T3"/>
                </a:cxn>
                <a:cxn ang="T8">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9" name="Freeform 413">
            <a:extLst>
              <a:ext uri="{FF2B5EF4-FFF2-40B4-BE49-F238E27FC236}">
                <a16:creationId xmlns:a16="http://schemas.microsoft.com/office/drawing/2014/main" id="{F680F825-6AC3-E842-A0F3-7BAB162EF480}"/>
              </a:ext>
            </a:extLst>
          </p:cNvPr>
          <p:cNvSpPr>
            <a:spLocks/>
          </p:cNvSpPr>
          <p:nvPr/>
        </p:nvSpPr>
        <p:spPr bwMode="auto">
          <a:xfrm>
            <a:off x="-23813" y="3006725"/>
            <a:ext cx="12188826" cy="3851275"/>
          </a:xfrm>
          <a:custGeom>
            <a:avLst/>
            <a:gdLst>
              <a:gd name="T0" fmla="*/ 282840 w 12188952"/>
              <a:gd name="T1" fmla="*/ 953 h 3850488"/>
              <a:gd name="T2" fmla="*/ 2374156 w 12188952"/>
              <a:gd name="T3" fmla="*/ 434736 h 3850488"/>
              <a:gd name="T4" fmla="*/ 7427186 w 12188952"/>
              <a:gd name="T5" fmla="*/ 3011859 h 3850488"/>
              <a:gd name="T6" fmla="*/ 12188196 w 12188952"/>
              <a:gd name="T7" fmla="*/ 2152580 h 3850488"/>
              <a:gd name="T8" fmla="*/ 12188196 w 12188952"/>
              <a:gd name="T9" fmla="*/ 3855212 h 3850488"/>
              <a:gd name="T10" fmla="*/ 0 w 12188952"/>
              <a:gd name="T11" fmla="*/ 3855212 h 3850488"/>
              <a:gd name="T12" fmla="*/ 0 w 12188952"/>
              <a:gd name="T13" fmla="*/ 2369 h 3850488"/>
              <a:gd name="T14" fmla="*/ 282840 w 12188952"/>
              <a:gd name="T15" fmla="*/ 953 h 385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414">
            <a:extLst>
              <a:ext uri="{FF2B5EF4-FFF2-40B4-BE49-F238E27FC236}">
                <a16:creationId xmlns:a16="http://schemas.microsoft.com/office/drawing/2014/main" id="{8DEA77B7-E8AF-0342-9E56-D1C5707ABCAF}"/>
              </a:ext>
            </a:extLst>
          </p:cNvPr>
          <p:cNvSpPr>
            <a:spLocks/>
          </p:cNvSpPr>
          <p:nvPr/>
        </p:nvSpPr>
        <p:spPr bwMode="auto">
          <a:xfrm>
            <a:off x="-23813" y="3324225"/>
            <a:ext cx="12188826" cy="3382963"/>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a:lstStyle/>
          <a:p>
            <a:pPr fontAlgn="auto">
              <a:spcBef>
                <a:spcPts val="0"/>
              </a:spcBef>
              <a:spcAft>
                <a:spcPts val="0"/>
              </a:spcAft>
              <a:defRPr/>
            </a:pPr>
            <a:endParaRPr>
              <a:latin typeface="+mn-lt"/>
              <a:cs typeface="+mn-cs"/>
            </a:endParaRPr>
          </a:p>
        </p:txBody>
      </p:sp>
      <p:grpSp>
        <p:nvGrpSpPr>
          <p:cNvPr id="61" name="Group 5">
            <a:extLst>
              <a:ext uri="{FF2B5EF4-FFF2-40B4-BE49-F238E27FC236}">
                <a16:creationId xmlns:a16="http://schemas.microsoft.com/office/drawing/2014/main" id="{88B5E0B5-AA39-684E-8BA1-B0D0D052C6A9}"/>
              </a:ext>
            </a:extLst>
          </p:cNvPr>
          <p:cNvGrpSpPr>
            <a:grpSpLocks noChangeAspect="1"/>
          </p:cNvGrpSpPr>
          <p:nvPr/>
        </p:nvGrpSpPr>
        <p:grpSpPr bwMode="auto">
          <a:xfrm>
            <a:off x="-1588" y="854075"/>
            <a:ext cx="1881188" cy="2341563"/>
            <a:chOff x="3000" y="1116"/>
            <a:chExt cx="1680" cy="2091"/>
          </a:xfrm>
        </p:grpSpPr>
        <p:sp>
          <p:nvSpPr>
            <p:cNvPr id="62" name="Freeform 6">
              <a:extLst>
                <a:ext uri="{FF2B5EF4-FFF2-40B4-BE49-F238E27FC236}">
                  <a16:creationId xmlns:a16="http://schemas.microsoft.com/office/drawing/2014/main" id="{4BB44296-F27A-E844-B573-1FFCDD5B3789}"/>
                </a:ext>
              </a:extLst>
            </p:cNvPr>
            <p:cNvSpPr>
              <a:spLocks/>
            </p:cNvSpPr>
            <p:nvPr/>
          </p:nvSpPr>
          <p:spPr bwMode="auto">
            <a:xfrm>
              <a:off x="3018" y="2576"/>
              <a:ext cx="85" cy="92"/>
            </a:xfrm>
            <a:custGeom>
              <a:avLst/>
              <a:gdLst>
                <a:gd name="T0" fmla="*/ 0 w 36"/>
                <a:gd name="T1" fmla="*/ 5487 h 39"/>
                <a:gd name="T2" fmla="*/ 368 w 36"/>
                <a:gd name="T3" fmla="*/ 6723 h 39"/>
                <a:gd name="T4" fmla="*/ 4477 w 36"/>
                <a:gd name="T5" fmla="*/ 0 h 39"/>
                <a:gd name="T6" fmla="*/ 0 w 36"/>
                <a:gd name="T7" fmla="*/ 5487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7">
              <a:extLst>
                <a:ext uri="{FF2B5EF4-FFF2-40B4-BE49-F238E27FC236}">
                  <a16:creationId xmlns:a16="http://schemas.microsoft.com/office/drawing/2014/main" id="{4737FF82-C35B-0F4A-8971-810010770A4D}"/>
                </a:ext>
              </a:extLst>
            </p:cNvPr>
            <p:cNvSpPr>
              <a:spLocks/>
            </p:cNvSpPr>
            <p:nvPr/>
          </p:nvSpPr>
          <p:spPr bwMode="auto">
            <a:xfrm>
              <a:off x="3057" y="2617"/>
              <a:ext cx="116" cy="72"/>
            </a:xfrm>
            <a:custGeom>
              <a:avLst/>
              <a:gdLst>
                <a:gd name="T0" fmla="*/ 6529 w 49"/>
                <a:gd name="T1" fmla="*/ 2643 h 31"/>
                <a:gd name="T2" fmla="*/ 2299 w 49"/>
                <a:gd name="T3" fmla="*/ 3581 h 31"/>
                <a:gd name="T4" fmla="*/ 874 w 49"/>
                <a:gd name="T5" fmla="*/ 2044 h 31"/>
                <a:gd name="T6" fmla="*/ 0 w 49"/>
                <a:gd name="T7" fmla="*/ 3117 h 31"/>
                <a:gd name="T8" fmla="*/ 2455 w 49"/>
                <a:gd name="T9" fmla="*/ 4861 h 31"/>
                <a:gd name="T10" fmla="*/ 7578 w 49"/>
                <a:gd name="T11" fmla="*/ 3117 h 31"/>
                <a:gd name="T12" fmla="*/ 8636 w 49"/>
                <a:gd name="T13" fmla="*/ 0 h 31"/>
                <a:gd name="T14" fmla="*/ 6529 w 49"/>
                <a:gd name="T15" fmla="*/ 2643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8">
              <a:extLst>
                <a:ext uri="{FF2B5EF4-FFF2-40B4-BE49-F238E27FC236}">
                  <a16:creationId xmlns:a16="http://schemas.microsoft.com/office/drawing/2014/main" id="{6084BD44-37B5-6A4B-A187-AFCE6926559F}"/>
                </a:ext>
              </a:extLst>
            </p:cNvPr>
            <p:cNvSpPr>
              <a:spLocks/>
            </p:cNvSpPr>
            <p:nvPr/>
          </p:nvSpPr>
          <p:spPr bwMode="auto">
            <a:xfrm>
              <a:off x="3133" y="2675"/>
              <a:ext cx="71" cy="24"/>
            </a:xfrm>
            <a:custGeom>
              <a:avLst/>
              <a:gdLst>
                <a:gd name="T0" fmla="*/ 2291 w 30"/>
                <a:gd name="T1" fmla="*/ 967 h 10"/>
                <a:gd name="T2" fmla="*/ 1037 w 30"/>
                <a:gd name="T3" fmla="*/ 0 h 10"/>
                <a:gd name="T4" fmla="*/ 0 w 30"/>
                <a:gd name="T5" fmla="*/ 168 h 10"/>
                <a:gd name="T6" fmla="*/ 2291 w 30"/>
                <a:gd name="T7" fmla="*/ 1925 h 10"/>
                <a:gd name="T8" fmla="*/ 5275 w 30"/>
                <a:gd name="T9" fmla="*/ 168 h 10"/>
                <a:gd name="T10" fmla="*/ 2291 w 30"/>
                <a:gd name="T11" fmla="*/ 967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9">
              <a:extLst>
                <a:ext uri="{FF2B5EF4-FFF2-40B4-BE49-F238E27FC236}">
                  <a16:creationId xmlns:a16="http://schemas.microsoft.com/office/drawing/2014/main" id="{C550D146-0BC7-1946-9297-7642096C0536}"/>
                </a:ext>
              </a:extLst>
            </p:cNvPr>
            <p:cNvSpPr>
              <a:spLocks/>
            </p:cNvSpPr>
            <p:nvPr/>
          </p:nvSpPr>
          <p:spPr bwMode="auto">
            <a:xfrm>
              <a:off x="3003" y="2742"/>
              <a:ext cx="234" cy="198"/>
            </a:xfrm>
            <a:custGeom>
              <a:avLst/>
              <a:gdLst>
                <a:gd name="T0" fmla="*/ 1900 w 99"/>
                <a:gd name="T1" fmla="*/ 1544 h 84"/>
                <a:gd name="T2" fmla="*/ 3314 w 99"/>
                <a:gd name="T3" fmla="*/ 5162 h 84"/>
                <a:gd name="T4" fmla="*/ 8927 w 99"/>
                <a:gd name="T5" fmla="*/ 4941 h 84"/>
                <a:gd name="T6" fmla="*/ 9452 w 99"/>
                <a:gd name="T7" fmla="*/ 9235 h 84"/>
                <a:gd name="T8" fmla="*/ 13045 w 99"/>
                <a:gd name="T9" fmla="*/ 8733 h 84"/>
                <a:gd name="T10" fmla="*/ 13269 w 99"/>
                <a:gd name="T11" fmla="*/ 11852 h 84"/>
                <a:gd name="T12" fmla="*/ 15699 w 99"/>
                <a:gd name="T13" fmla="*/ 12507 h 84"/>
                <a:gd name="T14" fmla="*/ 15359 w 99"/>
                <a:gd name="T15" fmla="*/ 14051 h 84"/>
                <a:gd name="T16" fmla="*/ 15475 w 99"/>
                <a:gd name="T17" fmla="*/ 14419 h 84"/>
                <a:gd name="T18" fmla="*/ 16229 w 99"/>
                <a:gd name="T19" fmla="*/ 12380 h 84"/>
                <a:gd name="T20" fmla="*/ 13955 w 99"/>
                <a:gd name="T21" fmla="*/ 11357 h 84"/>
                <a:gd name="T22" fmla="*/ 13577 w 99"/>
                <a:gd name="T23" fmla="*/ 8212 h 84"/>
                <a:gd name="T24" fmla="*/ 10487 w 99"/>
                <a:gd name="T25" fmla="*/ 7713 h 84"/>
                <a:gd name="T26" fmla="*/ 9083 w 99"/>
                <a:gd name="T27" fmla="*/ 3918 h 84"/>
                <a:gd name="T28" fmla="*/ 3843 w 99"/>
                <a:gd name="T29" fmla="*/ 4139 h 84"/>
                <a:gd name="T30" fmla="*/ 2061 w 99"/>
                <a:gd name="T31" fmla="*/ 523 h 84"/>
                <a:gd name="T32" fmla="*/ 0 w 99"/>
                <a:gd name="T33" fmla="*/ 655 h 84"/>
                <a:gd name="T34" fmla="*/ 0 w 99"/>
                <a:gd name="T35" fmla="*/ 1883 h 84"/>
                <a:gd name="T36" fmla="*/ 1900 w 99"/>
                <a:gd name="T37" fmla="*/ 1544 h 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10">
              <a:extLst>
                <a:ext uri="{FF2B5EF4-FFF2-40B4-BE49-F238E27FC236}">
                  <a16:creationId xmlns:a16="http://schemas.microsoft.com/office/drawing/2014/main" id="{6850E6EE-9049-8F43-95CD-2DF6B0D47958}"/>
                </a:ext>
              </a:extLst>
            </p:cNvPr>
            <p:cNvSpPr>
              <a:spLocks/>
            </p:cNvSpPr>
            <p:nvPr/>
          </p:nvSpPr>
          <p:spPr bwMode="auto">
            <a:xfrm>
              <a:off x="4591" y="2069"/>
              <a:ext cx="89" cy="21"/>
            </a:xfrm>
            <a:custGeom>
              <a:avLst/>
              <a:gdLst>
                <a:gd name="T0" fmla="*/ 6258 w 38"/>
                <a:gd name="T1" fmla="*/ 980 h 9"/>
                <a:gd name="T2" fmla="*/ 1618 w 38"/>
                <a:gd name="T3" fmla="*/ 0 h 9"/>
                <a:gd name="T4" fmla="*/ 155 w 38"/>
                <a:gd name="T5" fmla="*/ 0 h 9"/>
                <a:gd name="T6" fmla="*/ 0 w 38"/>
                <a:gd name="T7" fmla="*/ 1449 h 9"/>
                <a:gd name="T8" fmla="*/ 6258 w 38"/>
                <a:gd name="T9" fmla="*/ 98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11">
              <a:extLst>
                <a:ext uri="{FF2B5EF4-FFF2-40B4-BE49-F238E27FC236}">
                  <a16:creationId xmlns:a16="http://schemas.microsoft.com/office/drawing/2014/main" id="{BC06D54F-AAE7-1447-BD25-D480F0DEC6E6}"/>
                </a:ext>
              </a:extLst>
            </p:cNvPr>
            <p:cNvSpPr>
              <a:spLocks/>
            </p:cNvSpPr>
            <p:nvPr/>
          </p:nvSpPr>
          <p:spPr bwMode="auto">
            <a:xfrm>
              <a:off x="3000" y="1631"/>
              <a:ext cx="1601" cy="1531"/>
            </a:xfrm>
            <a:custGeom>
              <a:avLst/>
              <a:gdLst>
                <a:gd name="T0" fmla="*/ 117005 w 677"/>
                <a:gd name="T1" fmla="*/ 30412 h 648"/>
                <a:gd name="T2" fmla="*/ 84815 w 677"/>
                <a:gd name="T3" fmla="*/ 15456 h 648"/>
                <a:gd name="T4" fmla="*/ 66639 w 677"/>
                <a:gd name="T5" fmla="*/ 6263 h 648"/>
                <a:gd name="T6" fmla="*/ 53694 w 677"/>
                <a:gd name="T7" fmla="*/ 0 h 648"/>
                <a:gd name="T8" fmla="*/ 36251 w 677"/>
                <a:gd name="T9" fmla="*/ 7664 h 648"/>
                <a:gd name="T10" fmla="*/ 34096 w 677"/>
                <a:gd name="T11" fmla="*/ 8534 h 648"/>
                <a:gd name="T12" fmla="*/ 34096 w 677"/>
                <a:gd name="T13" fmla="*/ 8848 h 648"/>
                <a:gd name="T14" fmla="*/ 17460 w 677"/>
                <a:gd name="T15" fmla="*/ 16357 h 648"/>
                <a:gd name="T16" fmla="*/ 0 w 677"/>
                <a:gd name="T17" fmla="*/ 24371 h 648"/>
                <a:gd name="T18" fmla="*/ 0 w 677"/>
                <a:gd name="T19" fmla="*/ 111683 h 648"/>
                <a:gd name="T20" fmla="*/ 14350 w 677"/>
                <a:gd name="T21" fmla="*/ 111298 h 648"/>
                <a:gd name="T22" fmla="*/ 35127 w 677"/>
                <a:gd name="T23" fmla="*/ 112051 h 648"/>
                <a:gd name="T24" fmla="*/ 41290 w 677"/>
                <a:gd name="T25" fmla="*/ 112051 h 648"/>
                <a:gd name="T26" fmla="*/ 71153 w 677"/>
                <a:gd name="T27" fmla="*/ 112051 h 648"/>
                <a:gd name="T28" fmla="*/ 79603 w 677"/>
                <a:gd name="T29" fmla="*/ 112708 h 648"/>
                <a:gd name="T30" fmla="*/ 95854 w 677"/>
                <a:gd name="T31" fmla="*/ 110955 h 648"/>
                <a:gd name="T32" fmla="*/ 110564 w 677"/>
                <a:gd name="T33" fmla="*/ 111839 h 648"/>
                <a:gd name="T34" fmla="*/ 118403 w 677"/>
                <a:gd name="T35" fmla="*/ 31010 h 648"/>
                <a:gd name="T36" fmla="*/ 117005 w 677"/>
                <a:gd name="T37" fmla="*/ 30412 h 648"/>
                <a:gd name="T38" fmla="*/ 117005 w 677"/>
                <a:gd name="T39" fmla="*/ 30412 h 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12">
              <a:extLst>
                <a:ext uri="{FF2B5EF4-FFF2-40B4-BE49-F238E27FC236}">
                  <a16:creationId xmlns:a16="http://schemas.microsoft.com/office/drawing/2014/main" id="{021571D9-FF3F-6F49-9CFE-6A788F796B14}"/>
                </a:ext>
              </a:extLst>
            </p:cNvPr>
            <p:cNvSpPr>
              <a:spLocks/>
            </p:cNvSpPr>
            <p:nvPr/>
          </p:nvSpPr>
          <p:spPr bwMode="auto">
            <a:xfrm>
              <a:off x="3432" y="1740"/>
              <a:ext cx="560" cy="17"/>
            </a:xfrm>
            <a:custGeom>
              <a:avLst/>
              <a:gdLst>
                <a:gd name="T0" fmla="*/ 41237 w 237"/>
                <a:gd name="T1" fmla="*/ 1433 h 7"/>
                <a:gd name="T2" fmla="*/ 39840 w 237"/>
                <a:gd name="T3" fmla="*/ 590 h 7"/>
                <a:gd name="T4" fmla="*/ 22478 w 237"/>
                <a:gd name="T5" fmla="*/ 170 h 7"/>
                <a:gd name="T6" fmla="*/ 2266 w 237"/>
                <a:gd name="T7" fmla="*/ 0 h 7"/>
                <a:gd name="T8" fmla="*/ 2060 w 237"/>
                <a:gd name="T9" fmla="*/ 0 h 7"/>
                <a:gd name="T10" fmla="*/ 2060 w 237"/>
                <a:gd name="T11" fmla="*/ 413 h 7"/>
                <a:gd name="T12" fmla="*/ 0 w 237"/>
                <a:gd name="T13" fmla="*/ 1243 h 7"/>
                <a:gd name="T14" fmla="*/ 4482 w 237"/>
                <a:gd name="T15" fmla="*/ 1243 h 7"/>
                <a:gd name="T16" fmla="*/ 41237 w 237"/>
                <a:gd name="T17" fmla="*/ 1433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3">
              <a:extLst>
                <a:ext uri="{FF2B5EF4-FFF2-40B4-BE49-F238E27FC236}">
                  <a16:creationId xmlns:a16="http://schemas.microsoft.com/office/drawing/2014/main" id="{E26EA97F-24AA-FB4C-9C73-60235FA29102}"/>
                </a:ext>
              </a:extLst>
            </p:cNvPr>
            <p:cNvSpPr>
              <a:spLocks noEditPoints="1"/>
            </p:cNvSpPr>
            <p:nvPr/>
          </p:nvSpPr>
          <p:spPr bwMode="auto">
            <a:xfrm>
              <a:off x="3000" y="1757"/>
              <a:ext cx="1640" cy="1450"/>
            </a:xfrm>
            <a:custGeom>
              <a:avLst/>
              <a:gdLst>
                <a:gd name="T0" fmla="*/ 115757 w 694"/>
                <a:gd name="T1" fmla="*/ 39535 h 614"/>
                <a:gd name="T2" fmla="*/ 99792 w 694"/>
                <a:gd name="T3" fmla="*/ 31940 h 614"/>
                <a:gd name="T4" fmla="*/ 100132 w 694"/>
                <a:gd name="T5" fmla="*/ 20652 h 614"/>
                <a:gd name="T6" fmla="*/ 107297 w 694"/>
                <a:gd name="T7" fmla="*/ 16453 h 614"/>
                <a:gd name="T8" fmla="*/ 88125 w 694"/>
                <a:gd name="T9" fmla="*/ 7651 h 614"/>
                <a:gd name="T10" fmla="*/ 50332 w 694"/>
                <a:gd name="T11" fmla="*/ 6898 h 614"/>
                <a:gd name="T12" fmla="*/ 51521 w 694"/>
                <a:gd name="T13" fmla="*/ 7992 h 614"/>
                <a:gd name="T14" fmla="*/ 31685 w 694"/>
                <a:gd name="T15" fmla="*/ 15421 h 614"/>
                <a:gd name="T16" fmla="*/ 0 w 694"/>
                <a:gd name="T17" fmla="*/ 16675 h 614"/>
                <a:gd name="T18" fmla="*/ 58501 w 694"/>
                <a:gd name="T19" fmla="*/ 16831 h 614"/>
                <a:gd name="T20" fmla="*/ 4870 w 694"/>
                <a:gd name="T21" fmla="*/ 20992 h 614"/>
                <a:gd name="T22" fmla="*/ 0 w 694"/>
                <a:gd name="T23" fmla="*/ 31728 h 614"/>
                <a:gd name="T24" fmla="*/ 5081 w 694"/>
                <a:gd name="T25" fmla="*/ 40772 h 614"/>
                <a:gd name="T26" fmla="*/ 5239 w 694"/>
                <a:gd name="T27" fmla="*/ 52011 h 614"/>
                <a:gd name="T28" fmla="*/ 82017 w 694"/>
                <a:gd name="T29" fmla="*/ 52011 h 614"/>
                <a:gd name="T30" fmla="*/ 18645 w 694"/>
                <a:gd name="T31" fmla="*/ 65217 h 614"/>
                <a:gd name="T32" fmla="*/ 5081 w 694"/>
                <a:gd name="T33" fmla="*/ 73532 h 614"/>
                <a:gd name="T34" fmla="*/ 0 w 694"/>
                <a:gd name="T35" fmla="*/ 81892 h 614"/>
                <a:gd name="T36" fmla="*/ 23359 w 694"/>
                <a:gd name="T37" fmla="*/ 89543 h 614"/>
                <a:gd name="T38" fmla="*/ 33466 w 694"/>
                <a:gd name="T39" fmla="*/ 101798 h 614"/>
                <a:gd name="T40" fmla="*/ 73316 w 694"/>
                <a:gd name="T41" fmla="*/ 104601 h 614"/>
                <a:gd name="T42" fmla="*/ 51889 w 694"/>
                <a:gd name="T43" fmla="*/ 32965 h 614"/>
                <a:gd name="T44" fmla="*/ 34494 w 694"/>
                <a:gd name="T45" fmla="*/ 32625 h 614"/>
                <a:gd name="T46" fmla="*/ 47522 w 694"/>
                <a:gd name="T47" fmla="*/ 48268 h 614"/>
                <a:gd name="T48" fmla="*/ 62337 w 694"/>
                <a:gd name="T49" fmla="*/ 40617 h 614"/>
                <a:gd name="T50" fmla="*/ 62337 w 694"/>
                <a:gd name="T51" fmla="*/ 33121 h 614"/>
                <a:gd name="T52" fmla="*/ 34114 w 694"/>
                <a:gd name="T53" fmla="*/ 24326 h 614"/>
                <a:gd name="T54" fmla="*/ 57854 w 694"/>
                <a:gd name="T55" fmla="*/ 24326 h 614"/>
                <a:gd name="T56" fmla="*/ 69480 w 694"/>
                <a:gd name="T57" fmla="*/ 32096 h 614"/>
                <a:gd name="T58" fmla="*/ 19148 w 694"/>
                <a:gd name="T59" fmla="*/ 72122 h 614"/>
                <a:gd name="T60" fmla="*/ 33244 w 694"/>
                <a:gd name="T61" fmla="*/ 88634 h 614"/>
                <a:gd name="T62" fmla="*/ 33466 w 694"/>
                <a:gd name="T63" fmla="*/ 97107 h 614"/>
                <a:gd name="T64" fmla="*/ 54174 w 694"/>
                <a:gd name="T65" fmla="*/ 72344 h 614"/>
                <a:gd name="T66" fmla="*/ 69480 w 694"/>
                <a:gd name="T67" fmla="*/ 64721 h 614"/>
                <a:gd name="T68" fmla="*/ 35366 w 694"/>
                <a:gd name="T69" fmla="*/ 81023 h 614"/>
                <a:gd name="T70" fmla="*/ 54174 w 694"/>
                <a:gd name="T71" fmla="*/ 88634 h 614"/>
                <a:gd name="T72" fmla="*/ 69849 w 694"/>
                <a:gd name="T73" fmla="*/ 97318 h 614"/>
                <a:gd name="T74" fmla="*/ 51889 w 694"/>
                <a:gd name="T75" fmla="*/ 98345 h 614"/>
                <a:gd name="T76" fmla="*/ 84970 w 694"/>
                <a:gd name="T77" fmla="*/ 73532 h 614"/>
                <a:gd name="T78" fmla="*/ 72065 w 694"/>
                <a:gd name="T79" fmla="*/ 73371 h 614"/>
                <a:gd name="T80" fmla="*/ 110887 w 694"/>
                <a:gd name="T81" fmla="*/ 88634 h 614"/>
                <a:gd name="T82" fmla="*/ 110239 w 694"/>
                <a:gd name="T83" fmla="*/ 98182 h 614"/>
                <a:gd name="T84" fmla="*/ 95949 w 694"/>
                <a:gd name="T85" fmla="*/ 98345 h 614"/>
                <a:gd name="T86" fmla="*/ 74717 w 694"/>
                <a:gd name="T87" fmla="*/ 89822 h 614"/>
                <a:gd name="T88" fmla="*/ 72288 w 694"/>
                <a:gd name="T89" fmla="*/ 82211 h 614"/>
                <a:gd name="T90" fmla="*/ 85195 w 694"/>
                <a:gd name="T91" fmla="*/ 73532 h 614"/>
                <a:gd name="T92" fmla="*/ 114226 w 694"/>
                <a:gd name="T93" fmla="*/ 55669 h 614"/>
                <a:gd name="T94" fmla="*/ 113328 w 694"/>
                <a:gd name="T95" fmla="*/ 65380 h 614"/>
                <a:gd name="T96" fmla="*/ 71910 w 694"/>
                <a:gd name="T97" fmla="*/ 65746 h 614"/>
                <a:gd name="T98" fmla="*/ 113328 w 694"/>
                <a:gd name="T99" fmla="*/ 65217 h 614"/>
                <a:gd name="T100" fmla="*/ 101321 w 694"/>
                <a:gd name="T101" fmla="*/ 64353 h 614"/>
                <a:gd name="T102" fmla="*/ 31685 w 694"/>
                <a:gd name="T103" fmla="*/ 64353 h 614"/>
                <a:gd name="T104" fmla="*/ 110771 w 694"/>
                <a:gd name="T105" fmla="*/ 57225 h 614"/>
                <a:gd name="T106" fmla="*/ 99104 w 694"/>
                <a:gd name="T107" fmla="*/ 51721 h 614"/>
                <a:gd name="T108" fmla="*/ 115098 w 694"/>
                <a:gd name="T109" fmla="*/ 47900 h 614"/>
                <a:gd name="T110" fmla="*/ 115629 w 694"/>
                <a:gd name="T111" fmla="*/ 40895 h 6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4">
              <a:extLst>
                <a:ext uri="{FF2B5EF4-FFF2-40B4-BE49-F238E27FC236}">
                  <a16:creationId xmlns:a16="http://schemas.microsoft.com/office/drawing/2014/main" id="{69F9DCC1-45C7-7341-A989-0D642DD8B3C7}"/>
                </a:ext>
              </a:extLst>
            </p:cNvPr>
            <p:cNvSpPr>
              <a:spLocks/>
            </p:cNvSpPr>
            <p:nvPr/>
          </p:nvSpPr>
          <p:spPr bwMode="auto">
            <a:xfrm>
              <a:off x="3669" y="1251"/>
              <a:ext cx="60" cy="57"/>
            </a:xfrm>
            <a:custGeom>
              <a:avLst/>
              <a:gdLst>
                <a:gd name="T0" fmla="*/ 3814 w 25"/>
                <a:gd name="T1" fmla="*/ 2867 h 24"/>
                <a:gd name="T2" fmla="*/ 2846 w 25"/>
                <a:gd name="T3" fmla="*/ 0 h 24"/>
                <a:gd name="T4" fmla="*/ 0 w 25"/>
                <a:gd name="T5" fmla="*/ 1596 h 24"/>
                <a:gd name="T6" fmla="*/ 1135 w 25"/>
                <a:gd name="T7" fmla="*/ 4299 h 24"/>
                <a:gd name="T8" fmla="*/ 3814 w 25"/>
                <a:gd name="T9" fmla="*/ 2867 h 24"/>
                <a:gd name="T10" fmla="*/ 3814 w 25"/>
                <a:gd name="T11" fmla="*/ 2867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5">
              <a:extLst>
                <a:ext uri="{FF2B5EF4-FFF2-40B4-BE49-F238E27FC236}">
                  <a16:creationId xmlns:a16="http://schemas.microsoft.com/office/drawing/2014/main" id="{A47495D6-AF4A-2B47-8848-30E2DF20DD1E}"/>
                </a:ext>
              </a:extLst>
            </p:cNvPr>
            <p:cNvSpPr>
              <a:spLocks/>
            </p:cNvSpPr>
            <p:nvPr/>
          </p:nvSpPr>
          <p:spPr bwMode="auto">
            <a:xfrm>
              <a:off x="3605" y="1256"/>
              <a:ext cx="274" cy="302"/>
            </a:xfrm>
            <a:custGeom>
              <a:avLst/>
              <a:gdLst>
                <a:gd name="T0" fmla="*/ 14947 w 116"/>
                <a:gd name="T1" fmla="*/ 6224 h 128"/>
                <a:gd name="T2" fmla="*/ 6104 w 116"/>
                <a:gd name="T3" fmla="*/ 1892 h 128"/>
                <a:gd name="T4" fmla="*/ 1238 w 116"/>
                <a:gd name="T5" fmla="*/ 10164 h 128"/>
                <a:gd name="T6" fmla="*/ 5350 w 116"/>
                <a:gd name="T7" fmla="*/ 16020 h 128"/>
                <a:gd name="T8" fmla="*/ 1781 w 116"/>
                <a:gd name="T9" fmla="*/ 20696 h 128"/>
                <a:gd name="T10" fmla="*/ 20137 w 116"/>
                <a:gd name="T11" fmla="*/ 14472 h 128"/>
                <a:gd name="T12" fmla="*/ 14947 w 116"/>
                <a:gd name="T13" fmla="*/ 13083 h 128"/>
                <a:gd name="T14" fmla="*/ 14947 w 116"/>
                <a:gd name="T15" fmla="*/ 6224 h 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6">
              <a:extLst>
                <a:ext uri="{FF2B5EF4-FFF2-40B4-BE49-F238E27FC236}">
                  <a16:creationId xmlns:a16="http://schemas.microsoft.com/office/drawing/2014/main" id="{BA3432EB-6FA6-244B-8DB4-08D228372419}"/>
                </a:ext>
              </a:extLst>
            </p:cNvPr>
            <p:cNvSpPr>
              <a:spLocks/>
            </p:cNvSpPr>
            <p:nvPr/>
          </p:nvSpPr>
          <p:spPr bwMode="auto">
            <a:xfrm>
              <a:off x="3631" y="1453"/>
              <a:ext cx="248" cy="109"/>
            </a:xfrm>
            <a:custGeom>
              <a:avLst/>
              <a:gdLst>
                <a:gd name="T0" fmla="*/ 18236 w 105"/>
                <a:gd name="T1" fmla="*/ 0 h 46"/>
                <a:gd name="T2" fmla="*/ 8524 w 105"/>
                <a:gd name="T3" fmla="*/ 1955 h 46"/>
                <a:gd name="T4" fmla="*/ 0 w 105"/>
                <a:gd name="T5" fmla="*/ 5829 h 46"/>
                <a:gd name="T6" fmla="*/ 9712 w 105"/>
                <a:gd name="T7" fmla="*/ 6334 h 46"/>
                <a:gd name="T8" fmla="*/ 18236 w 105"/>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7">
              <a:extLst>
                <a:ext uri="{FF2B5EF4-FFF2-40B4-BE49-F238E27FC236}">
                  <a16:creationId xmlns:a16="http://schemas.microsoft.com/office/drawing/2014/main" id="{829C249B-3D1A-E244-81A0-75510BC8343C}"/>
                </a:ext>
              </a:extLst>
            </p:cNvPr>
            <p:cNvSpPr>
              <a:spLocks/>
            </p:cNvSpPr>
            <p:nvPr/>
          </p:nvSpPr>
          <p:spPr bwMode="auto">
            <a:xfrm>
              <a:off x="3733" y="1483"/>
              <a:ext cx="68" cy="37"/>
            </a:xfrm>
            <a:custGeom>
              <a:avLst/>
              <a:gdLst>
                <a:gd name="T0" fmla="*/ 0 w 29"/>
                <a:gd name="T1" fmla="*/ 1397 h 16"/>
                <a:gd name="T2" fmla="*/ 4476 w 29"/>
                <a:gd name="T3" fmla="*/ 150 h 16"/>
                <a:gd name="T4" fmla="*/ 2837 w 29"/>
                <a:gd name="T5" fmla="*/ 2461 h 16"/>
                <a:gd name="T6" fmla="*/ 0 w 29"/>
                <a:gd name="T7" fmla="*/ 1397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18">
              <a:extLst>
                <a:ext uri="{FF2B5EF4-FFF2-40B4-BE49-F238E27FC236}">
                  <a16:creationId xmlns:a16="http://schemas.microsoft.com/office/drawing/2014/main" id="{3D6C3A8E-AEAD-0942-9E70-6AA9AFAF17F4}"/>
                </a:ext>
              </a:extLst>
            </p:cNvPr>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p:spPr>
          <p:txBody>
            <a:bodyPr/>
            <a:lstStyle/>
            <a:p>
              <a:pPr fontAlgn="auto">
                <a:spcBef>
                  <a:spcPts val="0"/>
                </a:spcBef>
                <a:spcAft>
                  <a:spcPts val="0"/>
                </a:spcAft>
                <a:defRPr/>
              </a:pPr>
              <a:endParaRPr>
                <a:latin typeface="+mn-lt"/>
                <a:cs typeface="+mn-cs"/>
              </a:endParaRPr>
            </a:p>
          </p:txBody>
        </p:sp>
        <p:sp>
          <p:nvSpPr>
            <p:cNvPr id="75" name="Freeform 19">
              <a:extLst>
                <a:ext uri="{FF2B5EF4-FFF2-40B4-BE49-F238E27FC236}">
                  <a16:creationId xmlns:a16="http://schemas.microsoft.com/office/drawing/2014/main" id="{4C46A397-F51C-724A-8B03-EFB7766915D4}"/>
                </a:ext>
              </a:extLst>
            </p:cNvPr>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p:spPr>
          <p:txBody>
            <a:bodyPr/>
            <a:lstStyle/>
            <a:p>
              <a:pPr fontAlgn="auto">
                <a:spcBef>
                  <a:spcPts val="0"/>
                </a:spcBef>
                <a:spcAft>
                  <a:spcPts val="0"/>
                </a:spcAft>
                <a:defRPr/>
              </a:pPr>
              <a:endParaRPr>
                <a:latin typeface="+mn-lt"/>
                <a:cs typeface="+mn-cs"/>
              </a:endParaRPr>
            </a:p>
          </p:txBody>
        </p:sp>
        <p:sp>
          <p:nvSpPr>
            <p:cNvPr id="76" name="Freeform 20">
              <a:extLst>
                <a:ext uri="{FF2B5EF4-FFF2-40B4-BE49-F238E27FC236}">
                  <a16:creationId xmlns:a16="http://schemas.microsoft.com/office/drawing/2014/main" id="{4768B1C9-09EE-D649-98EE-706DD478D540}"/>
                </a:ext>
              </a:extLst>
            </p:cNvPr>
            <p:cNvSpPr>
              <a:spLocks/>
            </p:cNvSpPr>
            <p:nvPr/>
          </p:nvSpPr>
          <p:spPr bwMode="auto">
            <a:xfrm>
              <a:off x="3695" y="2568"/>
              <a:ext cx="34" cy="577"/>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p:spPr>
          <p:txBody>
            <a:bodyPr/>
            <a:lstStyle/>
            <a:p>
              <a:pPr fontAlgn="auto">
                <a:spcBef>
                  <a:spcPts val="0"/>
                </a:spcBef>
                <a:spcAft>
                  <a:spcPts val="0"/>
                </a:spcAft>
                <a:defRPr/>
              </a:pPr>
              <a:endParaRPr>
                <a:latin typeface="+mn-lt"/>
                <a:cs typeface="+mn-cs"/>
              </a:endParaRPr>
            </a:p>
          </p:txBody>
        </p:sp>
        <p:sp>
          <p:nvSpPr>
            <p:cNvPr id="77" name="Freeform 21">
              <a:extLst>
                <a:ext uri="{FF2B5EF4-FFF2-40B4-BE49-F238E27FC236}">
                  <a16:creationId xmlns:a16="http://schemas.microsoft.com/office/drawing/2014/main" id="{AC27F1FF-024B-D346-919B-963C47868B97}"/>
                </a:ext>
              </a:extLst>
            </p:cNvPr>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7" h="356">
                  <a:moveTo>
                    <a:pt x="0" y="0"/>
                  </a:moveTo>
                  <a:lnTo>
                    <a:pt x="21" y="356"/>
                  </a:lnTo>
                  <a:lnTo>
                    <a:pt x="357" y="356"/>
                  </a:lnTo>
                  <a:lnTo>
                    <a:pt x="343" y="11"/>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2">
              <a:extLst>
                <a:ext uri="{FF2B5EF4-FFF2-40B4-BE49-F238E27FC236}">
                  <a16:creationId xmlns:a16="http://schemas.microsoft.com/office/drawing/2014/main" id="{73BA43AC-6205-7F42-8335-C5188786E397}"/>
                </a:ext>
              </a:extLst>
            </p:cNvPr>
            <p:cNvSpPr>
              <a:spLocks/>
            </p:cNvSpPr>
            <p:nvPr/>
          </p:nvSpPr>
          <p:spPr bwMode="auto">
            <a:xfrm>
              <a:off x="3968" y="2076"/>
              <a:ext cx="356" cy="356"/>
            </a:xfrm>
            <a:custGeom>
              <a:avLst/>
              <a:gdLst>
                <a:gd name="T0" fmla="*/ 0 w 355"/>
                <a:gd name="T1" fmla="*/ 0 h 356"/>
                <a:gd name="T2" fmla="*/ 12 w 355"/>
                <a:gd name="T3" fmla="*/ 356 h 356"/>
                <a:gd name="T4" fmla="*/ 361 w 355"/>
                <a:gd name="T5" fmla="*/ 356 h 356"/>
                <a:gd name="T6" fmla="*/ 353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 h="356">
                  <a:moveTo>
                    <a:pt x="0" y="0"/>
                  </a:moveTo>
                  <a:lnTo>
                    <a:pt x="12" y="356"/>
                  </a:lnTo>
                  <a:lnTo>
                    <a:pt x="355" y="356"/>
                  </a:lnTo>
                  <a:lnTo>
                    <a:pt x="347"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3">
              <a:extLst>
                <a:ext uri="{FF2B5EF4-FFF2-40B4-BE49-F238E27FC236}">
                  <a16:creationId xmlns:a16="http://schemas.microsoft.com/office/drawing/2014/main" id="{B6421ECF-6B6E-184A-BC4D-D64A8ED93656}"/>
                </a:ext>
              </a:extLst>
            </p:cNvPr>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p:spPr>
          <p:txBody>
            <a:bodyPr/>
            <a:lstStyle/>
            <a:p>
              <a:pPr fontAlgn="auto">
                <a:spcBef>
                  <a:spcPts val="0"/>
                </a:spcBef>
                <a:spcAft>
                  <a:spcPts val="0"/>
                </a:spcAft>
                <a:defRPr/>
              </a:pPr>
              <a:endParaRPr>
                <a:latin typeface="+mn-lt"/>
                <a:cs typeface="+mn-cs"/>
              </a:endParaRPr>
            </a:p>
          </p:txBody>
        </p:sp>
        <p:sp>
          <p:nvSpPr>
            <p:cNvPr id="80" name="Freeform 24">
              <a:extLst>
                <a:ext uri="{FF2B5EF4-FFF2-40B4-BE49-F238E27FC236}">
                  <a16:creationId xmlns:a16="http://schemas.microsoft.com/office/drawing/2014/main" id="{BFFEF5D2-3E90-954B-BF7E-1279C1EE8A8D}"/>
                </a:ext>
              </a:extLst>
            </p:cNvPr>
            <p:cNvSpPr>
              <a:spLocks/>
            </p:cNvSpPr>
            <p:nvPr/>
          </p:nvSpPr>
          <p:spPr bwMode="auto">
            <a:xfrm>
              <a:off x="3474" y="3143"/>
              <a:ext cx="492" cy="11"/>
            </a:xfrm>
            <a:custGeom>
              <a:avLst/>
              <a:gdLst>
                <a:gd name="T0" fmla="*/ 5913 w 208"/>
                <a:gd name="T1" fmla="*/ 0 h 5"/>
                <a:gd name="T2" fmla="*/ 0 w 208"/>
                <a:gd name="T3" fmla="*/ 0 h 5"/>
                <a:gd name="T4" fmla="*/ 0 w 208"/>
                <a:gd name="T5" fmla="*/ 565 h 5"/>
                <a:gd name="T6" fmla="*/ 6290 w 208"/>
                <a:gd name="T7" fmla="*/ 565 h 5"/>
                <a:gd name="T8" fmla="*/ 36434 w 208"/>
                <a:gd name="T9" fmla="*/ 469 h 5"/>
                <a:gd name="T10" fmla="*/ 36434 w 208"/>
                <a:gd name="T11" fmla="*/ 0 h 5"/>
                <a:gd name="T12" fmla="*/ 35904 w 208"/>
                <a:gd name="T13" fmla="*/ 0 h 5"/>
                <a:gd name="T14" fmla="*/ 5913 w 208"/>
                <a:gd name="T15" fmla="*/ 0 h 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1" name="Group 33">
            <a:extLst>
              <a:ext uri="{FF2B5EF4-FFF2-40B4-BE49-F238E27FC236}">
                <a16:creationId xmlns:a16="http://schemas.microsoft.com/office/drawing/2014/main" id="{0DE612F2-AB1C-9141-B204-468A849BB88A}"/>
              </a:ext>
            </a:extLst>
          </p:cNvPr>
          <p:cNvGrpSpPr>
            <a:grpSpLocks noChangeAspect="1"/>
          </p:cNvGrpSpPr>
          <p:nvPr/>
        </p:nvGrpSpPr>
        <p:grpSpPr bwMode="auto">
          <a:xfrm>
            <a:off x="1714500" y="4545013"/>
            <a:ext cx="1873250" cy="2324100"/>
            <a:chOff x="3359" y="1523"/>
            <a:chExt cx="943" cy="1170"/>
          </a:xfrm>
        </p:grpSpPr>
        <p:sp>
          <p:nvSpPr>
            <p:cNvPr id="82" name="Freeform 34">
              <a:extLst>
                <a:ext uri="{FF2B5EF4-FFF2-40B4-BE49-F238E27FC236}">
                  <a16:creationId xmlns:a16="http://schemas.microsoft.com/office/drawing/2014/main" id="{6CDEC3C7-3D8B-104E-8332-8F21C7BF6F26}"/>
                </a:ext>
              </a:extLst>
            </p:cNvPr>
            <p:cNvSpPr>
              <a:spLocks/>
            </p:cNvSpPr>
            <p:nvPr/>
          </p:nvSpPr>
          <p:spPr bwMode="auto">
            <a:xfrm>
              <a:off x="3359" y="1523"/>
              <a:ext cx="943" cy="922"/>
            </a:xfrm>
            <a:custGeom>
              <a:avLst/>
              <a:gdLst>
                <a:gd name="T0" fmla="*/ 37094 w 399"/>
                <a:gd name="T1" fmla="*/ 67185 h 390"/>
                <a:gd name="T2" fmla="*/ 64304 w 399"/>
                <a:gd name="T3" fmla="*/ 34551 h 390"/>
                <a:gd name="T4" fmla="*/ 10980 w 399"/>
                <a:gd name="T5" fmla="*/ 20457 h 390"/>
                <a:gd name="T6" fmla="*/ 37094 w 399"/>
                <a:gd name="T7" fmla="*/ 67185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35">
              <a:extLst>
                <a:ext uri="{FF2B5EF4-FFF2-40B4-BE49-F238E27FC236}">
                  <a16:creationId xmlns:a16="http://schemas.microsoft.com/office/drawing/2014/main" id="{804F2624-8044-AD4D-AE06-BBE2FA165B94}"/>
                </a:ext>
              </a:extLst>
            </p:cNvPr>
            <p:cNvSpPr>
              <a:spLocks/>
            </p:cNvSpPr>
            <p:nvPr/>
          </p:nvSpPr>
          <p:spPr bwMode="auto">
            <a:xfrm>
              <a:off x="3565" y="1904"/>
              <a:ext cx="562" cy="789"/>
            </a:xfrm>
            <a:custGeom>
              <a:avLst/>
              <a:gdLst>
                <a:gd name="T0" fmla="*/ 23781 w 238"/>
                <a:gd name="T1" fmla="*/ 23824 h 334"/>
                <a:gd name="T2" fmla="*/ 41262 w 238"/>
                <a:gd name="T3" fmla="*/ 21055 h 334"/>
                <a:gd name="T4" fmla="*/ 23408 w 238"/>
                <a:gd name="T5" fmla="*/ 19772 h 334"/>
                <a:gd name="T6" fmla="*/ 41262 w 238"/>
                <a:gd name="T7" fmla="*/ 9397 h 334"/>
                <a:gd name="T8" fmla="*/ 22700 w 238"/>
                <a:gd name="T9" fmla="*/ 14582 h 334"/>
                <a:gd name="T10" fmla="*/ 22700 w 238"/>
                <a:gd name="T11" fmla="*/ 14582 h 334"/>
                <a:gd name="T12" fmla="*/ 30834 w 238"/>
                <a:gd name="T13" fmla="*/ 1028 h 334"/>
                <a:gd name="T14" fmla="*/ 21885 w 238"/>
                <a:gd name="T15" fmla="*/ 10741 h 334"/>
                <a:gd name="T16" fmla="*/ 15920 w 238"/>
                <a:gd name="T17" fmla="*/ 0 h 334"/>
                <a:gd name="T18" fmla="*/ 20487 w 238"/>
                <a:gd name="T19" fmla="*/ 14788 h 334"/>
                <a:gd name="T20" fmla="*/ 20648 w 238"/>
                <a:gd name="T21" fmla="*/ 15452 h 334"/>
                <a:gd name="T22" fmla="*/ 3821 w 238"/>
                <a:gd name="T23" fmla="*/ 4866 h 334"/>
                <a:gd name="T24" fmla="*/ 18870 w 238"/>
                <a:gd name="T25" fmla="*/ 20301 h 334"/>
                <a:gd name="T26" fmla="*/ 0 w 238"/>
                <a:gd name="T27" fmla="*/ 17601 h 334"/>
                <a:gd name="T28" fmla="*/ 19247 w 238"/>
                <a:gd name="T29" fmla="*/ 24504 h 334"/>
                <a:gd name="T30" fmla="*/ 18563 w 238"/>
                <a:gd name="T31" fmla="*/ 58041 h 334"/>
                <a:gd name="T32" fmla="*/ 22700 w 238"/>
                <a:gd name="T33" fmla="*/ 58041 h 334"/>
                <a:gd name="T34" fmla="*/ 23781 w 238"/>
                <a:gd name="T35" fmla="*/ 23824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36">
              <a:extLst>
                <a:ext uri="{FF2B5EF4-FFF2-40B4-BE49-F238E27FC236}">
                  <a16:creationId xmlns:a16="http://schemas.microsoft.com/office/drawing/2014/main" id="{98B27EE7-B0C7-A447-AF59-4C7E71478BFA}"/>
                </a:ext>
              </a:extLst>
            </p:cNvPr>
            <p:cNvSpPr>
              <a:spLocks/>
            </p:cNvSpPr>
            <p:nvPr/>
          </p:nvSpPr>
          <p:spPr bwMode="auto">
            <a:xfrm>
              <a:off x="3553" y="1620"/>
              <a:ext cx="596" cy="193"/>
            </a:xfrm>
            <a:custGeom>
              <a:avLst/>
              <a:gdLst>
                <a:gd name="T0" fmla="*/ 25742 w 252"/>
                <a:gd name="T1" fmla="*/ 3169 h 81"/>
                <a:gd name="T2" fmla="*/ 29597 w 252"/>
                <a:gd name="T3" fmla="*/ 13755 h 81"/>
                <a:gd name="T4" fmla="*/ 37952 w 252"/>
                <a:gd name="T5" fmla="*/ 6221 h 81"/>
                <a:gd name="T6" fmla="*/ 40268 w 252"/>
                <a:gd name="T7" fmla="*/ 14432 h 81"/>
                <a:gd name="T8" fmla="*/ 40772 w 252"/>
                <a:gd name="T9" fmla="*/ 5666 h 81"/>
                <a:gd name="T10" fmla="*/ 30138 w 252"/>
                <a:gd name="T11" fmla="*/ 10996 h 81"/>
                <a:gd name="T12" fmla="*/ 24663 w 252"/>
                <a:gd name="T13" fmla="*/ 772 h 81"/>
                <a:gd name="T14" fmla="*/ 20120 w 252"/>
                <a:gd name="T15" fmla="*/ 5831 h 81"/>
                <a:gd name="T16" fmla="*/ 14857 w 252"/>
                <a:gd name="T17" fmla="*/ 391 h 81"/>
                <a:gd name="T18" fmla="*/ 8576 w 252"/>
                <a:gd name="T19" fmla="*/ 11673 h 81"/>
                <a:gd name="T20" fmla="*/ 0 w 252"/>
                <a:gd name="T21" fmla="*/ 9157 h 81"/>
                <a:gd name="T22" fmla="*/ 9761 w 252"/>
                <a:gd name="T23" fmla="*/ 14058 h 81"/>
                <a:gd name="T24" fmla="*/ 14365 w 252"/>
                <a:gd name="T25" fmla="*/ 2004 h 81"/>
                <a:gd name="T26" fmla="*/ 19992 w 252"/>
                <a:gd name="T27" fmla="*/ 8442 h 81"/>
                <a:gd name="T28" fmla="*/ 25742 w 252"/>
                <a:gd name="T29" fmla="*/ 3169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37">
              <a:extLst>
                <a:ext uri="{FF2B5EF4-FFF2-40B4-BE49-F238E27FC236}">
                  <a16:creationId xmlns:a16="http://schemas.microsoft.com/office/drawing/2014/main" id="{0C6ED3EE-9A0F-A04B-9740-A2C0FBFEEC87}"/>
                </a:ext>
              </a:extLst>
            </p:cNvPr>
            <p:cNvSpPr>
              <a:spLocks/>
            </p:cNvSpPr>
            <p:nvPr/>
          </p:nvSpPr>
          <p:spPr bwMode="auto">
            <a:xfrm>
              <a:off x="3407" y="1788"/>
              <a:ext cx="305" cy="661"/>
            </a:xfrm>
            <a:custGeom>
              <a:avLst/>
              <a:gdLst>
                <a:gd name="T0" fmla="*/ 16099 w 129"/>
                <a:gd name="T1" fmla="*/ 44507 h 280"/>
                <a:gd name="T2" fmla="*/ 15529 w 129"/>
                <a:gd name="T3" fmla="*/ 38048 h 280"/>
                <a:gd name="T4" fmla="*/ 8720 w 129"/>
                <a:gd name="T5" fmla="*/ 40472 h 280"/>
                <a:gd name="T6" fmla="*/ 11157 w 129"/>
                <a:gd name="T7" fmla="*/ 32179 h 280"/>
                <a:gd name="T8" fmla="*/ 5249 w 129"/>
                <a:gd name="T9" fmla="*/ 31839 h 280"/>
                <a:gd name="T10" fmla="*/ 7838 w 129"/>
                <a:gd name="T11" fmla="*/ 25286 h 280"/>
                <a:gd name="T12" fmla="*/ 1901 w 129"/>
                <a:gd name="T13" fmla="*/ 23010 h 280"/>
                <a:gd name="T14" fmla="*/ 8341 w 129"/>
                <a:gd name="T15" fmla="*/ 18050 h 280"/>
                <a:gd name="T16" fmla="*/ 2818 w 129"/>
                <a:gd name="T17" fmla="*/ 14223 h 280"/>
                <a:gd name="T18" fmla="*/ 7838 w 129"/>
                <a:gd name="T19" fmla="*/ 11051 h 280"/>
                <a:gd name="T20" fmla="*/ 4875 w 129"/>
                <a:gd name="T21" fmla="*/ 6091 h 280"/>
                <a:gd name="T22" fmla="*/ 8183 w 129"/>
                <a:gd name="T23" fmla="*/ 2580 h 280"/>
                <a:gd name="T24" fmla="*/ 12555 w 129"/>
                <a:gd name="T25" fmla="*/ 1393 h 280"/>
                <a:gd name="T26" fmla="*/ 4003 w 129"/>
                <a:gd name="T27" fmla="*/ 4313 h 280"/>
                <a:gd name="T28" fmla="*/ 6121 w 129"/>
                <a:gd name="T29" fmla="*/ 10711 h 280"/>
                <a:gd name="T30" fmla="*/ 1402 w 129"/>
                <a:gd name="T31" fmla="*/ 14502 h 280"/>
                <a:gd name="T32" fmla="*/ 5908 w 129"/>
                <a:gd name="T33" fmla="*/ 18324 h 280"/>
                <a:gd name="T34" fmla="*/ 156 w 129"/>
                <a:gd name="T35" fmla="*/ 24259 h 280"/>
                <a:gd name="T36" fmla="*/ 5908 w 129"/>
                <a:gd name="T37" fmla="*/ 26683 h 280"/>
                <a:gd name="T38" fmla="*/ 3847 w 129"/>
                <a:gd name="T39" fmla="*/ 32339 h 280"/>
                <a:gd name="T40" fmla="*/ 9252 w 129"/>
                <a:gd name="T41" fmla="*/ 32920 h 280"/>
                <a:gd name="T42" fmla="*/ 7150 w 129"/>
                <a:gd name="T43" fmla="*/ 40994 h 280"/>
                <a:gd name="T44" fmla="*/ 13969 w 129"/>
                <a:gd name="T45" fmla="*/ 39969 h 280"/>
                <a:gd name="T46" fmla="*/ 17435 w 129"/>
                <a:gd name="T47" fmla="*/ 47202 h 280"/>
                <a:gd name="T48" fmla="*/ 22535 w 129"/>
                <a:gd name="T49" fmla="*/ 43111 h 280"/>
                <a:gd name="T50" fmla="*/ 16099 w 129"/>
                <a:gd name="T51" fmla="*/ 44507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38">
              <a:extLst>
                <a:ext uri="{FF2B5EF4-FFF2-40B4-BE49-F238E27FC236}">
                  <a16:creationId xmlns:a16="http://schemas.microsoft.com/office/drawing/2014/main" id="{C112040C-D755-D14B-B346-5FF17402CB56}"/>
                </a:ext>
              </a:extLst>
            </p:cNvPr>
            <p:cNvSpPr>
              <a:spLocks/>
            </p:cNvSpPr>
            <p:nvPr/>
          </p:nvSpPr>
          <p:spPr bwMode="auto">
            <a:xfrm>
              <a:off x="3884" y="1779"/>
              <a:ext cx="392" cy="667"/>
            </a:xfrm>
            <a:custGeom>
              <a:avLst/>
              <a:gdLst>
                <a:gd name="T0" fmla="*/ 28274 w 166"/>
                <a:gd name="T1" fmla="*/ 19624 h 282"/>
                <a:gd name="T2" fmla="*/ 23940 w 166"/>
                <a:gd name="T3" fmla="*/ 14518 h 282"/>
                <a:gd name="T4" fmla="*/ 26861 w 166"/>
                <a:gd name="T5" fmla="*/ 9768 h 282"/>
                <a:gd name="T6" fmla="*/ 22701 w 166"/>
                <a:gd name="T7" fmla="*/ 6512 h 282"/>
                <a:gd name="T8" fmla="*/ 23572 w 166"/>
                <a:gd name="T9" fmla="*/ 2287 h 282"/>
                <a:gd name="T10" fmla="*/ 19751 w 166"/>
                <a:gd name="T11" fmla="*/ 1909 h 282"/>
                <a:gd name="T12" fmla="*/ 20282 w 166"/>
                <a:gd name="T13" fmla="*/ 2434 h 282"/>
                <a:gd name="T14" fmla="*/ 22701 w 166"/>
                <a:gd name="T15" fmla="*/ 2975 h 282"/>
                <a:gd name="T16" fmla="*/ 21147 w 166"/>
                <a:gd name="T17" fmla="*/ 7318 h 282"/>
                <a:gd name="T18" fmla="*/ 25350 w 166"/>
                <a:gd name="T19" fmla="*/ 9991 h 282"/>
                <a:gd name="T20" fmla="*/ 20989 w 166"/>
                <a:gd name="T21" fmla="*/ 15022 h 282"/>
                <a:gd name="T22" fmla="*/ 26743 w 166"/>
                <a:gd name="T23" fmla="*/ 19095 h 282"/>
                <a:gd name="T24" fmla="*/ 20282 w 166"/>
                <a:gd name="T25" fmla="*/ 26943 h 282"/>
                <a:gd name="T26" fmla="*/ 24096 w 166"/>
                <a:gd name="T27" fmla="*/ 31822 h 282"/>
                <a:gd name="T28" fmla="*/ 15262 w 166"/>
                <a:gd name="T29" fmla="*/ 34339 h 282"/>
                <a:gd name="T30" fmla="*/ 18223 w 166"/>
                <a:gd name="T31" fmla="*/ 41309 h 282"/>
                <a:gd name="T32" fmla="*/ 13746 w 166"/>
                <a:gd name="T33" fmla="*/ 39367 h 282"/>
                <a:gd name="T34" fmla="*/ 12128 w 166"/>
                <a:gd name="T35" fmla="*/ 44497 h 282"/>
                <a:gd name="T36" fmla="*/ 6258 w 166"/>
                <a:gd name="T37" fmla="*/ 39911 h 282"/>
                <a:gd name="T38" fmla="*/ 4321 w 166"/>
                <a:gd name="T39" fmla="*/ 47452 h 282"/>
                <a:gd name="T40" fmla="*/ 0 w 166"/>
                <a:gd name="T41" fmla="*/ 43596 h 282"/>
                <a:gd name="T42" fmla="*/ 4199 w 166"/>
                <a:gd name="T43" fmla="*/ 48693 h 282"/>
                <a:gd name="T44" fmla="*/ 7283 w 166"/>
                <a:gd name="T45" fmla="*/ 42182 h 282"/>
                <a:gd name="T46" fmla="*/ 12837 w 166"/>
                <a:gd name="T47" fmla="*/ 46416 h 282"/>
                <a:gd name="T48" fmla="*/ 15052 w 166"/>
                <a:gd name="T49" fmla="*/ 42182 h 282"/>
                <a:gd name="T50" fmla="*/ 19964 w 166"/>
                <a:gd name="T51" fmla="*/ 42035 h 282"/>
                <a:gd name="T52" fmla="*/ 17198 w 166"/>
                <a:gd name="T53" fmla="*/ 35744 h 282"/>
                <a:gd name="T54" fmla="*/ 25837 w 166"/>
                <a:gd name="T55" fmla="*/ 32577 h 282"/>
                <a:gd name="T56" fmla="*/ 22701 w 166"/>
                <a:gd name="T57" fmla="*/ 26943 h 282"/>
                <a:gd name="T58" fmla="*/ 28274 w 166"/>
                <a:gd name="T59" fmla="*/ 19624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7" name="Group 43">
            <a:extLst>
              <a:ext uri="{FF2B5EF4-FFF2-40B4-BE49-F238E27FC236}">
                <a16:creationId xmlns:a16="http://schemas.microsoft.com/office/drawing/2014/main" id="{B25021BB-74E9-7945-A1C2-C90399DA7B3F}"/>
              </a:ext>
            </a:extLst>
          </p:cNvPr>
          <p:cNvGrpSpPr>
            <a:grpSpLocks noChangeAspect="1"/>
          </p:cNvGrpSpPr>
          <p:nvPr/>
        </p:nvGrpSpPr>
        <p:grpSpPr bwMode="auto">
          <a:xfrm>
            <a:off x="1168400" y="5011738"/>
            <a:ext cx="1497013" cy="1857375"/>
            <a:chOff x="3367" y="1523"/>
            <a:chExt cx="943" cy="1170"/>
          </a:xfrm>
        </p:grpSpPr>
        <p:sp>
          <p:nvSpPr>
            <p:cNvPr id="88" name="Freeform 44">
              <a:extLst>
                <a:ext uri="{FF2B5EF4-FFF2-40B4-BE49-F238E27FC236}">
                  <a16:creationId xmlns:a16="http://schemas.microsoft.com/office/drawing/2014/main" id="{7F815D7A-7C2B-B141-866C-84F748591BCB}"/>
                </a:ext>
              </a:extLst>
            </p:cNvPr>
            <p:cNvSpPr>
              <a:spLocks/>
            </p:cNvSpPr>
            <p:nvPr/>
          </p:nvSpPr>
          <p:spPr bwMode="auto">
            <a:xfrm>
              <a:off x="3757" y="2208"/>
              <a:ext cx="236" cy="88"/>
            </a:xfrm>
            <a:custGeom>
              <a:avLst/>
              <a:gdLst>
                <a:gd name="T0" fmla="*/ 0 w 100"/>
                <a:gd name="T1" fmla="*/ 2207 h 37"/>
                <a:gd name="T2" fmla="*/ 16905 w 100"/>
                <a:gd name="T3" fmla="*/ 6686 h 37"/>
                <a:gd name="T4" fmla="*/ 17282 w 100"/>
                <a:gd name="T5" fmla="*/ 4481 h 37"/>
                <a:gd name="T6" fmla="*/ 656 w 100"/>
                <a:gd name="T7" fmla="*/ 0 h 37"/>
                <a:gd name="T8" fmla="*/ 0 w 100"/>
                <a:gd name="T9" fmla="*/ 2207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45">
              <a:extLst>
                <a:ext uri="{FF2B5EF4-FFF2-40B4-BE49-F238E27FC236}">
                  <a16:creationId xmlns:a16="http://schemas.microsoft.com/office/drawing/2014/main" id="{B2980BF4-B204-7845-88A6-EE1E9BA43F34}"/>
                </a:ext>
              </a:extLst>
            </p:cNvPr>
            <p:cNvSpPr>
              <a:spLocks/>
            </p:cNvSpPr>
            <p:nvPr/>
          </p:nvSpPr>
          <p:spPr bwMode="auto">
            <a:xfrm>
              <a:off x="3367" y="1523"/>
              <a:ext cx="943" cy="922"/>
            </a:xfrm>
            <a:custGeom>
              <a:avLst/>
              <a:gdLst>
                <a:gd name="T0" fmla="*/ 36938 w 399"/>
                <a:gd name="T1" fmla="*/ 67185 h 390"/>
                <a:gd name="T2" fmla="*/ 64145 w 399"/>
                <a:gd name="T3" fmla="*/ 34551 h 390"/>
                <a:gd name="T4" fmla="*/ 10824 w 399"/>
                <a:gd name="T5" fmla="*/ 20457 h 390"/>
                <a:gd name="T6" fmla="*/ 36938 w 399"/>
                <a:gd name="T7" fmla="*/ 67185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46">
              <a:extLst>
                <a:ext uri="{FF2B5EF4-FFF2-40B4-BE49-F238E27FC236}">
                  <a16:creationId xmlns:a16="http://schemas.microsoft.com/office/drawing/2014/main" id="{ADA97321-FF3E-8E48-B601-B9127A4DB266}"/>
                </a:ext>
              </a:extLst>
            </p:cNvPr>
            <p:cNvSpPr>
              <a:spLocks/>
            </p:cNvSpPr>
            <p:nvPr/>
          </p:nvSpPr>
          <p:spPr bwMode="auto">
            <a:xfrm>
              <a:off x="3571" y="1904"/>
              <a:ext cx="564" cy="789"/>
            </a:xfrm>
            <a:custGeom>
              <a:avLst/>
              <a:gdLst>
                <a:gd name="T0" fmla="*/ 23511 w 239"/>
                <a:gd name="T1" fmla="*/ 23824 h 334"/>
                <a:gd name="T2" fmla="*/ 41120 w 239"/>
                <a:gd name="T3" fmla="*/ 21055 h 334"/>
                <a:gd name="T4" fmla="*/ 23511 w 239"/>
                <a:gd name="T5" fmla="*/ 19772 h 334"/>
                <a:gd name="T6" fmla="*/ 41276 w 239"/>
                <a:gd name="T7" fmla="*/ 9397 h 334"/>
                <a:gd name="T8" fmla="*/ 22982 w 239"/>
                <a:gd name="T9" fmla="*/ 14582 h 334"/>
                <a:gd name="T10" fmla="*/ 22982 w 239"/>
                <a:gd name="T11" fmla="*/ 14582 h 334"/>
                <a:gd name="T12" fmla="*/ 30739 w 239"/>
                <a:gd name="T13" fmla="*/ 1028 h 334"/>
                <a:gd name="T14" fmla="*/ 21958 w 239"/>
                <a:gd name="T15" fmla="*/ 10741 h 334"/>
                <a:gd name="T16" fmla="*/ 15877 w 239"/>
                <a:gd name="T17" fmla="*/ 0 h 334"/>
                <a:gd name="T18" fmla="*/ 20566 w 239"/>
                <a:gd name="T19" fmla="*/ 14788 h 334"/>
                <a:gd name="T20" fmla="*/ 20566 w 239"/>
                <a:gd name="T21" fmla="*/ 15452 h 334"/>
                <a:gd name="T22" fmla="*/ 3653 w 239"/>
                <a:gd name="T23" fmla="*/ 4866 h 334"/>
                <a:gd name="T24" fmla="*/ 18673 w 239"/>
                <a:gd name="T25" fmla="*/ 20301 h 334"/>
                <a:gd name="T26" fmla="*/ 0 w 239"/>
                <a:gd name="T27" fmla="*/ 17601 h 334"/>
                <a:gd name="T28" fmla="*/ 19039 w 239"/>
                <a:gd name="T29" fmla="*/ 24504 h 334"/>
                <a:gd name="T30" fmla="*/ 18293 w 239"/>
                <a:gd name="T31" fmla="*/ 58041 h 334"/>
                <a:gd name="T32" fmla="*/ 22459 w 239"/>
                <a:gd name="T33" fmla="*/ 58041 h 334"/>
                <a:gd name="T34" fmla="*/ 23511 w 239"/>
                <a:gd name="T35" fmla="*/ 23824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47">
              <a:extLst>
                <a:ext uri="{FF2B5EF4-FFF2-40B4-BE49-F238E27FC236}">
                  <a16:creationId xmlns:a16="http://schemas.microsoft.com/office/drawing/2014/main" id="{4CEA0499-569B-284A-A0E2-35DC57179CA6}"/>
                </a:ext>
              </a:extLst>
            </p:cNvPr>
            <p:cNvSpPr>
              <a:spLocks/>
            </p:cNvSpPr>
            <p:nvPr/>
          </p:nvSpPr>
          <p:spPr bwMode="auto">
            <a:xfrm>
              <a:off x="3528" y="1620"/>
              <a:ext cx="593" cy="192"/>
            </a:xfrm>
            <a:custGeom>
              <a:avLst/>
              <a:gdLst>
                <a:gd name="T0" fmla="*/ 34087 w 251"/>
                <a:gd name="T1" fmla="*/ 13703 h 81"/>
                <a:gd name="T2" fmla="*/ 43648 w 251"/>
                <a:gd name="T3" fmla="*/ 8894 h 81"/>
                <a:gd name="T4" fmla="*/ 35327 w 251"/>
                <a:gd name="T5" fmla="*/ 11361 h 81"/>
                <a:gd name="T6" fmla="*/ 29220 w 251"/>
                <a:gd name="T7" fmla="*/ 370 h 81"/>
                <a:gd name="T8" fmla="*/ 23616 w 251"/>
                <a:gd name="T9" fmla="*/ 5687 h 81"/>
                <a:gd name="T10" fmla="*/ 19278 w 251"/>
                <a:gd name="T11" fmla="*/ 668 h 81"/>
                <a:gd name="T12" fmla="*/ 13769 w 251"/>
                <a:gd name="T13" fmla="*/ 10641 h 81"/>
                <a:gd name="T14" fmla="*/ 3298 w 251"/>
                <a:gd name="T15" fmla="*/ 5461 h 81"/>
                <a:gd name="T16" fmla="*/ 3839 w 251"/>
                <a:gd name="T17" fmla="*/ 13985 h 81"/>
                <a:gd name="T18" fmla="*/ 5895 w 251"/>
                <a:gd name="T19" fmla="*/ 6063 h 81"/>
                <a:gd name="T20" fmla="*/ 14428 w 251"/>
                <a:gd name="T21" fmla="*/ 13317 h 81"/>
                <a:gd name="T22" fmla="*/ 18409 w 251"/>
                <a:gd name="T23" fmla="*/ 2994 h 81"/>
                <a:gd name="T24" fmla="*/ 23985 w 251"/>
                <a:gd name="T25" fmla="*/ 8152 h 81"/>
                <a:gd name="T26" fmla="*/ 29723 w 251"/>
                <a:gd name="T27" fmla="*/ 1956 h 81"/>
                <a:gd name="T28" fmla="*/ 34087 w 251"/>
                <a:gd name="T29" fmla="*/ 13703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48">
              <a:extLst>
                <a:ext uri="{FF2B5EF4-FFF2-40B4-BE49-F238E27FC236}">
                  <a16:creationId xmlns:a16="http://schemas.microsoft.com/office/drawing/2014/main" id="{D3ACF38C-9510-8245-A7B7-AC20C0DBEB3A}"/>
                </a:ext>
              </a:extLst>
            </p:cNvPr>
            <p:cNvSpPr>
              <a:spLocks/>
            </p:cNvSpPr>
            <p:nvPr/>
          </p:nvSpPr>
          <p:spPr bwMode="auto">
            <a:xfrm>
              <a:off x="3965" y="1788"/>
              <a:ext cx="307" cy="661"/>
            </a:xfrm>
            <a:custGeom>
              <a:avLst/>
              <a:gdLst>
                <a:gd name="T0" fmla="*/ 16453 w 130"/>
                <a:gd name="T1" fmla="*/ 18324 h 280"/>
                <a:gd name="T2" fmla="*/ 21152 w 130"/>
                <a:gd name="T3" fmla="*/ 14502 h 280"/>
                <a:gd name="T4" fmla="*/ 16290 w 130"/>
                <a:gd name="T5" fmla="*/ 10711 h 280"/>
                <a:gd name="T6" fmla="*/ 18571 w 130"/>
                <a:gd name="T7" fmla="*/ 4313 h 280"/>
                <a:gd name="T8" fmla="*/ 9704 w 130"/>
                <a:gd name="T9" fmla="*/ 1393 h 280"/>
                <a:gd name="T10" fmla="*/ 14025 w 130"/>
                <a:gd name="T11" fmla="*/ 2580 h 280"/>
                <a:gd name="T12" fmla="*/ 17544 w 130"/>
                <a:gd name="T13" fmla="*/ 6091 h 280"/>
                <a:gd name="T14" fmla="*/ 14394 w 130"/>
                <a:gd name="T15" fmla="*/ 11051 h 280"/>
                <a:gd name="T16" fmla="*/ 19624 w 130"/>
                <a:gd name="T17" fmla="*/ 14223 h 280"/>
                <a:gd name="T18" fmla="*/ 13869 w 130"/>
                <a:gd name="T19" fmla="*/ 18050 h 280"/>
                <a:gd name="T20" fmla="*/ 20652 w 130"/>
                <a:gd name="T21" fmla="*/ 23010 h 280"/>
                <a:gd name="T22" fmla="*/ 14557 w 130"/>
                <a:gd name="T23" fmla="*/ 25286 h 280"/>
                <a:gd name="T24" fmla="*/ 17199 w 130"/>
                <a:gd name="T25" fmla="*/ 31839 h 280"/>
                <a:gd name="T26" fmla="*/ 11326 w 130"/>
                <a:gd name="T27" fmla="*/ 32179 h 280"/>
                <a:gd name="T28" fmla="*/ 13747 w 130"/>
                <a:gd name="T29" fmla="*/ 40472 h 280"/>
                <a:gd name="T30" fmla="*/ 7127 w 130"/>
                <a:gd name="T31" fmla="*/ 38048 h 280"/>
                <a:gd name="T32" fmla="*/ 6374 w 130"/>
                <a:gd name="T33" fmla="*/ 44507 h 280"/>
                <a:gd name="T34" fmla="*/ 0 w 130"/>
                <a:gd name="T35" fmla="*/ 43111 h 280"/>
                <a:gd name="T36" fmla="*/ 5002 w 130"/>
                <a:gd name="T37" fmla="*/ 47202 h 280"/>
                <a:gd name="T38" fmla="*/ 8520 w 130"/>
                <a:gd name="T39" fmla="*/ 39969 h 280"/>
                <a:gd name="T40" fmla="*/ 15421 w 130"/>
                <a:gd name="T41" fmla="*/ 40994 h 280"/>
                <a:gd name="T42" fmla="*/ 13156 w 130"/>
                <a:gd name="T43" fmla="*/ 32920 h 280"/>
                <a:gd name="T44" fmla="*/ 18571 w 130"/>
                <a:gd name="T45" fmla="*/ 32339 h 280"/>
                <a:gd name="T46" fmla="*/ 16453 w 130"/>
                <a:gd name="T47" fmla="*/ 26683 h 280"/>
                <a:gd name="T48" fmla="*/ 22180 w 130"/>
                <a:gd name="T49" fmla="*/ 24259 h 280"/>
                <a:gd name="T50" fmla="*/ 16453 w 130"/>
                <a:gd name="T51" fmla="*/ 18324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49">
              <a:extLst>
                <a:ext uri="{FF2B5EF4-FFF2-40B4-BE49-F238E27FC236}">
                  <a16:creationId xmlns:a16="http://schemas.microsoft.com/office/drawing/2014/main" id="{26F20C97-94A6-D746-8892-F574738E65B0}"/>
                </a:ext>
              </a:extLst>
            </p:cNvPr>
            <p:cNvSpPr>
              <a:spLocks/>
            </p:cNvSpPr>
            <p:nvPr/>
          </p:nvSpPr>
          <p:spPr bwMode="auto">
            <a:xfrm>
              <a:off x="3403" y="1779"/>
              <a:ext cx="389" cy="666"/>
            </a:xfrm>
            <a:custGeom>
              <a:avLst/>
              <a:gdLst>
                <a:gd name="T0" fmla="*/ 24189 w 165"/>
                <a:gd name="T1" fmla="*/ 47014 h 282"/>
                <a:gd name="T2" fmla="*/ 22277 w 165"/>
                <a:gd name="T3" fmla="*/ 39544 h 282"/>
                <a:gd name="T4" fmla="*/ 16468 w 165"/>
                <a:gd name="T5" fmla="*/ 44091 h 282"/>
                <a:gd name="T6" fmla="*/ 14923 w 165"/>
                <a:gd name="T7" fmla="*/ 39015 h 282"/>
                <a:gd name="T8" fmla="*/ 10260 w 165"/>
                <a:gd name="T9" fmla="*/ 40912 h 282"/>
                <a:gd name="T10" fmla="*/ 13561 w 165"/>
                <a:gd name="T11" fmla="*/ 34001 h 282"/>
                <a:gd name="T12" fmla="*/ 4663 w 165"/>
                <a:gd name="T13" fmla="*/ 31602 h 282"/>
                <a:gd name="T14" fmla="*/ 8438 w 165"/>
                <a:gd name="T15" fmla="*/ 26756 h 282"/>
                <a:gd name="T16" fmla="*/ 2046 w 165"/>
                <a:gd name="T17" fmla="*/ 18891 h 282"/>
                <a:gd name="T18" fmla="*/ 7721 w 165"/>
                <a:gd name="T19" fmla="*/ 14898 h 282"/>
                <a:gd name="T20" fmla="*/ 3275 w 165"/>
                <a:gd name="T21" fmla="*/ 9917 h 282"/>
                <a:gd name="T22" fmla="*/ 7575 w 165"/>
                <a:gd name="T23" fmla="*/ 7283 h 282"/>
                <a:gd name="T24" fmla="*/ 6052 w 165"/>
                <a:gd name="T25" fmla="*/ 2924 h 282"/>
                <a:gd name="T26" fmla="*/ 8438 w 165"/>
                <a:gd name="T27" fmla="*/ 2425 h 282"/>
                <a:gd name="T28" fmla="*/ 8742 w 165"/>
                <a:gd name="T29" fmla="*/ 1896 h 282"/>
                <a:gd name="T30" fmla="*/ 4941 w 165"/>
                <a:gd name="T31" fmla="*/ 2265 h 282"/>
                <a:gd name="T32" fmla="*/ 6052 w 165"/>
                <a:gd name="T33" fmla="*/ 6374 h 282"/>
                <a:gd name="T34" fmla="*/ 1884 w 165"/>
                <a:gd name="T35" fmla="*/ 9711 h 282"/>
                <a:gd name="T36" fmla="*/ 4663 w 165"/>
                <a:gd name="T37" fmla="*/ 14397 h 282"/>
                <a:gd name="T38" fmla="*/ 523 w 165"/>
                <a:gd name="T39" fmla="*/ 19472 h 282"/>
                <a:gd name="T40" fmla="*/ 6052 w 165"/>
                <a:gd name="T41" fmla="*/ 26756 h 282"/>
                <a:gd name="T42" fmla="*/ 2907 w 165"/>
                <a:gd name="T43" fmla="*/ 32261 h 282"/>
                <a:gd name="T44" fmla="*/ 11493 w 165"/>
                <a:gd name="T45" fmla="*/ 35407 h 282"/>
                <a:gd name="T46" fmla="*/ 8582 w 165"/>
                <a:gd name="T47" fmla="*/ 41653 h 282"/>
                <a:gd name="T48" fmla="*/ 13561 w 165"/>
                <a:gd name="T49" fmla="*/ 41809 h 282"/>
                <a:gd name="T50" fmla="*/ 15819 w 165"/>
                <a:gd name="T51" fmla="*/ 45987 h 282"/>
                <a:gd name="T52" fmla="*/ 21254 w 165"/>
                <a:gd name="T53" fmla="*/ 41809 h 282"/>
                <a:gd name="T54" fmla="*/ 24401 w 165"/>
                <a:gd name="T55" fmla="*/ 48280 h 282"/>
                <a:gd name="T56" fmla="*/ 28331 w 165"/>
                <a:gd name="T57" fmla="*/ 43205 h 282"/>
                <a:gd name="T58" fmla="*/ 24189 w 165"/>
                <a:gd name="T59" fmla="*/ 47014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4" name="Group 159">
            <a:extLst>
              <a:ext uri="{FF2B5EF4-FFF2-40B4-BE49-F238E27FC236}">
                <a16:creationId xmlns:a16="http://schemas.microsoft.com/office/drawing/2014/main" id="{7CAA97A1-10EA-5B4E-9E0B-A45A8479F94A}"/>
              </a:ext>
            </a:extLst>
          </p:cNvPr>
          <p:cNvGrpSpPr>
            <a:grpSpLocks/>
          </p:cNvGrpSpPr>
          <p:nvPr/>
        </p:nvGrpSpPr>
        <p:grpSpPr bwMode="auto">
          <a:xfrm>
            <a:off x="-22225" y="4349750"/>
            <a:ext cx="1697038" cy="2519363"/>
            <a:chOff x="-3496" y="4350236"/>
            <a:chExt cx="1696783" cy="2518186"/>
          </a:xfrm>
        </p:grpSpPr>
        <p:sp>
          <p:nvSpPr>
            <p:cNvPr id="95" name="Freeform 34">
              <a:extLst>
                <a:ext uri="{FF2B5EF4-FFF2-40B4-BE49-F238E27FC236}">
                  <a16:creationId xmlns:a16="http://schemas.microsoft.com/office/drawing/2014/main" id="{52E2737D-44A2-3B46-8978-8D149AA4321D}"/>
                </a:ext>
              </a:extLst>
            </p:cNvPr>
            <p:cNvSpPr>
              <a:spLocks/>
            </p:cNvSpPr>
            <p:nvPr/>
          </p:nvSpPr>
          <p:spPr bwMode="auto">
            <a:xfrm>
              <a:off x="-1909" y="4440682"/>
              <a:ext cx="1615833" cy="1820011"/>
            </a:xfrm>
            <a:custGeom>
              <a:avLst/>
              <a:gdLst>
                <a:gd name="T0" fmla="*/ 736040 w 1615212"/>
                <a:gd name="T1" fmla="*/ 2038 h 1820141"/>
                <a:gd name="T2" fmla="*/ 1592554 w 1615212"/>
                <a:gd name="T3" fmla="*/ 779897 h 1820141"/>
                <a:gd name="T4" fmla="*/ 725620 w 1615212"/>
                <a:gd name="T5" fmla="*/ 1817046 h 1820141"/>
                <a:gd name="T6" fmla="*/ 0 w 1615212"/>
                <a:gd name="T7" fmla="*/ 1571939 h 1820141"/>
                <a:gd name="T8" fmla="*/ 0 w 1615212"/>
                <a:gd name="T9" fmla="*/ 211195 h 1820141"/>
                <a:gd name="T10" fmla="*/ 736040 w 1615212"/>
                <a:gd name="T11" fmla="*/ 2038 h 18201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35">
              <a:extLst>
                <a:ext uri="{FF2B5EF4-FFF2-40B4-BE49-F238E27FC236}">
                  <a16:creationId xmlns:a16="http://schemas.microsoft.com/office/drawing/2014/main" id="{4DF8C37E-CCF6-5D49-8E90-7432C6EA9085}"/>
                </a:ext>
              </a:extLst>
            </p:cNvPr>
            <p:cNvSpPr>
              <a:spLocks/>
            </p:cNvSpPr>
            <p:nvPr/>
          </p:nvSpPr>
          <p:spPr bwMode="auto">
            <a:xfrm>
              <a:off x="25075" y="5016675"/>
              <a:ext cx="1319015" cy="1851747"/>
            </a:xfrm>
            <a:custGeom>
              <a:avLst/>
              <a:gdLst>
                <a:gd name="T0" fmla="*/ 2147483647 w 238"/>
                <a:gd name="T1" fmla="*/ 2147483647 h 334"/>
                <a:gd name="T2" fmla="*/ 2147483647 w 238"/>
                <a:gd name="T3" fmla="*/ 2147483647 h 334"/>
                <a:gd name="T4" fmla="*/ 2147483647 w 238"/>
                <a:gd name="T5" fmla="*/ 2147483647 h 334"/>
                <a:gd name="T6" fmla="*/ 2147483647 w 238"/>
                <a:gd name="T7" fmla="*/ 2147483647 h 334"/>
                <a:gd name="T8" fmla="*/ 2147483647 w 238"/>
                <a:gd name="T9" fmla="*/ 2147483647 h 334"/>
                <a:gd name="T10" fmla="*/ 2147483647 w 238"/>
                <a:gd name="T11" fmla="*/ 2147483647 h 334"/>
                <a:gd name="T12" fmla="*/ 2147483647 w 238"/>
                <a:gd name="T13" fmla="*/ 2147483647 h 334"/>
                <a:gd name="T14" fmla="*/ 2147483647 w 238"/>
                <a:gd name="T15" fmla="*/ 2147483647 h 334"/>
                <a:gd name="T16" fmla="*/ 2147483647 w 238"/>
                <a:gd name="T17" fmla="*/ 0 h 334"/>
                <a:gd name="T18" fmla="*/ 2147483647 w 238"/>
                <a:gd name="T19" fmla="*/ 2147483647 h 334"/>
                <a:gd name="T20" fmla="*/ 2147483647 w 238"/>
                <a:gd name="T21" fmla="*/ 2147483647 h 334"/>
                <a:gd name="T22" fmla="*/ 2147483647 w 238"/>
                <a:gd name="T23" fmla="*/ 2147483647 h 334"/>
                <a:gd name="T24" fmla="*/ 2147483647 w 238"/>
                <a:gd name="T25" fmla="*/ 2147483647 h 334"/>
                <a:gd name="T26" fmla="*/ 0 w 238"/>
                <a:gd name="T27" fmla="*/ 2147483647 h 334"/>
                <a:gd name="T28" fmla="*/ 2147483647 w 238"/>
                <a:gd name="T29" fmla="*/ 2147483647 h 334"/>
                <a:gd name="T30" fmla="*/ 2147483647 w 238"/>
                <a:gd name="T31" fmla="*/ 2147483647 h 334"/>
                <a:gd name="T32" fmla="*/ 2147483647 w 238"/>
                <a:gd name="T33" fmla="*/ 2147483647 h 334"/>
                <a:gd name="T34" fmla="*/ 2147483647 w 238"/>
                <a:gd name="T35" fmla="*/ 2147483647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36">
              <a:extLst>
                <a:ext uri="{FF2B5EF4-FFF2-40B4-BE49-F238E27FC236}">
                  <a16:creationId xmlns:a16="http://schemas.microsoft.com/office/drawing/2014/main" id="{8A92D740-2CB6-544D-94DE-D268CC1FDF9D}"/>
                </a:ext>
              </a:extLst>
            </p:cNvPr>
            <p:cNvSpPr>
              <a:spLocks/>
            </p:cNvSpPr>
            <p:nvPr/>
          </p:nvSpPr>
          <p:spPr bwMode="auto">
            <a:xfrm>
              <a:off x="-3496" y="4350236"/>
              <a:ext cx="1398378" cy="450639"/>
            </a:xfrm>
            <a:custGeom>
              <a:avLst/>
              <a:gdLst>
                <a:gd name="T0" fmla="*/ 2147483647 w 252"/>
                <a:gd name="T1" fmla="*/ 2147483647 h 81"/>
                <a:gd name="T2" fmla="*/ 2147483647 w 252"/>
                <a:gd name="T3" fmla="*/ 2147483647 h 81"/>
                <a:gd name="T4" fmla="*/ 2147483647 w 252"/>
                <a:gd name="T5" fmla="*/ 2147483647 h 81"/>
                <a:gd name="T6" fmla="*/ 2147483647 w 252"/>
                <a:gd name="T7" fmla="*/ 2147483647 h 81"/>
                <a:gd name="T8" fmla="*/ 2147483647 w 252"/>
                <a:gd name="T9" fmla="*/ 2147483647 h 81"/>
                <a:gd name="T10" fmla="*/ 2147483647 w 252"/>
                <a:gd name="T11" fmla="*/ 2147483647 h 81"/>
                <a:gd name="T12" fmla="*/ 2147483647 w 252"/>
                <a:gd name="T13" fmla="*/ 2147483647 h 81"/>
                <a:gd name="T14" fmla="*/ 2147483647 w 252"/>
                <a:gd name="T15" fmla="*/ 2147483647 h 81"/>
                <a:gd name="T16" fmla="*/ 2147483647 w 252"/>
                <a:gd name="T17" fmla="*/ 2147483647 h 81"/>
                <a:gd name="T18" fmla="*/ 2147483647 w 252"/>
                <a:gd name="T19" fmla="*/ 2147483647 h 81"/>
                <a:gd name="T20" fmla="*/ 0 w 252"/>
                <a:gd name="T21" fmla="*/ 2147483647 h 81"/>
                <a:gd name="T22" fmla="*/ 2147483647 w 252"/>
                <a:gd name="T23" fmla="*/ 2147483647 h 81"/>
                <a:gd name="T24" fmla="*/ 2147483647 w 252"/>
                <a:gd name="T25" fmla="*/ 2147483647 h 81"/>
                <a:gd name="T26" fmla="*/ 2147483647 w 252"/>
                <a:gd name="T27" fmla="*/ 2147483647 h 81"/>
                <a:gd name="T28" fmla="*/ 2147483647 w 252"/>
                <a:gd name="T29" fmla="*/ 2147483647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38">
              <a:extLst>
                <a:ext uri="{FF2B5EF4-FFF2-40B4-BE49-F238E27FC236}">
                  <a16:creationId xmlns:a16="http://schemas.microsoft.com/office/drawing/2014/main" id="{95D6E874-4893-BA41-98C0-012E04F33A27}"/>
                </a:ext>
              </a:extLst>
            </p:cNvPr>
            <p:cNvSpPr>
              <a:spLocks/>
            </p:cNvSpPr>
            <p:nvPr/>
          </p:nvSpPr>
          <p:spPr bwMode="auto">
            <a:xfrm>
              <a:off x="772675" y="4723125"/>
              <a:ext cx="920612" cy="1562956"/>
            </a:xfrm>
            <a:custGeom>
              <a:avLst/>
              <a:gdLst>
                <a:gd name="T0" fmla="*/ 2147483647 w 166"/>
                <a:gd name="T1" fmla="*/ 2147483647 h 282"/>
                <a:gd name="T2" fmla="*/ 2147483647 w 166"/>
                <a:gd name="T3" fmla="*/ 2147483647 h 282"/>
                <a:gd name="T4" fmla="*/ 2147483647 w 166"/>
                <a:gd name="T5" fmla="*/ 2147483647 h 282"/>
                <a:gd name="T6" fmla="*/ 2147483647 w 166"/>
                <a:gd name="T7" fmla="*/ 2147483647 h 282"/>
                <a:gd name="T8" fmla="*/ 2147483647 w 166"/>
                <a:gd name="T9" fmla="*/ 2147483647 h 282"/>
                <a:gd name="T10" fmla="*/ 2147483647 w 166"/>
                <a:gd name="T11" fmla="*/ 2147483647 h 282"/>
                <a:gd name="T12" fmla="*/ 2147483647 w 166"/>
                <a:gd name="T13" fmla="*/ 2147483647 h 282"/>
                <a:gd name="T14" fmla="*/ 2147483647 w 166"/>
                <a:gd name="T15" fmla="*/ 2147483647 h 282"/>
                <a:gd name="T16" fmla="*/ 2147483647 w 166"/>
                <a:gd name="T17" fmla="*/ 2147483647 h 282"/>
                <a:gd name="T18" fmla="*/ 2147483647 w 166"/>
                <a:gd name="T19" fmla="*/ 2147483647 h 282"/>
                <a:gd name="T20" fmla="*/ 2147483647 w 166"/>
                <a:gd name="T21" fmla="*/ 2147483647 h 282"/>
                <a:gd name="T22" fmla="*/ 2147483647 w 166"/>
                <a:gd name="T23" fmla="*/ 2147483647 h 282"/>
                <a:gd name="T24" fmla="*/ 2147483647 w 166"/>
                <a:gd name="T25" fmla="*/ 2147483647 h 282"/>
                <a:gd name="T26" fmla="*/ 2147483647 w 166"/>
                <a:gd name="T27" fmla="*/ 2147483647 h 282"/>
                <a:gd name="T28" fmla="*/ 2147483647 w 166"/>
                <a:gd name="T29" fmla="*/ 2147483647 h 282"/>
                <a:gd name="T30" fmla="*/ 2147483647 w 166"/>
                <a:gd name="T31" fmla="*/ 2147483647 h 282"/>
                <a:gd name="T32" fmla="*/ 2147483647 w 166"/>
                <a:gd name="T33" fmla="*/ 2147483647 h 282"/>
                <a:gd name="T34" fmla="*/ 2147483647 w 166"/>
                <a:gd name="T35" fmla="*/ 2147483647 h 282"/>
                <a:gd name="T36" fmla="*/ 2147483647 w 166"/>
                <a:gd name="T37" fmla="*/ 2147483647 h 282"/>
                <a:gd name="T38" fmla="*/ 2147483647 w 166"/>
                <a:gd name="T39" fmla="*/ 2147483647 h 282"/>
                <a:gd name="T40" fmla="*/ 0 w 166"/>
                <a:gd name="T41" fmla="*/ 2147483647 h 282"/>
                <a:gd name="T42" fmla="*/ 2147483647 w 166"/>
                <a:gd name="T43" fmla="*/ 2147483647 h 282"/>
                <a:gd name="T44" fmla="*/ 2147483647 w 166"/>
                <a:gd name="T45" fmla="*/ 2147483647 h 282"/>
                <a:gd name="T46" fmla="*/ 2147483647 w 166"/>
                <a:gd name="T47" fmla="*/ 2147483647 h 282"/>
                <a:gd name="T48" fmla="*/ 2147483647 w 166"/>
                <a:gd name="T49" fmla="*/ 2147483647 h 282"/>
                <a:gd name="T50" fmla="*/ 2147483647 w 166"/>
                <a:gd name="T51" fmla="*/ 2147483647 h 282"/>
                <a:gd name="T52" fmla="*/ 2147483647 w 166"/>
                <a:gd name="T53" fmla="*/ 2147483647 h 282"/>
                <a:gd name="T54" fmla="*/ 2147483647 w 166"/>
                <a:gd name="T55" fmla="*/ 2147483647 h 282"/>
                <a:gd name="T56" fmla="*/ 2147483647 w 166"/>
                <a:gd name="T57" fmla="*/ 2147483647 h 282"/>
                <a:gd name="T58" fmla="*/ 2147483647 w 166"/>
                <a:gd name="T59" fmla="*/ 2147483647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9" name="Group 43">
            <a:extLst>
              <a:ext uri="{FF2B5EF4-FFF2-40B4-BE49-F238E27FC236}">
                <a16:creationId xmlns:a16="http://schemas.microsoft.com/office/drawing/2014/main" id="{1F5C30E4-F83F-F543-BB1F-269EA44B0031}"/>
              </a:ext>
            </a:extLst>
          </p:cNvPr>
          <p:cNvGrpSpPr>
            <a:grpSpLocks noChangeAspect="1"/>
          </p:cNvGrpSpPr>
          <p:nvPr/>
        </p:nvGrpSpPr>
        <p:grpSpPr bwMode="auto">
          <a:xfrm>
            <a:off x="2911475" y="4572000"/>
            <a:ext cx="1851025" cy="2297113"/>
            <a:chOff x="3367" y="1523"/>
            <a:chExt cx="943" cy="1170"/>
          </a:xfrm>
        </p:grpSpPr>
        <p:sp>
          <p:nvSpPr>
            <p:cNvPr id="100" name="Freeform 44">
              <a:extLst>
                <a:ext uri="{FF2B5EF4-FFF2-40B4-BE49-F238E27FC236}">
                  <a16:creationId xmlns:a16="http://schemas.microsoft.com/office/drawing/2014/main" id="{D78DB14E-2896-D84F-B0FB-EB5DF117D20F}"/>
                </a:ext>
              </a:extLst>
            </p:cNvPr>
            <p:cNvSpPr>
              <a:spLocks/>
            </p:cNvSpPr>
            <p:nvPr/>
          </p:nvSpPr>
          <p:spPr bwMode="auto">
            <a:xfrm>
              <a:off x="3757" y="2208"/>
              <a:ext cx="236" cy="88"/>
            </a:xfrm>
            <a:custGeom>
              <a:avLst/>
              <a:gdLst>
                <a:gd name="T0" fmla="*/ 0 w 100"/>
                <a:gd name="T1" fmla="*/ 2207 h 37"/>
                <a:gd name="T2" fmla="*/ 16905 w 100"/>
                <a:gd name="T3" fmla="*/ 6686 h 37"/>
                <a:gd name="T4" fmla="*/ 17282 w 100"/>
                <a:gd name="T5" fmla="*/ 4481 h 37"/>
                <a:gd name="T6" fmla="*/ 656 w 100"/>
                <a:gd name="T7" fmla="*/ 0 h 37"/>
                <a:gd name="T8" fmla="*/ 0 w 100"/>
                <a:gd name="T9" fmla="*/ 2207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45">
              <a:extLst>
                <a:ext uri="{FF2B5EF4-FFF2-40B4-BE49-F238E27FC236}">
                  <a16:creationId xmlns:a16="http://schemas.microsoft.com/office/drawing/2014/main" id="{BC0BE468-179A-C04F-B221-C29BF788D043}"/>
                </a:ext>
              </a:extLst>
            </p:cNvPr>
            <p:cNvSpPr>
              <a:spLocks/>
            </p:cNvSpPr>
            <p:nvPr/>
          </p:nvSpPr>
          <p:spPr bwMode="auto">
            <a:xfrm>
              <a:off x="3367" y="1523"/>
              <a:ext cx="943" cy="922"/>
            </a:xfrm>
            <a:custGeom>
              <a:avLst/>
              <a:gdLst>
                <a:gd name="T0" fmla="*/ 36938 w 399"/>
                <a:gd name="T1" fmla="*/ 67185 h 390"/>
                <a:gd name="T2" fmla="*/ 64145 w 399"/>
                <a:gd name="T3" fmla="*/ 34551 h 390"/>
                <a:gd name="T4" fmla="*/ 10824 w 399"/>
                <a:gd name="T5" fmla="*/ 20457 h 390"/>
                <a:gd name="T6" fmla="*/ 36938 w 399"/>
                <a:gd name="T7" fmla="*/ 67185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46">
              <a:extLst>
                <a:ext uri="{FF2B5EF4-FFF2-40B4-BE49-F238E27FC236}">
                  <a16:creationId xmlns:a16="http://schemas.microsoft.com/office/drawing/2014/main" id="{FFEDC3E6-B593-0645-9E25-CECF3DD6C907}"/>
                </a:ext>
              </a:extLst>
            </p:cNvPr>
            <p:cNvSpPr>
              <a:spLocks/>
            </p:cNvSpPr>
            <p:nvPr/>
          </p:nvSpPr>
          <p:spPr bwMode="auto">
            <a:xfrm>
              <a:off x="3571" y="1904"/>
              <a:ext cx="565" cy="789"/>
            </a:xfrm>
            <a:custGeom>
              <a:avLst/>
              <a:gdLst>
                <a:gd name="T0" fmla="*/ 23768 w 239"/>
                <a:gd name="T1" fmla="*/ 23824 h 334"/>
                <a:gd name="T2" fmla="*/ 41578 w 239"/>
                <a:gd name="T3" fmla="*/ 21055 h 334"/>
                <a:gd name="T4" fmla="*/ 23768 w 239"/>
                <a:gd name="T5" fmla="*/ 19772 h 334"/>
                <a:gd name="T6" fmla="*/ 41725 w 239"/>
                <a:gd name="T7" fmla="*/ 9397 h 334"/>
                <a:gd name="T8" fmla="*/ 23170 w 239"/>
                <a:gd name="T9" fmla="*/ 14582 h 334"/>
                <a:gd name="T10" fmla="*/ 23170 w 239"/>
                <a:gd name="T11" fmla="*/ 14582 h 334"/>
                <a:gd name="T12" fmla="*/ 31073 w 239"/>
                <a:gd name="T13" fmla="*/ 1028 h 334"/>
                <a:gd name="T14" fmla="*/ 22141 w 239"/>
                <a:gd name="T15" fmla="*/ 10741 h 334"/>
                <a:gd name="T16" fmla="*/ 16028 w 239"/>
                <a:gd name="T17" fmla="*/ 0 h 334"/>
                <a:gd name="T18" fmla="*/ 20744 w 239"/>
                <a:gd name="T19" fmla="*/ 14788 h 334"/>
                <a:gd name="T20" fmla="*/ 20744 w 239"/>
                <a:gd name="T21" fmla="*/ 15452 h 334"/>
                <a:gd name="T22" fmla="*/ 3688 w 239"/>
                <a:gd name="T23" fmla="*/ 4866 h 334"/>
                <a:gd name="T24" fmla="*/ 18839 w 239"/>
                <a:gd name="T25" fmla="*/ 20301 h 334"/>
                <a:gd name="T26" fmla="*/ 0 w 239"/>
                <a:gd name="T27" fmla="*/ 17601 h 334"/>
                <a:gd name="T28" fmla="*/ 19208 w 239"/>
                <a:gd name="T29" fmla="*/ 24504 h 334"/>
                <a:gd name="T30" fmla="*/ 18520 w 239"/>
                <a:gd name="T31" fmla="*/ 58041 h 334"/>
                <a:gd name="T32" fmla="*/ 22673 w 239"/>
                <a:gd name="T33" fmla="*/ 58041 h 334"/>
                <a:gd name="T34" fmla="*/ 23768 w 239"/>
                <a:gd name="T35" fmla="*/ 23824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47">
              <a:extLst>
                <a:ext uri="{FF2B5EF4-FFF2-40B4-BE49-F238E27FC236}">
                  <a16:creationId xmlns:a16="http://schemas.microsoft.com/office/drawing/2014/main" id="{2BA05305-84DD-DA48-92DB-8E90EF95B51A}"/>
                </a:ext>
              </a:extLst>
            </p:cNvPr>
            <p:cNvSpPr>
              <a:spLocks/>
            </p:cNvSpPr>
            <p:nvPr/>
          </p:nvSpPr>
          <p:spPr bwMode="auto">
            <a:xfrm>
              <a:off x="3528" y="1620"/>
              <a:ext cx="593" cy="192"/>
            </a:xfrm>
            <a:custGeom>
              <a:avLst/>
              <a:gdLst>
                <a:gd name="T0" fmla="*/ 34087 w 251"/>
                <a:gd name="T1" fmla="*/ 13703 h 81"/>
                <a:gd name="T2" fmla="*/ 43648 w 251"/>
                <a:gd name="T3" fmla="*/ 8894 h 81"/>
                <a:gd name="T4" fmla="*/ 35327 w 251"/>
                <a:gd name="T5" fmla="*/ 11361 h 81"/>
                <a:gd name="T6" fmla="*/ 29220 w 251"/>
                <a:gd name="T7" fmla="*/ 370 h 81"/>
                <a:gd name="T8" fmla="*/ 23616 w 251"/>
                <a:gd name="T9" fmla="*/ 5687 h 81"/>
                <a:gd name="T10" fmla="*/ 19278 w 251"/>
                <a:gd name="T11" fmla="*/ 668 h 81"/>
                <a:gd name="T12" fmla="*/ 13769 w 251"/>
                <a:gd name="T13" fmla="*/ 10641 h 81"/>
                <a:gd name="T14" fmla="*/ 3298 w 251"/>
                <a:gd name="T15" fmla="*/ 5461 h 81"/>
                <a:gd name="T16" fmla="*/ 3839 w 251"/>
                <a:gd name="T17" fmla="*/ 13985 h 81"/>
                <a:gd name="T18" fmla="*/ 5895 w 251"/>
                <a:gd name="T19" fmla="*/ 6063 h 81"/>
                <a:gd name="T20" fmla="*/ 14428 w 251"/>
                <a:gd name="T21" fmla="*/ 13317 h 81"/>
                <a:gd name="T22" fmla="*/ 18409 w 251"/>
                <a:gd name="T23" fmla="*/ 2994 h 81"/>
                <a:gd name="T24" fmla="*/ 23985 w 251"/>
                <a:gd name="T25" fmla="*/ 8152 h 81"/>
                <a:gd name="T26" fmla="*/ 29723 w 251"/>
                <a:gd name="T27" fmla="*/ 1956 h 81"/>
                <a:gd name="T28" fmla="*/ 34087 w 251"/>
                <a:gd name="T29" fmla="*/ 13703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48">
              <a:extLst>
                <a:ext uri="{FF2B5EF4-FFF2-40B4-BE49-F238E27FC236}">
                  <a16:creationId xmlns:a16="http://schemas.microsoft.com/office/drawing/2014/main" id="{9B69BFC5-30B3-4347-A720-6DC88307370D}"/>
                </a:ext>
              </a:extLst>
            </p:cNvPr>
            <p:cNvSpPr>
              <a:spLocks/>
            </p:cNvSpPr>
            <p:nvPr/>
          </p:nvSpPr>
          <p:spPr bwMode="auto">
            <a:xfrm>
              <a:off x="3965" y="1788"/>
              <a:ext cx="307" cy="661"/>
            </a:xfrm>
            <a:custGeom>
              <a:avLst/>
              <a:gdLst>
                <a:gd name="T0" fmla="*/ 16453 w 130"/>
                <a:gd name="T1" fmla="*/ 18324 h 280"/>
                <a:gd name="T2" fmla="*/ 21152 w 130"/>
                <a:gd name="T3" fmla="*/ 14502 h 280"/>
                <a:gd name="T4" fmla="*/ 16290 w 130"/>
                <a:gd name="T5" fmla="*/ 10711 h 280"/>
                <a:gd name="T6" fmla="*/ 18571 w 130"/>
                <a:gd name="T7" fmla="*/ 4313 h 280"/>
                <a:gd name="T8" fmla="*/ 9704 w 130"/>
                <a:gd name="T9" fmla="*/ 1393 h 280"/>
                <a:gd name="T10" fmla="*/ 14025 w 130"/>
                <a:gd name="T11" fmla="*/ 2580 h 280"/>
                <a:gd name="T12" fmla="*/ 17544 w 130"/>
                <a:gd name="T13" fmla="*/ 6091 h 280"/>
                <a:gd name="T14" fmla="*/ 14394 w 130"/>
                <a:gd name="T15" fmla="*/ 11051 h 280"/>
                <a:gd name="T16" fmla="*/ 19624 w 130"/>
                <a:gd name="T17" fmla="*/ 14223 h 280"/>
                <a:gd name="T18" fmla="*/ 13869 w 130"/>
                <a:gd name="T19" fmla="*/ 18050 h 280"/>
                <a:gd name="T20" fmla="*/ 20652 w 130"/>
                <a:gd name="T21" fmla="*/ 23010 h 280"/>
                <a:gd name="T22" fmla="*/ 14557 w 130"/>
                <a:gd name="T23" fmla="*/ 25286 h 280"/>
                <a:gd name="T24" fmla="*/ 17199 w 130"/>
                <a:gd name="T25" fmla="*/ 31839 h 280"/>
                <a:gd name="T26" fmla="*/ 11326 w 130"/>
                <a:gd name="T27" fmla="*/ 32179 h 280"/>
                <a:gd name="T28" fmla="*/ 13747 w 130"/>
                <a:gd name="T29" fmla="*/ 40472 h 280"/>
                <a:gd name="T30" fmla="*/ 7127 w 130"/>
                <a:gd name="T31" fmla="*/ 38048 h 280"/>
                <a:gd name="T32" fmla="*/ 6374 w 130"/>
                <a:gd name="T33" fmla="*/ 44507 h 280"/>
                <a:gd name="T34" fmla="*/ 0 w 130"/>
                <a:gd name="T35" fmla="*/ 43111 h 280"/>
                <a:gd name="T36" fmla="*/ 5002 w 130"/>
                <a:gd name="T37" fmla="*/ 47202 h 280"/>
                <a:gd name="T38" fmla="*/ 8520 w 130"/>
                <a:gd name="T39" fmla="*/ 39969 h 280"/>
                <a:gd name="T40" fmla="*/ 15421 w 130"/>
                <a:gd name="T41" fmla="*/ 40994 h 280"/>
                <a:gd name="T42" fmla="*/ 13156 w 130"/>
                <a:gd name="T43" fmla="*/ 32920 h 280"/>
                <a:gd name="T44" fmla="*/ 18571 w 130"/>
                <a:gd name="T45" fmla="*/ 32339 h 280"/>
                <a:gd name="T46" fmla="*/ 16453 w 130"/>
                <a:gd name="T47" fmla="*/ 26683 h 280"/>
                <a:gd name="T48" fmla="*/ 22180 w 130"/>
                <a:gd name="T49" fmla="*/ 24259 h 280"/>
                <a:gd name="T50" fmla="*/ 16453 w 130"/>
                <a:gd name="T51" fmla="*/ 18324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49">
              <a:extLst>
                <a:ext uri="{FF2B5EF4-FFF2-40B4-BE49-F238E27FC236}">
                  <a16:creationId xmlns:a16="http://schemas.microsoft.com/office/drawing/2014/main" id="{98AE5C0E-5D28-3640-9357-26C41D27E375}"/>
                </a:ext>
              </a:extLst>
            </p:cNvPr>
            <p:cNvSpPr>
              <a:spLocks/>
            </p:cNvSpPr>
            <p:nvPr/>
          </p:nvSpPr>
          <p:spPr bwMode="auto">
            <a:xfrm>
              <a:off x="3403" y="1779"/>
              <a:ext cx="389" cy="665"/>
            </a:xfrm>
            <a:custGeom>
              <a:avLst/>
              <a:gdLst>
                <a:gd name="T0" fmla="*/ 24189 w 165"/>
                <a:gd name="T1" fmla="*/ 46607 h 282"/>
                <a:gd name="T2" fmla="*/ 22277 w 165"/>
                <a:gd name="T3" fmla="*/ 39237 h 282"/>
                <a:gd name="T4" fmla="*/ 16468 w 165"/>
                <a:gd name="T5" fmla="*/ 43692 h 282"/>
                <a:gd name="T6" fmla="*/ 14923 w 165"/>
                <a:gd name="T7" fmla="*/ 38709 h 282"/>
                <a:gd name="T8" fmla="*/ 10260 w 165"/>
                <a:gd name="T9" fmla="*/ 40600 h 282"/>
                <a:gd name="T10" fmla="*/ 13561 w 165"/>
                <a:gd name="T11" fmla="*/ 33677 h 282"/>
                <a:gd name="T12" fmla="*/ 4663 w 165"/>
                <a:gd name="T13" fmla="*/ 31290 h 282"/>
                <a:gd name="T14" fmla="*/ 8438 w 165"/>
                <a:gd name="T15" fmla="*/ 26475 h 282"/>
                <a:gd name="T16" fmla="*/ 2046 w 165"/>
                <a:gd name="T17" fmla="*/ 18740 h 282"/>
                <a:gd name="T18" fmla="*/ 7721 w 165"/>
                <a:gd name="T19" fmla="*/ 14819 h 282"/>
                <a:gd name="T20" fmla="*/ 3275 w 165"/>
                <a:gd name="T21" fmla="*/ 9770 h 282"/>
                <a:gd name="T22" fmla="*/ 7575 w 165"/>
                <a:gd name="T23" fmla="*/ 7202 h 282"/>
                <a:gd name="T24" fmla="*/ 6052 w 165"/>
                <a:gd name="T25" fmla="*/ 2915 h 282"/>
                <a:gd name="T26" fmla="*/ 8438 w 165"/>
                <a:gd name="T27" fmla="*/ 2412 h 282"/>
                <a:gd name="T28" fmla="*/ 8742 w 165"/>
                <a:gd name="T29" fmla="*/ 1891 h 282"/>
                <a:gd name="T30" fmla="*/ 4941 w 165"/>
                <a:gd name="T31" fmla="*/ 2257 h 282"/>
                <a:gd name="T32" fmla="*/ 6052 w 165"/>
                <a:gd name="T33" fmla="*/ 6334 h 282"/>
                <a:gd name="T34" fmla="*/ 1884 w 165"/>
                <a:gd name="T35" fmla="*/ 9614 h 282"/>
                <a:gd name="T36" fmla="*/ 4663 w 165"/>
                <a:gd name="T37" fmla="*/ 14281 h 282"/>
                <a:gd name="T38" fmla="*/ 523 w 165"/>
                <a:gd name="T39" fmla="*/ 19264 h 282"/>
                <a:gd name="T40" fmla="*/ 6052 w 165"/>
                <a:gd name="T41" fmla="*/ 26475 h 282"/>
                <a:gd name="T42" fmla="*/ 2907 w 165"/>
                <a:gd name="T43" fmla="*/ 32010 h 282"/>
                <a:gd name="T44" fmla="*/ 11493 w 165"/>
                <a:gd name="T45" fmla="*/ 35068 h 282"/>
                <a:gd name="T46" fmla="*/ 8582 w 165"/>
                <a:gd name="T47" fmla="*/ 41280 h 282"/>
                <a:gd name="T48" fmla="*/ 13561 w 165"/>
                <a:gd name="T49" fmla="*/ 41412 h 282"/>
                <a:gd name="T50" fmla="*/ 15819 w 165"/>
                <a:gd name="T51" fmla="*/ 45583 h 282"/>
                <a:gd name="T52" fmla="*/ 21254 w 165"/>
                <a:gd name="T53" fmla="*/ 41412 h 282"/>
                <a:gd name="T54" fmla="*/ 24401 w 165"/>
                <a:gd name="T55" fmla="*/ 47840 h 282"/>
                <a:gd name="T56" fmla="*/ 28331 w 165"/>
                <a:gd name="T57" fmla="*/ 42803 h 282"/>
                <a:gd name="T58" fmla="*/ 24189 w 165"/>
                <a:gd name="T59" fmla="*/ 46607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6" name="Group 171">
            <a:extLst>
              <a:ext uri="{FF2B5EF4-FFF2-40B4-BE49-F238E27FC236}">
                <a16:creationId xmlns:a16="http://schemas.microsoft.com/office/drawing/2014/main" id="{174319C3-26B6-F74F-B5E3-259965C8B9B5}"/>
              </a:ext>
            </a:extLst>
          </p:cNvPr>
          <p:cNvGrpSpPr>
            <a:grpSpLocks/>
          </p:cNvGrpSpPr>
          <p:nvPr/>
        </p:nvGrpSpPr>
        <p:grpSpPr bwMode="auto">
          <a:xfrm rot="1576354">
            <a:off x="11125200" y="2895600"/>
            <a:ext cx="1030288" cy="1169988"/>
            <a:chOff x="11036616" y="1071278"/>
            <a:chExt cx="1030189" cy="1170315"/>
          </a:xfrm>
        </p:grpSpPr>
        <p:sp>
          <p:nvSpPr>
            <p:cNvPr id="107" name="Freeform 28">
              <a:extLst>
                <a:ext uri="{FF2B5EF4-FFF2-40B4-BE49-F238E27FC236}">
                  <a16:creationId xmlns:a16="http://schemas.microsoft.com/office/drawing/2014/main" id="{661F6224-50A4-8D43-A8C0-1DCCC645811B}"/>
                </a:ext>
              </a:extLst>
            </p:cNvPr>
            <p:cNvSpPr>
              <a:spLocks/>
            </p:cNvSpPr>
            <p:nvPr/>
          </p:nvSpPr>
          <p:spPr bwMode="auto">
            <a:xfrm rot="-1200454">
              <a:off x="11034338" y="1069692"/>
              <a:ext cx="1030189" cy="1092505"/>
            </a:xfrm>
            <a:custGeom>
              <a:avLst/>
              <a:gdLst>
                <a:gd name="T0" fmla="*/ 2147483647 w 493"/>
                <a:gd name="T1" fmla="*/ 2147483647 h 523"/>
                <a:gd name="T2" fmla="*/ 2147483647 w 493"/>
                <a:gd name="T3" fmla="*/ 2147483647 h 523"/>
                <a:gd name="T4" fmla="*/ 2147483647 w 493"/>
                <a:gd name="T5" fmla="*/ 2147483647 h 523"/>
                <a:gd name="T6" fmla="*/ 2147483647 w 493"/>
                <a:gd name="T7" fmla="*/ 2147483647 h 523"/>
                <a:gd name="T8" fmla="*/ 2147483647 w 493"/>
                <a:gd name="T9" fmla="*/ 2147483647 h 523"/>
                <a:gd name="T10" fmla="*/ 2147483647 w 493"/>
                <a:gd name="T11" fmla="*/ 0 h 523"/>
                <a:gd name="T12" fmla="*/ 2147483647 w 493"/>
                <a:gd name="T13" fmla="*/ 2147483647 h 523"/>
                <a:gd name="T14" fmla="*/ 2147483647 w 493"/>
                <a:gd name="T15" fmla="*/ 2147483647 h 523"/>
                <a:gd name="T16" fmla="*/ 2147483647 w 493"/>
                <a:gd name="T17" fmla="*/ 2147483647 h 523"/>
                <a:gd name="T18" fmla="*/ 2147483647 w 493"/>
                <a:gd name="T19" fmla="*/ 2147483647 h 523"/>
                <a:gd name="T20" fmla="*/ 2147483647 w 493"/>
                <a:gd name="T21" fmla="*/ 214748364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29">
              <a:extLst>
                <a:ext uri="{FF2B5EF4-FFF2-40B4-BE49-F238E27FC236}">
                  <a16:creationId xmlns:a16="http://schemas.microsoft.com/office/drawing/2014/main" id="{37F77267-4249-9D42-BFAD-2CAE7DD29F41}"/>
                </a:ext>
              </a:extLst>
            </p:cNvPr>
            <p:cNvSpPr>
              <a:spLocks/>
            </p:cNvSpPr>
            <p:nvPr/>
          </p:nvSpPr>
          <p:spPr bwMode="auto">
            <a:xfrm rot="-1200454">
              <a:off x="11109552" y="1135608"/>
              <a:ext cx="873041" cy="886073"/>
            </a:xfrm>
            <a:custGeom>
              <a:avLst/>
              <a:gdLst>
                <a:gd name="T0" fmla="*/ 2147483647 w 418"/>
                <a:gd name="T1" fmla="*/ 2147483647 h 424"/>
                <a:gd name="T2" fmla="*/ 2147483647 w 418"/>
                <a:gd name="T3" fmla="*/ 2147483647 h 424"/>
                <a:gd name="T4" fmla="*/ 2147483647 w 418"/>
                <a:gd name="T5" fmla="*/ 2147483647 h 424"/>
                <a:gd name="T6" fmla="*/ 2147483647 w 418"/>
                <a:gd name="T7" fmla="*/ 2147483647 h 424"/>
                <a:gd name="T8" fmla="*/ 2147483647 w 418"/>
                <a:gd name="T9" fmla="*/ 2147483647 h 424"/>
                <a:gd name="T10" fmla="*/ 2147483647 w 418"/>
                <a:gd name="T11" fmla="*/ 0 h 424"/>
                <a:gd name="T12" fmla="*/ 2147483647 w 418"/>
                <a:gd name="T13" fmla="*/ 2147483647 h 424"/>
                <a:gd name="T14" fmla="*/ 2147483647 w 418"/>
                <a:gd name="T15" fmla="*/ 2147483647 h 424"/>
                <a:gd name="T16" fmla="*/ 2147483647 w 418"/>
                <a:gd name="T17" fmla="*/ 2147483647 h 424"/>
                <a:gd name="T18" fmla="*/ 2147483647 w 418"/>
                <a:gd name="T19" fmla="*/ 2147483647 h 424"/>
                <a:gd name="T20" fmla="*/ 2147483647 w 418"/>
                <a:gd name="T21" fmla="*/ 2147483647 h 424"/>
                <a:gd name="T22" fmla="*/ 2147483647 w 418"/>
                <a:gd name="T23" fmla="*/ 2147483647 h 424"/>
                <a:gd name="T24" fmla="*/ 2147483647 w 418"/>
                <a:gd name="T25" fmla="*/ 2147483647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30">
              <a:extLst>
                <a:ext uri="{FF2B5EF4-FFF2-40B4-BE49-F238E27FC236}">
                  <a16:creationId xmlns:a16="http://schemas.microsoft.com/office/drawing/2014/main" id="{458FC8A0-5FEE-924B-8B40-4380598D7877}"/>
                </a:ext>
              </a:extLst>
            </p:cNvPr>
            <p:cNvSpPr>
              <a:spLocks/>
            </p:cNvSpPr>
            <p:nvPr/>
          </p:nvSpPr>
          <p:spPr bwMode="auto">
            <a:xfrm rot="-1200454">
              <a:off x="11482576" y="1368985"/>
              <a:ext cx="144448" cy="616122"/>
            </a:xfrm>
            <a:custGeom>
              <a:avLst/>
              <a:gdLst>
                <a:gd name="T0" fmla="*/ 2147483647 w 69"/>
                <a:gd name="T1" fmla="*/ 2147483647 h 295"/>
                <a:gd name="T2" fmla="*/ 2147483647 w 69"/>
                <a:gd name="T3" fmla="*/ 0 h 295"/>
                <a:gd name="T4" fmla="*/ 2147483647 w 69"/>
                <a:gd name="T5" fmla="*/ 2147483647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31">
              <a:extLst>
                <a:ext uri="{FF2B5EF4-FFF2-40B4-BE49-F238E27FC236}">
                  <a16:creationId xmlns:a16="http://schemas.microsoft.com/office/drawing/2014/main" id="{835DA04E-3634-8B4B-AEA4-C59052D7AE96}"/>
                </a:ext>
              </a:extLst>
            </p:cNvPr>
            <p:cNvSpPr>
              <a:spLocks/>
            </p:cNvSpPr>
            <p:nvPr/>
          </p:nvSpPr>
          <p:spPr bwMode="auto">
            <a:xfrm rot="-1200454">
              <a:off x="11274154" y="1606242"/>
              <a:ext cx="279373" cy="298533"/>
            </a:xfrm>
            <a:custGeom>
              <a:avLst/>
              <a:gdLst>
                <a:gd name="T0" fmla="*/ 2147483647 w 134"/>
                <a:gd name="T1" fmla="*/ 2147483647 h 143"/>
                <a:gd name="T2" fmla="*/ 0 w 134"/>
                <a:gd name="T3" fmla="*/ 0 h 143"/>
                <a:gd name="T4" fmla="*/ 2147483647 w 134"/>
                <a:gd name="T5" fmla="*/ 2147483647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2">
              <a:extLst>
                <a:ext uri="{FF2B5EF4-FFF2-40B4-BE49-F238E27FC236}">
                  <a16:creationId xmlns:a16="http://schemas.microsoft.com/office/drawing/2014/main" id="{AB3D6D4F-90C2-8343-8A1F-E60C0EF9C35B}"/>
                </a:ext>
              </a:extLst>
            </p:cNvPr>
            <p:cNvSpPr>
              <a:spLocks/>
            </p:cNvSpPr>
            <p:nvPr/>
          </p:nvSpPr>
          <p:spPr bwMode="auto">
            <a:xfrm rot="-1200454">
              <a:off x="11404468" y="1942317"/>
              <a:ext cx="242865" cy="84162"/>
            </a:xfrm>
            <a:custGeom>
              <a:avLst/>
              <a:gdLst>
                <a:gd name="T0" fmla="*/ 2147483647 w 117"/>
                <a:gd name="T1" fmla="*/ 2147483647 h 40"/>
                <a:gd name="T2" fmla="*/ 0 w 117"/>
                <a:gd name="T3" fmla="*/ 0 h 40"/>
                <a:gd name="T4" fmla="*/ 2147483647 w 117"/>
                <a:gd name="T5" fmla="*/ 2147483647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3">
              <a:extLst>
                <a:ext uri="{FF2B5EF4-FFF2-40B4-BE49-F238E27FC236}">
                  <a16:creationId xmlns:a16="http://schemas.microsoft.com/office/drawing/2014/main" id="{37B81E14-18D9-6E42-89EA-241B87045816}"/>
                </a:ext>
              </a:extLst>
            </p:cNvPr>
            <p:cNvSpPr>
              <a:spLocks/>
            </p:cNvSpPr>
            <p:nvPr/>
          </p:nvSpPr>
          <p:spPr bwMode="auto">
            <a:xfrm rot="-1200454">
              <a:off x="11615859" y="1561332"/>
              <a:ext cx="342867" cy="230251"/>
            </a:xfrm>
            <a:custGeom>
              <a:avLst/>
              <a:gdLst>
                <a:gd name="T0" fmla="*/ 0 w 164"/>
                <a:gd name="T1" fmla="*/ 2147483647 h 110"/>
                <a:gd name="T2" fmla="*/ 2147483647 w 164"/>
                <a:gd name="T3" fmla="*/ 0 h 110"/>
                <a:gd name="T4" fmla="*/ 0 w 164"/>
                <a:gd name="T5" fmla="*/ 2147483647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4">
              <a:extLst>
                <a:ext uri="{FF2B5EF4-FFF2-40B4-BE49-F238E27FC236}">
                  <a16:creationId xmlns:a16="http://schemas.microsoft.com/office/drawing/2014/main" id="{7FC3553C-7934-864C-A744-0A806490403D}"/>
                </a:ext>
              </a:extLst>
            </p:cNvPr>
            <p:cNvSpPr>
              <a:spLocks/>
            </p:cNvSpPr>
            <p:nvPr/>
          </p:nvSpPr>
          <p:spPr bwMode="auto">
            <a:xfrm rot="-1200454">
              <a:off x="11674804" y="1820328"/>
              <a:ext cx="330168" cy="104804"/>
            </a:xfrm>
            <a:custGeom>
              <a:avLst/>
              <a:gdLst>
                <a:gd name="T0" fmla="*/ 0 w 158"/>
                <a:gd name="T1" fmla="*/ 2147483647 h 50"/>
                <a:gd name="T2" fmla="*/ 2147483647 w 158"/>
                <a:gd name="T3" fmla="*/ 0 h 50"/>
                <a:gd name="T4" fmla="*/ 0 w 158"/>
                <a:gd name="T5" fmla="*/ 214748364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5">
              <a:extLst>
                <a:ext uri="{FF2B5EF4-FFF2-40B4-BE49-F238E27FC236}">
                  <a16:creationId xmlns:a16="http://schemas.microsoft.com/office/drawing/2014/main" id="{B1375EFC-AD6D-C946-AE93-AF8600FADCC5}"/>
                </a:ext>
              </a:extLst>
            </p:cNvPr>
            <p:cNvSpPr>
              <a:spLocks/>
            </p:cNvSpPr>
            <p:nvPr/>
          </p:nvSpPr>
          <p:spPr bwMode="auto">
            <a:xfrm rot="-1200454">
              <a:off x="11578203" y="2024715"/>
              <a:ext cx="165084" cy="211197"/>
            </a:xfrm>
            <a:custGeom>
              <a:avLst/>
              <a:gdLst>
                <a:gd name="T0" fmla="*/ 2147483647 w 79"/>
                <a:gd name="T1" fmla="*/ 2147483647 h 101"/>
                <a:gd name="T2" fmla="*/ 2147483647 w 79"/>
                <a:gd name="T3" fmla="*/ 2147483647 h 101"/>
                <a:gd name="T4" fmla="*/ 0 w 79"/>
                <a:gd name="T5" fmla="*/ 2147483647 h 101"/>
                <a:gd name="T6" fmla="*/ 2147483647 w 79"/>
                <a:gd name="T7" fmla="*/ 2147483647 h 101"/>
                <a:gd name="T8" fmla="*/ 2147483647 w 79"/>
                <a:gd name="T9" fmla="*/ 0 h 101"/>
                <a:gd name="T10" fmla="*/ 2147483647 w 79"/>
                <a:gd name="T11" fmla="*/ 2147483647 h 101"/>
                <a:gd name="T12" fmla="*/ 2147483647 w 79"/>
                <a:gd name="T13" fmla="*/ 2147483647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5" name="Freeform 8">
            <a:extLst>
              <a:ext uri="{FF2B5EF4-FFF2-40B4-BE49-F238E27FC236}">
                <a16:creationId xmlns:a16="http://schemas.microsoft.com/office/drawing/2014/main" id="{855FA1DD-6C2F-1F49-9DDB-39E739E8FDA7}"/>
              </a:ext>
            </a:extLst>
          </p:cNvPr>
          <p:cNvSpPr>
            <a:spLocks/>
          </p:cNvSpPr>
          <p:nvPr/>
        </p:nvSpPr>
        <p:spPr bwMode="auto">
          <a:xfrm>
            <a:off x="4043363" y="5351463"/>
            <a:ext cx="349250" cy="223837"/>
          </a:xfrm>
          <a:custGeom>
            <a:avLst/>
            <a:gdLst>
              <a:gd name="T0" fmla="*/ 0 w 93"/>
              <a:gd name="T1" fmla="*/ 2147483647 h 60"/>
              <a:gd name="T2" fmla="*/ 2147483647 w 93"/>
              <a:gd name="T3" fmla="*/ 2147483647 h 60"/>
              <a:gd name="T4" fmla="*/ 2147483647 w 93"/>
              <a:gd name="T5" fmla="*/ 2147483647 h 60"/>
              <a:gd name="T6" fmla="*/ 2147483647 w 93"/>
              <a:gd name="T7" fmla="*/ 0 h 60"/>
              <a:gd name="T8" fmla="*/ 0 w 93"/>
              <a:gd name="T9" fmla="*/ 2147483647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115">
            <a:extLst>
              <a:ext uri="{FF2B5EF4-FFF2-40B4-BE49-F238E27FC236}">
                <a16:creationId xmlns:a16="http://schemas.microsoft.com/office/drawing/2014/main" id="{CD39AD30-6D94-EF44-912E-E6F31BE3112C}"/>
              </a:ext>
            </a:extLst>
          </p:cNvPr>
          <p:cNvSpPr/>
          <p:nvPr/>
        </p:nvSpPr>
        <p:spPr>
          <a:xfrm>
            <a:off x="-28575" y="3533775"/>
            <a:ext cx="12139613" cy="3030538"/>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nvGrpSpPr>
          <p:cNvPr id="117" name="Group 182">
            <a:extLst>
              <a:ext uri="{FF2B5EF4-FFF2-40B4-BE49-F238E27FC236}">
                <a16:creationId xmlns:a16="http://schemas.microsoft.com/office/drawing/2014/main" id="{388EB203-24E9-8C40-9FA4-D644E08FA06C}"/>
              </a:ext>
            </a:extLst>
          </p:cNvPr>
          <p:cNvGrpSpPr>
            <a:grpSpLocks/>
          </p:cNvGrpSpPr>
          <p:nvPr/>
        </p:nvGrpSpPr>
        <p:grpSpPr bwMode="auto">
          <a:xfrm rot="198573">
            <a:off x="1198563" y="2684463"/>
            <a:ext cx="2155825" cy="1685925"/>
            <a:chOff x="1175948" y="2708421"/>
            <a:chExt cx="2159248" cy="1690131"/>
          </a:xfrm>
        </p:grpSpPr>
        <p:sp>
          <p:nvSpPr>
            <p:cNvPr id="118" name="Freeform 324">
              <a:extLst>
                <a:ext uri="{FF2B5EF4-FFF2-40B4-BE49-F238E27FC236}">
                  <a16:creationId xmlns:a16="http://schemas.microsoft.com/office/drawing/2014/main" id="{38F23A68-CA1E-524B-930A-C17D852F243F}"/>
                </a:ext>
              </a:extLst>
            </p:cNvPr>
            <p:cNvSpPr>
              <a:spLocks/>
            </p:cNvSpPr>
            <p:nvPr/>
          </p:nvSpPr>
          <p:spPr bwMode="auto">
            <a:xfrm rot="1365846">
              <a:off x="2663205" y="3669691"/>
              <a:ext cx="639188" cy="572926"/>
            </a:xfrm>
            <a:custGeom>
              <a:avLst/>
              <a:gdLst>
                <a:gd name="T0" fmla="*/ 0 w 157"/>
                <a:gd name="T1" fmla="*/ 2147483647 h 141"/>
                <a:gd name="T2" fmla="*/ 2147483647 w 157"/>
                <a:gd name="T3" fmla="*/ 2147483647 h 141"/>
                <a:gd name="T4" fmla="*/ 2147483647 w 157"/>
                <a:gd name="T5" fmla="*/ 2147483647 h 141"/>
                <a:gd name="T6" fmla="*/ 2147483647 w 157"/>
                <a:gd name="T7" fmla="*/ 2147483647 h 141"/>
                <a:gd name="T8" fmla="*/ 2147483647 w 157"/>
                <a:gd name="T9" fmla="*/ 2147483647 h 141"/>
                <a:gd name="T10" fmla="*/ 0 w 157"/>
                <a:gd name="T11" fmla="*/ 2147483647 h 141"/>
                <a:gd name="T12" fmla="*/ 0 w 157"/>
                <a:gd name="T13" fmla="*/ 2147483647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25">
              <a:extLst>
                <a:ext uri="{FF2B5EF4-FFF2-40B4-BE49-F238E27FC236}">
                  <a16:creationId xmlns:a16="http://schemas.microsoft.com/office/drawing/2014/main" id="{20E0A288-2DBD-844B-80AB-396A5FCDB1DA}"/>
                </a:ext>
              </a:extLst>
            </p:cNvPr>
            <p:cNvSpPr>
              <a:spLocks/>
            </p:cNvSpPr>
            <p:nvPr/>
          </p:nvSpPr>
          <p:spPr bwMode="auto">
            <a:xfrm rot="1365846">
              <a:off x="1189822" y="2781959"/>
              <a:ext cx="1833293" cy="1150626"/>
            </a:xfrm>
            <a:custGeom>
              <a:avLst/>
              <a:gdLst>
                <a:gd name="T0" fmla="*/ 2147483647 w 451"/>
                <a:gd name="T1" fmla="*/ 2147483647 h 283"/>
                <a:gd name="T2" fmla="*/ 2147483647 w 451"/>
                <a:gd name="T3" fmla="*/ 2147483647 h 283"/>
                <a:gd name="T4" fmla="*/ 2147483647 w 451"/>
                <a:gd name="T5" fmla="*/ 2147483647 h 283"/>
                <a:gd name="T6" fmla="*/ 2147483647 w 451"/>
                <a:gd name="T7" fmla="*/ 2147483647 h 283"/>
                <a:gd name="T8" fmla="*/ 2147483647 w 451"/>
                <a:gd name="T9" fmla="*/ 2147483647 h 283"/>
                <a:gd name="T10" fmla="*/ 2147483647 w 451"/>
                <a:gd name="T11" fmla="*/ 2147483647 h 283"/>
                <a:gd name="T12" fmla="*/ 2147483647 w 451"/>
                <a:gd name="T13" fmla="*/ 2147483647 h 283"/>
                <a:gd name="T14" fmla="*/ 2147483647 w 451"/>
                <a:gd name="T15" fmla="*/ 2147483647 h 283"/>
                <a:gd name="T16" fmla="*/ 2147483647 w 451"/>
                <a:gd name="T17" fmla="*/ 2147483647 h 283"/>
                <a:gd name="T18" fmla="*/ 2147483647 w 451"/>
                <a:gd name="T19" fmla="*/ 2147483647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26">
              <a:extLst>
                <a:ext uri="{FF2B5EF4-FFF2-40B4-BE49-F238E27FC236}">
                  <a16:creationId xmlns:a16="http://schemas.microsoft.com/office/drawing/2014/main" id="{9E528E86-8AF9-BA4A-AE98-7E908A438DFD}"/>
                </a:ext>
              </a:extLst>
            </p:cNvPr>
            <p:cNvSpPr>
              <a:spLocks/>
            </p:cNvSpPr>
            <p:nvPr/>
          </p:nvSpPr>
          <p:spPr bwMode="auto">
            <a:xfrm rot="1365846">
              <a:off x="2715405" y="3179233"/>
              <a:ext cx="292564" cy="448792"/>
            </a:xfrm>
            <a:custGeom>
              <a:avLst/>
              <a:gdLst>
                <a:gd name="T0" fmla="*/ 2147483647 w 72"/>
                <a:gd name="T1" fmla="*/ 2147483647 h 110"/>
                <a:gd name="T2" fmla="*/ 2147483647 w 72"/>
                <a:gd name="T3" fmla="*/ 2147483647 h 110"/>
                <a:gd name="T4" fmla="*/ 0 w 72"/>
                <a:gd name="T5" fmla="*/ 2147483647 h 110"/>
                <a:gd name="T6" fmla="*/ 2147483647 w 72"/>
                <a:gd name="T7" fmla="*/ 2147483647 h 110"/>
                <a:gd name="T8" fmla="*/ 2147483647 w 72"/>
                <a:gd name="T9" fmla="*/ 2147483647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327">
              <a:extLst>
                <a:ext uri="{FF2B5EF4-FFF2-40B4-BE49-F238E27FC236}">
                  <a16:creationId xmlns:a16="http://schemas.microsoft.com/office/drawing/2014/main" id="{0FA9F8CD-C1EA-7E46-BCC5-0B24628B9E78}"/>
                </a:ext>
              </a:extLst>
            </p:cNvPr>
            <p:cNvSpPr>
              <a:spLocks/>
            </p:cNvSpPr>
            <p:nvPr/>
          </p:nvSpPr>
          <p:spPr bwMode="auto">
            <a:xfrm rot="1365846">
              <a:off x="1353507" y="2837602"/>
              <a:ext cx="1106654" cy="496536"/>
            </a:xfrm>
            <a:custGeom>
              <a:avLst/>
              <a:gdLst>
                <a:gd name="T0" fmla="*/ 2147483647 w 272"/>
                <a:gd name="T1" fmla="*/ 0 h 122"/>
                <a:gd name="T2" fmla="*/ 2147483647 w 272"/>
                <a:gd name="T3" fmla="*/ 2147483647 h 122"/>
                <a:gd name="T4" fmla="*/ 2147483647 w 272"/>
                <a:gd name="T5" fmla="*/ 2147483647 h 122"/>
                <a:gd name="T6" fmla="*/ 2147483647 w 272"/>
                <a:gd name="T7" fmla="*/ 2147483647 h 122"/>
                <a:gd name="T8" fmla="*/ 2147483647 w 272"/>
                <a:gd name="T9" fmla="*/ 0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328">
              <a:extLst>
                <a:ext uri="{FF2B5EF4-FFF2-40B4-BE49-F238E27FC236}">
                  <a16:creationId xmlns:a16="http://schemas.microsoft.com/office/drawing/2014/main" id="{97B6E069-793B-3D41-8F85-F3C4DB9FF8C8}"/>
                </a:ext>
              </a:extLst>
            </p:cNvPr>
            <p:cNvSpPr>
              <a:spLocks/>
            </p:cNvSpPr>
            <p:nvPr/>
          </p:nvSpPr>
          <p:spPr bwMode="auto">
            <a:xfrm rot="1365846">
              <a:off x="1625914" y="2799920"/>
              <a:ext cx="44521" cy="439243"/>
            </a:xfrm>
            <a:custGeom>
              <a:avLst/>
              <a:gdLst>
                <a:gd name="T0" fmla="*/ 0 w 26"/>
                <a:gd name="T1" fmla="*/ 2147483647 h 255"/>
                <a:gd name="T2" fmla="*/ 2147483647 w 26"/>
                <a:gd name="T3" fmla="*/ 2147483647 h 255"/>
                <a:gd name="T4" fmla="*/ 2147483647 w 26"/>
                <a:gd name="T5" fmla="*/ 2147483647 h 255"/>
                <a:gd name="T6" fmla="*/ 2147483647 w 26"/>
                <a:gd name="T7" fmla="*/ 0 h 255"/>
                <a:gd name="T8" fmla="*/ 0 w 26"/>
                <a:gd name="T9" fmla="*/ 2147483647 h 255"/>
                <a:gd name="T10" fmla="*/ 0 w 26"/>
                <a:gd name="T11" fmla="*/ 2147483647 h 255"/>
                <a:gd name="T12" fmla="*/ 0 w 26"/>
                <a:gd name="T13" fmla="*/ 2147483647 h 2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255">
                  <a:moveTo>
                    <a:pt x="0" y="5"/>
                  </a:moveTo>
                  <a:lnTo>
                    <a:pt x="12" y="246"/>
                  </a:lnTo>
                  <a:lnTo>
                    <a:pt x="26" y="255"/>
                  </a:lnTo>
                  <a:lnTo>
                    <a:pt x="16" y="0"/>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329">
              <a:extLst>
                <a:ext uri="{FF2B5EF4-FFF2-40B4-BE49-F238E27FC236}">
                  <a16:creationId xmlns:a16="http://schemas.microsoft.com/office/drawing/2014/main" id="{CA546594-871B-D949-B0DE-19EDABAF3702}"/>
                </a:ext>
              </a:extLst>
            </p:cNvPr>
            <p:cNvSpPr>
              <a:spLocks/>
            </p:cNvSpPr>
            <p:nvPr/>
          </p:nvSpPr>
          <p:spPr bwMode="auto">
            <a:xfrm rot="1365846">
              <a:off x="1898195" y="2883131"/>
              <a:ext cx="39751" cy="436060"/>
            </a:xfrm>
            <a:custGeom>
              <a:avLst/>
              <a:gdLst>
                <a:gd name="T0" fmla="*/ 0 w 23"/>
                <a:gd name="T1" fmla="*/ 2147483647 h 253"/>
                <a:gd name="T2" fmla="*/ 2147483647 w 23"/>
                <a:gd name="T3" fmla="*/ 2147483647 h 253"/>
                <a:gd name="T4" fmla="*/ 2147483647 w 23"/>
                <a:gd name="T5" fmla="*/ 2147483647 h 253"/>
                <a:gd name="T6" fmla="*/ 2147483647 w 23"/>
                <a:gd name="T7" fmla="*/ 0 h 253"/>
                <a:gd name="T8" fmla="*/ 0 w 23"/>
                <a:gd name="T9" fmla="*/ 2147483647 h 253"/>
                <a:gd name="T10" fmla="*/ 0 w 23"/>
                <a:gd name="T11" fmla="*/ 2147483647 h 253"/>
                <a:gd name="T12" fmla="*/ 0 w 23"/>
                <a:gd name="T13" fmla="*/ 2147483647 h 2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253">
                  <a:moveTo>
                    <a:pt x="0" y="5"/>
                  </a:moveTo>
                  <a:lnTo>
                    <a:pt x="7" y="246"/>
                  </a:lnTo>
                  <a:lnTo>
                    <a:pt x="23" y="253"/>
                  </a:lnTo>
                  <a:lnTo>
                    <a:pt x="16" y="0"/>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330">
              <a:extLst>
                <a:ext uri="{FF2B5EF4-FFF2-40B4-BE49-F238E27FC236}">
                  <a16:creationId xmlns:a16="http://schemas.microsoft.com/office/drawing/2014/main" id="{506E78FB-B625-2449-BCE6-19668193B759}"/>
                </a:ext>
              </a:extLst>
            </p:cNvPr>
            <p:cNvSpPr>
              <a:spLocks/>
            </p:cNvSpPr>
            <p:nvPr/>
          </p:nvSpPr>
          <p:spPr bwMode="auto">
            <a:xfrm rot="1365846">
              <a:off x="2137895" y="2950422"/>
              <a:ext cx="44521" cy="439243"/>
            </a:xfrm>
            <a:custGeom>
              <a:avLst/>
              <a:gdLst>
                <a:gd name="T0" fmla="*/ 0 w 26"/>
                <a:gd name="T1" fmla="*/ 2147483647 h 255"/>
                <a:gd name="T2" fmla="*/ 2147483647 w 26"/>
                <a:gd name="T3" fmla="*/ 2147483647 h 255"/>
                <a:gd name="T4" fmla="*/ 2147483647 w 26"/>
                <a:gd name="T5" fmla="*/ 2147483647 h 255"/>
                <a:gd name="T6" fmla="*/ 2147483647 w 26"/>
                <a:gd name="T7" fmla="*/ 0 h 255"/>
                <a:gd name="T8" fmla="*/ 0 w 26"/>
                <a:gd name="T9" fmla="*/ 2147483647 h 255"/>
                <a:gd name="T10" fmla="*/ 0 w 26"/>
                <a:gd name="T11" fmla="*/ 2147483647 h 255"/>
                <a:gd name="T12" fmla="*/ 0 w 26"/>
                <a:gd name="T13" fmla="*/ 2147483647 h 2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255">
                  <a:moveTo>
                    <a:pt x="0" y="4"/>
                  </a:moveTo>
                  <a:lnTo>
                    <a:pt x="9" y="248"/>
                  </a:lnTo>
                  <a:lnTo>
                    <a:pt x="26" y="255"/>
                  </a:lnTo>
                  <a:lnTo>
                    <a:pt x="16" y="0"/>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331">
              <a:extLst>
                <a:ext uri="{FF2B5EF4-FFF2-40B4-BE49-F238E27FC236}">
                  <a16:creationId xmlns:a16="http://schemas.microsoft.com/office/drawing/2014/main" id="{1EE12C1C-57F7-A047-8C6F-42B5BBC19FAE}"/>
                </a:ext>
              </a:extLst>
            </p:cNvPr>
            <p:cNvSpPr>
              <a:spLocks/>
            </p:cNvSpPr>
            <p:nvPr/>
          </p:nvSpPr>
          <p:spPr bwMode="auto">
            <a:xfrm rot="1365846">
              <a:off x="1341164" y="3490625"/>
              <a:ext cx="489726" cy="490170"/>
            </a:xfrm>
            <a:custGeom>
              <a:avLst/>
              <a:gdLst>
                <a:gd name="T0" fmla="*/ 2147483647 w 121"/>
                <a:gd name="T1" fmla="*/ 2147483647 h 121"/>
                <a:gd name="T2" fmla="*/ 2147483647 w 121"/>
                <a:gd name="T3" fmla="*/ 2147483647 h 121"/>
                <a:gd name="T4" fmla="*/ 2147483647 w 121"/>
                <a:gd name="T5" fmla="*/ 2147483647 h 121"/>
                <a:gd name="T6" fmla="*/ 2147483647 w 121"/>
                <a:gd name="T7" fmla="*/ 2147483647 h 121"/>
                <a:gd name="T8" fmla="*/ 2147483647 w 121"/>
                <a:gd name="T9" fmla="*/ 2147483647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332">
              <a:extLst>
                <a:ext uri="{FF2B5EF4-FFF2-40B4-BE49-F238E27FC236}">
                  <a16:creationId xmlns:a16="http://schemas.microsoft.com/office/drawing/2014/main" id="{3FE8EA6F-32E8-8844-8F93-46113383AF60}"/>
                </a:ext>
              </a:extLst>
            </p:cNvPr>
            <p:cNvSpPr>
              <a:spLocks/>
            </p:cNvSpPr>
            <p:nvPr/>
          </p:nvSpPr>
          <p:spPr bwMode="auto">
            <a:xfrm rot="1365846">
              <a:off x="2460533" y="3896015"/>
              <a:ext cx="492906" cy="496536"/>
            </a:xfrm>
            <a:custGeom>
              <a:avLst/>
              <a:gdLst>
                <a:gd name="T0" fmla="*/ 2147483647 w 121"/>
                <a:gd name="T1" fmla="*/ 2147483647 h 122"/>
                <a:gd name="T2" fmla="*/ 2147483647 w 121"/>
                <a:gd name="T3" fmla="*/ 2147483647 h 122"/>
                <a:gd name="T4" fmla="*/ 2147483647 w 121"/>
                <a:gd name="T5" fmla="*/ 2147483647 h 122"/>
                <a:gd name="T6" fmla="*/ 2147483647 w 121"/>
                <a:gd name="T7" fmla="*/ 2147483647 h 122"/>
                <a:gd name="T8" fmla="*/ 2147483647 w 121"/>
                <a:gd name="T9" fmla="*/ 2147483647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333">
              <a:extLst>
                <a:ext uri="{FF2B5EF4-FFF2-40B4-BE49-F238E27FC236}">
                  <a16:creationId xmlns:a16="http://schemas.microsoft.com/office/drawing/2014/main" id="{6A8ECFAE-B8F5-8545-A204-EEF244FCFEF9}"/>
                </a:ext>
              </a:extLst>
            </p:cNvPr>
            <p:cNvSpPr>
              <a:spLocks/>
            </p:cNvSpPr>
            <p:nvPr/>
          </p:nvSpPr>
          <p:spPr bwMode="auto">
            <a:xfrm rot="1365846">
              <a:off x="1323728" y="3145715"/>
              <a:ext cx="255993" cy="31829"/>
            </a:xfrm>
            <a:custGeom>
              <a:avLst/>
              <a:gdLst>
                <a:gd name="T0" fmla="*/ 2147483647 w 149"/>
                <a:gd name="T1" fmla="*/ 2147483647 h 18"/>
                <a:gd name="T2" fmla="*/ 2147483647 w 149"/>
                <a:gd name="T3" fmla="*/ 2147483647 h 18"/>
                <a:gd name="T4" fmla="*/ 2147483647 w 149"/>
                <a:gd name="T5" fmla="*/ 0 h 18"/>
                <a:gd name="T6" fmla="*/ 0 w 149"/>
                <a:gd name="T7" fmla="*/ 2147483647 h 18"/>
                <a:gd name="T8" fmla="*/ 2147483647 w 149"/>
                <a:gd name="T9" fmla="*/ 2147483647 h 18"/>
                <a:gd name="T10" fmla="*/ 2147483647 w 149"/>
                <a:gd name="T11" fmla="*/ 2147483647 h 18"/>
                <a:gd name="T12" fmla="*/ 2147483647 w 149"/>
                <a:gd name="T13" fmla="*/ 2147483647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8">
                  <a:moveTo>
                    <a:pt x="3" y="18"/>
                  </a:moveTo>
                  <a:lnTo>
                    <a:pt x="149" y="9"/>
                  </a:lnTo>
                  <a:lnTo>
                    <a:pt x="144" y="0"/>
                  </a:lnTo>
                  <a:lnTo>
                    <a:pt x="0" y="11"/>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334">
              <a:extLst>
                <a:ext uri="{FF2B5EF4-FFF2-40B4-BE49-F238E27FC236}">
                  <a16:creationId xmlns:a16="http://schemas.microsoft.com/office/drawing/2014/main" id="{328EBE07-A87D-1441-BD2B-865ECD4A6B17}"/>
                </a:ext>
              </a:extLst>
            </p:cNvPr>
            <p:cNvSpPr>
              <a:spLocks/>
            </p:cNvSpPr>
            <p:nvPr/>
          </p:nvSpPr>
          <p:spPr bwMode="auto">
            <a:xfrm rot="1365846">
              <a:off x="1586248" y="3222843"/>
              <a:ext cx="260763" cy="33420"/>
            </a:xfrm>
            <a:custGeom>
              <a:avLst/>
              <a:gdLst>
                <a:gd name="T0" fmla="*/ 2147483647 w 152"/>
                <a:gd name="T1" fmla="*/ 2147483647 h 19"/>
                <a:gd name="T2" fmla="*/ 2147483647 w 152"/>
                <a:gd name="T3" fmla="*/ 2147483647 h 19"/>
                <a:gd name="T4" fmla="*/ 2147483647 w 152"/>
                <a:gd name="T5" fmla="*/ 0 h 19"/>
                <a:gd name="T6" fmla="*/ 0 w 152"/>
                <a:gd name="T7" fmla="*/ 2147483647 h 19"/>
                <a:gd name="T8" fmla="*/ 2147483647 w 152"/>
                <a:gd name="T9" fmla="*/ 2147483647 h 19"/>
                <a:gd name="T10" fmla="*/ 2147483647 w 152"/>
                <a:gd name="T11" fmla="*/ 2147483647 h 19"/>
                <a:gd name="T12" fmla="*/ 2147483647 w 152"/>
                <a:gd name="T13" fmla="*/ 2147483647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2" h="19">
                  <a:moveTo>
                    <a:pt x="5" y="19"/>
                  </a:moveTo>
                  <a:lnTo>
                    <a:pt x="152" y="9"/>
                  </a:lnTo>
                  <a:lnTo>
                    <a:pt x="149" y="0"/>
                  </a:lnTo>
                  <a:lnTo>
                    <a:pt x="0" y="12"/>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335">
              <a:extLst>
                <a:ext uri="{FF2B5EF4-FFF2-40B4-BE49-F238E27FC236}">
                  <a16:creationId xmlns:a16="http://schemas.microsoft.com/office/drawing/2014/main" id="{59F02DCB-9997-8A47-902E-CD66D3F364FF}"/>
                </a:ext>
              </a:extLst>
            </p:cNvPr>
            <p:cNvSpPr>
              <a:spLocks/>
            </p:cNvSpPr>
            <p:nvPr/>
          </p:nvSpPr>
          <p:spPr bwMode="auto">
            <a:xfrm rot="1365846">
              <a:off x="1853688" y="3306792"/>
              <a:ext cx="240094" cy="27054"/>
            </a:xfrm>
            <a:custGeom>
              <a:avLst/>
              <a:gdLst>
                <a:gd name="T0" fmla="*/ 2147483647 w 139"/>
                <a:gd name="T1" fmla="*/ 2147483647 h 16"/>
                <a:gd name="T2" fmla="*/ 2147483647 w 139"/>
                <a:gd name="T3" fmla="*/ 2147483647 h 16"/>
                <a:gd name="T4" fmla="*/ 2147483647 w 139"/>
                <a:gd name="T5" fmla="*/ 0 h 16"/>
                <a:gd name="T6" fmla="*/ 0 w 139"/>
                <a:gd name="T7" fmla="*/ 2147483647 h 16"/>
                <a:gd name="T8" fmla="*/ 2147483647 w 139"/>
                <a:gd name="T9" fmla="*/ 2147483647 h 16"/>
                <a:gd name="T10" fmla="*/ 2147483647 w 139"/>
                <a:gd name="T11" fmla="*/ 2147483647 h 16"/>
                <a:gd name="T12" fmla="*/ 2147483647 w 139"/>
                <a:gd name="T13" fmla="*/ 2147483647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 h="16">
                  <a:moveTo>
                    <a:pt x="5" y="16"/>
                  </a:moveTo>
                  <a:lnTo>
                    <a:pt x="139" y="9"/>
                  </a:lnTo>
                  <a:lnTo>
                    <a:pt x="137" y="0"/>
                  </a:lnTo>
                  <a:lnTo>
                    <a:pt x="0" y="9"/>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336">
              <a:extLst>
                <a:ext uri="{FF2B5EF4-FFF2-40B4-BE49-F238E27FC236}">
                  <a16:creationId xmlns:a16="http://schemas.microsoft.com/office/drawing/2014/main" id="{38778A07-5409-7048-BDCB-5BACDB7F3F04}"/>
                </a:ext>
              </a:extLst>
            </p:cNvPr>
            <p:cNvSpPr>
              <a:spLocks/>
            </p:cNvSpPr>
            <p:nvPr/>
          </p:nvSpPr>
          <p:spPr bwMode="auto">
            <a:xfrm rot="1365846">
              <a:off x="2090790" y="3381518"/>
              <a:ext cx="268714" cy="35012"/>
            </a:xfrm>
            <a:custGeom>
              <a:avLst/>
              <a:gdLst>
                <a:gd name="T0" fmla="*/ 2147483647 w 156"/>
                <a:gd name="T1" fmla="*/ 2147483647 h 21"/>
                <a:gd name="T2" fmla="*/ 2147483647 w 156"/>
                <a:gd name="T3" fmla="*/ 2147483647 h 21"/>
                <a:gd name="T4" fmla="*/ 2147483647 w 156"/>
                <a:gd name="T5" fmla="*/ 0 h 21"/>
                <a:gd name="T6" fmla="*/ 0 w 156"/>
                <a:gd name="T7" fmla="*/ 2147483647 h 21"/>
                <a:gd name="T8" fmla="*/ 2147483647 w 156"/>
                <a:gd name="T9" fmla="*/ 2147483647 h 21"/>
                <a:gd name="T10" fmla="*/ 2147483647 w 156"/>
                <a:gd name="T11" fmla="*/ 2147483647 h 21"/>
                <a:gd name="T12" fmla="*/ 2147483647 w 156"/>
                <a:gd name="T13" fmla="*/ 2147483647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 h="21">
                  <a:moveTo>
                    <a:pt x="5" y="21"/>
                  </a:moveTo>
                  <a:lnTo>
                    <a:pt x="156" y="12"/>
                  </a:lnTo>
                  <a:lnTo>
                    <a:pt x="154" y="0"/>
                  </a:lnTo>
                  <a:lnTo>
                    <a:pt x="0" y="14"/>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337">
              <a:extLst>
                <a:ext uri="{FF2B5EF4-FFF2-40B4-BE49-F238E27FC236}">
                  <a16:creationId xmlns:a16="http://schemas.microsoft.com/office/drawing/2014/main" id="{17B4C7C4-5EAF-A84E-9718-F9C39E7C878A}"/>
                </a:ext>
              </a:extLst>
            </p:cNvPr>
            <p:cNvSpPr>
              <a:spLocks/>
            </p:cNvSpPr>
            <p:nvPr/>
          </p:nvSpPr>
          <p:spPr bwMode="auto">
            <a:xfrm rot="1365846">
              <a:off x="2401119" y="3058319"/>
              <a:ext cx="30211" cy="404231"/>
            </a:xfrm>
            <a:custGeom>
              <a:avLst/>
              <a:gdLst>
                <a:gd name="T0" fmla="*/ 2147483647 w 17"/>
                <a:gd name="T1" fmla="*/ 2147483647 h 234"/>
                <a:gd name="T2" fmla="*/ 2147483647 w 17"/>
                <a:gd name="T3" fmla="*/ 0 h 234"/>
                <a:gd name="T4" fmla="*/ 0 w 17"/>
                <a:gd name="T5" fmla="*/ 2147483647 h 234"/>
                <a:gd name="T6" fmla="*/ 2147483647 w 17"/>
                <a:gd name="T7" fmla="*/ 2147483647 h 234"/>
                <a:gd name="T8" fmla="*/ 2147483647 w 17"/>
                <a:gd name="T9" fmla="*/ 2147483647 h 234"/>
                <a:gd name="T10" fmla="*/ 2147483647 w 17"/>
                <a:gd name="T11" fmla="*/ 2147483647 h 234"/>
                <a:gd name="T12" fmla="*/ 2147483647 w 17"/>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34">
                  <a:moveTo>
                    <a:pt x="17" y="229"/>
                  </a:moveTo>
                  <a:lnTo>
                    <a:pt x="9" y="0"/>
                  </a:lnTo>
                  <a:lnTo>
                    <a:pt x="0" y="2"/>
                  </a:lnTo>
                  <a:lnTo>
                    <a:pt x="9" y="234"/>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338">
              <a:extLst>
                <a:ext uri="{FF2B5EF4-FFF2-40B4-BE49-F238E27FC236}">
                  <a16:creationId xmlns:a16="http://schemas.microsoft.com/office/drawing/2014/main" id="{09832DD3-F9E6-C941-B57E-E6A64ED681BC}"/>
                </a:ext>
              </a:extLst>
            </p:cNvPr>
            <p:cNvSpPr>
              <a:spLocks/>
            </p:cNvSpPr>
            <p:nvPr/>
          </p:nvSpPr>
          <p:spPr bwMode="auto">
            <a:xfrm rot="1365846">
              <a:off x="2132823" y="2963806"/>
              <a:ext cx="31800" cy="402640"/>
            </a:xfrm>
            <a:custGeom>
              <a:avLst/>
              <a:gdLst>
                <a:gd name="T0" fmla="*/ 2147483647 w 19"/>
                <a:gd name="T1" fmla="*/ 2147483647 h 234"/>
                <a:gd name="T2" fmla="*/ 2147483647 w 19"/>
                <a:gd name="T3" fmla="*/ 0 h 234"/>
                <a:gd name="T4" fmla="*/ 0 w 19"/>
                <a:gd name="T5" fmla="*/ 2147483647 h 234"/>
                <a:gd name="T6" fmla="*/ 2147483647 w 19"/>
                <a:gd name="T7" fmla="*/ 2147483647 h 234"/>
                <a:gd name="T8" fmla="*/ 2147483647 w 19"/>
                <a:gd name="T9" fmla="*/ 2147483647 h 234"/>
                <a:gd name="T10" fmla="*/ 2147483647 w 19"/>
                <a:gd name="T11" fmla="*/ 2147483647 h 234"/>
                <a:gd name="T12" fmla="*/ 2147483647 w 19"/>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34">
                  <a:moveTo>
                    <a:pt x="19" y="229"/>
                  </a:moveTo>
                  <a:lnTo>
                    <a:pt x="12" y="0"/>
                  </a:lnTo>
                  <a:lnTo>
                    <a:pt x="0" y="2"/>
                  </a:lnTo>
                  <a:lnTo>
                    <a:pt x="12" y="234"/>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339">
              <a:extLst>
                <a:ext uri="{FF2B5EF4-FFF2-40B4-BE49-F238E27FC236}">
                  <a16:creationId xmlns:a16="http://schemas.microsoft.com/office/drawing/2014/main" id="{8E42C9A6-6DF2-EF47-B700-1AD98A6CD6B1}"/>
                </a:ext>
              </a:extLst>
            </p:cNvPr>
            <p:cNvSpPr>
              <a:spLocks/>
            </p:cNvSpPr>
            <p:nvPr/>
          </p:nvSpPr>
          <p:spPr bwMode="auto">
            <a:xfrm rot="1365846">
              <a:off x="1891118" y="2886933"/>
              <a:ext cx="31800" cy="404231"/>
            </a:xfrm>
            <a:custGeom>
              <a:avLst/>
              <a:gdLst>
                <a:gd name="T0" fmla="*/ 2147483647 w 19"/>
                <a:gd name="T1" fmla="*/ 2147483647 h 234"/>
                <a:gd name="T2" fmla="*/ 2147483647 w 19"/>
                <a:gd name="T3" fmla="*/ 0 h 234"/>
                <a:gd name="T4" fmla="*/ 0 w 19"/>
                <a:gd name="T5" fmla="*/ 2147483647 h 234"/>
                <a:gd name="T6" fmla="*/ 2147483647 w 19"/>
                <a:gd name="T7" fmla="*/ 2147483647 h 234"/>
                <a:gd name="T8" fmla="*/ 2147483647 w 19"/>
                <a:gd name="T9" fmla="*/ 2147483647 h 234"/>
                <a:gd name="T10" fmla="*/ 2147483647 w 19"/>
                <a:gd name="T11" fmla="*/ 2147483647 h 234"/>
                <a:gd name="T12" fmla="*/ 2147483647 w 19"/>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34">
                  <a:moveTo>
                    <a:pt x="19" y="231"/>
                  </a:moveTo>
                  <a:lnTo>
                    <a:pt x="9" y="0"/>
                  </a:lnTo>
                  <a:lnTo>
                    <a:pt x="0" y="5"/>
                  </a:lnTo>
                  <a:lnTo>
                    <a:pt x="11" y="234"/>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340">
              <a:extLst>
                <a:ext uri="{FF2B5EF4-FFF2-40B4-BE49-F238E27FC236}">
                  <a16:creationId xmlns:a16="http://schemas.microsoft.com/office/drawing/2014/main" id="{2A7D3B23-1C05-534D-B153-6C8C9EE31EC6}"/>
                </a:ext>
              </a:extLst>
            </p:cNvPr>
            <p:cNvSpPr>
              <a:spLocks/>
            </p:cNvSpPr>
            <p:nvPr/>
          </p:nvSpPr>
          <p:spPr bwMode="auto">
            <a:xfrm rot="1365846">
              <a:off x="1622611" y="2816344"/>
              <a:ext cx="33391" cy="402639"/>
            </a:xfrm>
            <a:custGeom>
              <a:avLst/>
              <a:gdLst>
                <a:gd name="T0" fmla="*/ 2147483647 w 19"/>
                <a:gd name="T1" fmla="*/ 2147483647 h 234"/>
                <a:gd name="T2" fmla="*/ 2147483647 w 19"/>
                <a:gd name="T3" fmla="*/ 0 h 234"/>
                <a:gd name="T4" fmla="*/ 0 w 19"/>
                <a:gd name="T5" fmla="*/ 0 h 234"/>
                <a:gd name="T6" fmla="*/ 2147483647 w 19"/>
                <a:gd name="T7" fmla="*/ 2147483647 h 234"/>
                <a:gd name="T8" fmla="*/ 2147483647 w 19"/>
                <a:gd name="T9" fmla="*/ 2147483647 h 234"/>
                <a:gd name="T10" fmla="*/ 2147483647 w 19"/>
                <a:gd name="T11" fmla="*/ 2147483647 h 234"/>
                <a:gd name="T12" fmla="*/ 2147483647 w 19"/>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34">
                  <a:moveTo>
                    <a:pt x="19" y="229"/>
                  </a:moveTo>
                  <a:lnTo>
                    <a:pt x="11" y="0"/>
                  </a:lnTo>
                  <a:lnTo>
                    <a:pt x="0" y="0"/>
                  </a:lnTo>
                  <a:lnTo>
                    <a:pt x="11" y="234"/>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341">
              <a:extLst>
                <a:ext uri="{FF2B5EF4-FFF2-40B4-BE49-F238E27FC236}">
                  <a16:creationId xmlns:a16="http://schemas.microsoft.com/office/drawing/2014/main" id="{F35227EF-9847-C141-8EEA-30C740F54BD4}"/>
                </a:ext>
              </a:extLst>
            </p:cNvPr>
            <p:cNvSpPr>
              <a:spLocks/>
            </p:cNvSpPr>
            <p:nvPr/>
          </p:nvSpPr>
          <p:spPr bwMode="auto">
            <a:xfrm rot="1365846">
              <a:off x="2674253" y="3610548"/>
              <a:ext cx="276664" cy="36604"/>
            </a:xfrm>
            <a:custGeom>
              <a:avLst/>
              <a:gdLst>
                <a:gd name="T0" fmla="*/ 2147483647 w 160"/>
                <a:gd name="T1" fmla="*/ 2147483647 h 21"/>
                <a:gd name="T2" fmla="*/ 2147483647 w 160"/>
                <a:gd name="T3" fmla="*/ 2147483647 h 21"/>
                <a:gd name="T4" fmla="*/ 2147483647 w 160"/>
                <a:gd name="T5" fmla="*/ 0 h 21"/>
                <a:gd name="T6" fmla="*/ 0 w 160"/>
                <a:gd name="T7" fmla="*/ 2147483647 h 21"/>
                <a:gd name="T8" fmla="*/ 2147483647 w 160"/>
                <a:gd name="T9" fmla="*/ 2147483647 h 21"/>
                <a:gd name="T10" fmla="*/ 2147483647 w 160"/>
                <a:gd name="T11" fmla="*/ 2147483647 h 21"/>
                <a:gd name="T12" fmla="*/ 2147483647 w 160"/>
                <a:gd name="T13" fmla="*/ 2147483647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21">
                  <a:moveTo>
                    <a:pt x="4" y="21"/>
                  </a:moveTo>
                  <a:lnTo>
                    <a:pt x="160" y="9"/>
                  </a:lnTo>
                  <a:lnTo>
                    <a:pt x="153" y="0"/>
                  </a:lnTo>
                  <a:lnTo>
                    <a:pt x="0" y="1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342">
              <a:extLst>
                <a:ext uri="{FF2B5EF4-FFF2-40B4-BE49-F238E27FC236}">
                  <a16:creationId xmlns:a16="http://schemas.microsoft.com/office/drawing/2014/main" id="{BC4B5EE0-E9BF-5646-9387-62A45779BCB2}"/>
                </a:ext>
              </a:extLst>
            </p:cNvPr>
            <p:cNvSpPr>
              <a:spLocks/>
            </p:cNvSpPr>
            <p:nvPr/>
          </p:nvSpPr>
          <p:spPr bwMode="auto">
            <a:xfrm rot="1365846">
              <a:off x="1175410" y="3368596"/>
              <a:ext cx="1227496" cy="157554"/>
            </a:xfrm>
            <a:custGeom>
              <a:avLst/>
              <a:gdLst>
                <a:gd name="T0" fmla="*/ 0 w 713"/>
                <a:gd name="T1" fmla="*/ 2147483647 h 92"/>
                <a:gd name="T2" fmla="*/ 2147483647 w 713"/>
                <a:gd name="T3" fmla="*/ 0 h 92"/>
                <a:gd name="T4" fmla="*/ 2147483647 w 713"/>
                <a:gd name="T5" fmla="*/ 2147483647 h 92"/>
                <a:gd name="T6" fmla="*/ 0 w 713"/>
                <a:gd name="T7" fmla="*/ 2147483647 h 92"/>
                <a:gd name="T8" fmla="*/ 0 w 713"/>
                <a:gd name="T9" fmla="*/ 2147483647 h 92"/>
                <a:gd name="T10" fmla="*/ 0 w 713"/>
                <a:gd name="T11" fmla="*/ 2147483647 h 92"/>
                <a:gd name="T12" fmla="*/ 0 w 713"/>
                <a:gd name="T13" fmla="*/ 2147483647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3" h="92">
                  <a:moveTo>
                    <a:pt x="0" y="45"/>
                  </a:moveTo>
                  <a:lnTo>
                    <a:pt x="706" y="0"/>
                  </a:lnTo>
                  <a:lnTo>
                    <a:pt x="713" y="59"/>
                  </a:lnTo>
                  <a:lnTo>
                    <a:pt x="0" y="92"/>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343">
              <a:extLst>
                <a:ext uri="{FF2B5EF4-FFF2-40B4-BE49-F238E27FC236}">
                  <a16:creationId xmlns:a16="http://schemas.microsoft.com/office/drawing/2014/main" id="{D8A7F37B-0F26-134B-A046-5268F96F53B0}"/>
                </a:ext>
              </a:extLst>
            </p:cNvPr>
            <p:cNvSpPr>
              <a:spLocks/>
            </p:cNvSpPr>
            <p:nvPr/>
          </p:nvSpPr>
          <p:spPr bwMode="auto">
            <a:xfrm rot="1365846">
              <a:off x="2524280" y="3814888"/>
              <a:ext cx="788650" cy="100263"/>
            </a:xfrm>
            <a:custGeom>
              <a:avLst/>
              <a:gdLst>
                <a:gd name="T0" fmla="*/ 0 w 458"/>
                <a:gd name="T1" fmla="*/ 2147483647 h 59"/>
                <a:gd name="T2" fmla="*/ 2147483647 w 458"/>
                <a:gd name="T3" fmla="*/ 0 h 59"/>
                <a:gd name="T4" fmla="*/ 2147483647 w 458"/>
                <a:gd name="T5" fmla="*/ 2147483647 h 59"/>
                <a:gd name="T6" fmla="*/ 2147483647 w 458"/>
                <a:gd name="T7" fmla="*/ 2147483647 h 59"/>
                <a:gd name="T8" fmla="*/ 0 w 458"/>
                <a:gd name="T9" fmla="*/ 2147483647 h 59"/>
                <a:gd name="T10" fmla="*/ 0 w 458"/>
                <a:gd name="T11" fmla="*/ 2147483647 h 59"/>
                <a:gd name="T12" fmla="*/ 0 w 458"/>
                <a:gd name="T13" fmla="*/ 2147483647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8" h="59">
                  <a:moveTo>
                    <a:pt x="0" y="16"/>
                  </a:moveTo>
                  <a:lnTo>
                    <a:pt x="446" y="0"/>
                  </a:lnTo>
                  <a:lnTo>
                    <a:pt x="458" y="50"/>
                  </a:lnTo>
                  <a:lnTo>
                    <a:pt x="7" y="59"/>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344">
              <a:extLst>
                <a:ext uri="{FF2B5EF4-FFF2-40B4-BE49-F238E27FC236}">
                  <a16:creationId xmlns:a16="http://schemas.microsoft.com/office/drawing/2014/main" id="{3D619D9D-1D61-6345-98CB-49B1325E3A28}"/>
                </a:ext>
              </a:extLst>
            </p:cNvPr>
            <p:cNvSpPr>
              <a:spLocks/>
            </p:cNvSpPr>
            <p:nvPr/>
          </p:nvSpPr>
          <p:spPr bwMode="auto">
            <a:xfrm rot="1365846">
              <a:off x="1180047" y="3406979"/>
              <a:ext cx="1211596" cy="76390"/>
            </a:xfrm>
            <a:custGeom>
              <a:avLst/>
              <a:gdLst>
                <a:gd name="T0" fmla="*/ 0 w 704"/>
                <a:gd name="T1" fmla="*/ 2147483647 h 45"/>
                <a:gd name="T2" fmla="*/ 2147483647 w 704"/>
                <a:gd name="T3" fmla="*/ 0 h 45"/>
                <a:gd name="T4" fmla="*/ 2147483647 w 704"/>
                <a:gd name="T5" fmla="*/ 2147483647 h 45"/>
                <a:gd name="T6" fmla="*/ 0 w 704"/>
                <a:gd name="T7" fmla="*/ 2147483647 h 45"/>
                <a:gd name="T8" fmla="*/ 0 w 704"/>
                <a:gd name="T9" fmla="*/ 2147483647 h 45"/>
                <a:gd name="T10" fmla="*/ 0 w 704"/>
                <a:gd name="T11" fmla="*/ 2147483647 h 45"/>
                <a:gd name="T12" fmla="*/ 0 w 704"/>
                <a:gd name="T13" fmla="*/ 2147483647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4" h="45">
                  <a:moveTo>
                    <a:pt x="0" y="38"/>
                  </a:moveTo>
                  <a:lnTo>
                    <a:pt x="704" y="0"/>
                  </a:lnTo>
                  <a:lnTo>
                    <a:pt x="704" y="12"/>
                  </a:lnTo>
                  <a:lnTo>
                    <a:pt x="0" y="45"/>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345">
              <a:extLst>
                <a:ext uri="{FF2B5EF4-FFF2-40B4-BE49-F238E27FC236}">
                  <a16:creationId xmlns:a16="http://schemas.microsoft.com/office/drawing/2014/main" id="{DD69DBB1-E7FD-E347-AC66-7EC0F193D5DB}"/>
                </a:ext>
              </a:extLst>
            </p:cNvPr>
            <p:cNvSpPr>
              <a:spLocks/>
            </p:cNvSpPr>
            <p:nvPr/>
          </p:nvSpPr>
          <p:spPr bwMode="auto">
            <a:xfrm rot="1365846">
              <a:off x="1238378" y="2700951"/>
              <a:ext cx="726640" cy="875303"/>
            </a:xfrm>
            <a:custGeom>
              <a:avLst/>
              <a:gdLst>
                <a:gd name="T0" fmla="*/ 2147483647 w 179"/>
                <a:gd name="T1" fmla="*/ 2147483647 h 215"/>
                <a:gd name="T2" fmla="*/ 2147483647 w 179"/>
                <a:gd name="T3" fmla="*/ 2147483647 h 215"/>
                <a:gd name="T4" fmla="*/ 2147483647 w 179"/>
                <a:gd name="T5" fmla="*/ 2147483647 h 215"/>
                <a:gd name="T6" fmla="*/ 2147483647 w 179"/>
                <a:gd name="T7" fmla="*/ 2147483647 h 215"/>
                <a:gd name="T8" fmla="*/ 2147483647 w 179"/>
                <a:gd name="T9" fmla="*/ 0 h 215"/>
                <a:gd name="T10" fmla="*/ 2147483647 w 179"/>
                <a:gd name="T11" fmla="*/ 2147483647 h 215"/>
                <a:gd name="T12" fmla="*/ 2147483647 w 179"/>
                <a:gd name="T13" fmla="*/ 2147483647 h 215"/>
                <a:gd name="T14" fmla="*/ 2147483647 w 179"/>
                <a:gd name="T15" fmla="*/ 2147483647 h 2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346">
              <a:extLst>
                <a:ext uri="{FF2B5EF4-FFF2-40B4-BE49-F238E27FC236}">
                  <a16:creationId xmlns:a16="http://schemas.microsoft.com/office/drawing/2014/main" id="{0249E86E-6F81-1649-9E1B-57C264F86FAB}"/>
                </a:ext>
              </a:extLst>
            </p:cNvPr>
            <p:cNvSpPr>
              <a:spLocks/>
            </p:cNvSpPr>
            <p:nvPr/>
          </p:nvSpPr>
          <p:spPr bwMode="auto">
            <a:xfrm rot="1365846">
              <a:off x="2525923" y="3848584"/>
              <a:ext cx="775930" cy="35012"/>
            </a:xfrm>
            <a:custGeom>
              <a:avLst/>
              <a:gdLst>
                <a:gd name="T0" fmla="*/ 2147483647 w 451"/>
                <a:gd name="T1" fmla="*/ 2147483647 h 21"/>
                <a:gd name="T2" fmla="*/ 2147483647 w 451"/>
                <a:gd name="T3" fmla="*/ 0 h 21"/>
                <a:gd name="T4" fmla="*/ 2147483647 w 451"/>
                <a:gd name="T5" fmla="*/ 2147483647 h 21"/>
                <a:gd name="T6" fmla="*/ 0 w 451"/>
                <a:gd name="T7" fmla="*/ 2147483647 h 21"/>
                <a:gd name="T8" fmla="*/ 2147483647 w 451"/>
                <a:gd name="T9" fmla="*/ 2147483647 h 21"/>
                <a:gd name="T10" fmla="*/ 2147483647 w 451"/>
                <a:gd name="T11" fmla="*/ 2147483647 h 21"/>
                <a:gd name="T12" fmla="*/ 2147483647 w 451"/>
                <a:gd name="T13" fmla="*/ 2147483647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21">
                  <a:moveTo>
                    <a:pt x="10" y="12"/>
                  </a:moveTo>
                  <a:lnTo>
                    <a:pt x="451" y="0"/>
                  </a:lnTo>
                  <a:lnTo>
                    <a:pt x="451" y="10"/>
                  </a:lnTo>
                  <a:lnTo>
                    <a:pt x="0" y="21"/>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347">
              <a:extLst>
                <a:ext uri="{FF2B5EF4-FFF2-40B4-BE49-F238E27FC236}">
                  <a16:creationId xmlns:a16="http://schemas.microsoft.com/office/drawing/2014/main" id="{E8527986-0856-DA45-AEDC-C0E2A8D9874C}"/>
                </a:ext>
              </a:extLst>
            </p:cNvPr>
            <p:cNvSpPr>
              <a:spLocks/>
            </p:cNvSpPr>
            <p:nvPr/>
          </p:nvSpPr>
          <p:spPr bwMode="auto">
            <a:xfrm rot="1365846">
              <a:off x="2353541" y="3076504"/>
              <a:ext cx="284613" cy="973974"/>
            </a:xfrm>
            <a:custGeom>
              <a:avLst/>
              <a:gdLst>
                <a:gd name="T0" fmla="*/ 2147483647 w 165"/>
                <a:gd name="T1" fmla="*/ 0 h 565"/>
                <a:gd name="T2" fmla="*/ 2147483647 w 165"/>
                <a:gd name="T3" fmla="*/ 2147483647 h 565"/>
                <a:gd name="T4" fmla="*/ 2147483647 w 165"/>
                <a:gd name="T5" fmla="*/ 2147483647 h 565"/>
                <a:gd name="T6" fmla="*/ 2147483647 w 165"/>
                <a:gd name="T7" fmla="*/ 2147483647 h 565"/>
                <a:gd name="T8" fmla="*/ 2147483647 w 165"/>
                <a:gd name="T9" fmla="*/ 2147483647 h 565"/>
                <a:gd name="T10" fmla="*/ 2147483647 w 165"/>
                <a:gd name="T11" fmla="*/ 2147483647 h 565"/>
                <a:gd name="T12" fmla="*/ 2147483647 w 165"/>
                <a:gd name="T13" fmla="*/ 2147483647 h 565"/>
                <a:gd name="T14" fmla="*/ 2147483647 w 165"/>
                <a:gd name="T15" fmla="*/ 2147483647 h 565"/>
                <a:gd name="T16" fmla="*/ 2147483647 w 165"/>
                <a:gd name="T17" fmla="*/ 2147483647 h 565"/>
                <a:gd name="T18" fmla="*/ 0 w 165"/>
                <a:gd name="T19" fmla="*/ 2147483647 h 565"/>
                <a:gd name="T20" fmla="*/ 2147483647 w 165"/>
                <a:gd name="T21" fmla="*/ 0 h 565"/>
                <a:gd name="T22" fmla="*/ 2147483647 w 165"/>
                <a:gd name="T23" fmla="*/ 0 h 565"/>
                <a:gd name="T24" fmla="*/ 2147483647 w 165"/>
                <a:gd name="T25" fmla="*/ 0 h 5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348">
              <a:extLst>
                <a:ext uri="{FF2B5EF4-FFF2-40B4-BE49-F238E27FC236}">
                  <a16:creationId xmlns:a16="http://schemas.microsoft.com/office/drawing/2014/main" id="{8BBA80C4-B87F-4148-9238-683AC81F59F6}"/>
                </a:ext>
              </a:extLst>
            </p:cNvPr>
            <p:cNvSpPr>
              <a:spLocks/>
            </p:cNvSpPr>
            <p:nvPr/>
          </p:nvSpPr>
          <p:spPr bwMode="auto">
            <a:xfrm rot="1365846">
              <a:off x="2895541" y="3725712"/>
              <a:ext cx="438846" cy="459932"/>
            </a:xfrm>
            <a:custGeom>
              <a:avLst/>
              <a:gdLst>
                <a:gd name="T0" fmla="*/ 0 w 108"/>
                <a:gd name="T1" fmla="*/ 2147483647 h 113"/>
                <a:gd name="T2" fmla="*/ 2147483647 w 108"/>
                <a:gd name="T3" fmla="*/ 2147483647 h 113"/>
                <a:gd name="T4" fmla="*/ 2147483647 w 108"/>
                <a:gd name="T5" fmla="*/ 2147483647 h 113"/>
                <a:gd name="T6" fmla="*/ 2147483647 w 108"/>
                <a:gd name="T7" fmla="*/ 2147483647 h 113"/>
                <a:gd name="T8" fmla="*/ 2147483647 w 108"/>
                <a:gd name="T9" fmla="*/ 2147483647 h 113"/>
                <a:gd name="T10" fmla="*/ 0 w 108"/>
                <a:gd name="T11" fmla="*/ 2147483647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9">
              <a:extLst>
                <a:ext uri="{FF2B5EF4-FFF2-40B4-BE49-F238E27FC236}">
                  <a16:creationId xmlns:a16="http://schemas.microsoft.com/office/drawing/2014/main" id="{B26CD5CF-16CF-7040-9CE4-E18D7946E929}"/>
                </a:ext>
              </a:extLst>
            </p:cNvPr>
            <p:cNvSpPr>
              <a:spLocks/>
            </p:cNvSpPr>
            <p:nvPr/>
          </p:nvSpPr>
          <p:spPr bwMode="auto">
            <a:xfrm rot="1365846">
              <a:off x="3168656" y="3789614"/>
              <a:ext cx="154233" cy="146414"/>
            </a:xfrm>
            <a:custGeom>
              <a:avLst/>
              <a:gdLst>
                <a:gd name="T0" fmla="*/ 2147483647 w 38"/>
                <a:gd name="T1" fmla="*/ 0 h 36"/>
                <a:gd name="T2" fmla="*/ 2147483647 w 38"/>
                <a:gd name="T3" fmla="*/ 2147483647 h 36"/>
                <a:gd name="T4" fmla="*/ 2147483647 w 38"/>
                <a:gd name="T5" fmla="*/ 2147483647 h 36"/>
                <a:gd name="T6" fmla="*/ 2147483647 w 38"/>
                <a:gd name="T7" fmla="*/ 2147483647 h 36"/>
                <a:gd name="T8" fmla="*/ 2147483647 w 3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32">
              <a:extLst>
                <a:ext uri="{FF2B5EF4-FFF2-40B4-BE49-F238E27FC236}">
                  <a16:creationId xmlns:a16="http://schemas.microsoft.com/office/drawing/2014/main" id="{BCCA46AA-9928-EB45-8BD2-F5B9A4D12890}"/>
                </a:ext>
              </a:extLst>
            </p:cNvPr>
            <p:cNvSpPr>
              <a:spLocks/>
            </p:cNvSpPr>
            <p:nvPr/>
          </p:nvSpPr>
          <p:spPr bwMode="auto">
            <a:xfrm rot="1365846">
              <a:off x="2581329" y="4016968"/>
              <a:ext cx="251223" cy="253042"/>
            </a:xfrm>
            <a:custGeom>
              <a:avLst/>
              <a:gdLst>
                <a:gd name="T0" fmla="*/ 2147483647 w 121"/>
                <a:gd name="T1" fmla="*/ 2147483647 h 122"/>
                <a:gd name="T2" fmla="*/ 2147483647 w 121"/>
                <a:gd name="T3" fmla="*/ 2147483647 h 122"/>
                <a:gd name="T4" fmla="*/ 2147483647 w 121"/>
                <a:gd name="T5" fmla="*/ 2147483647 h 122"/>
                <a:gd name="T6" fmla="*/ 2147483647 w 121"/>
                <a:gd name="T7" fmla="*/ 2147483647 h 122"/>
                <a:gd name="T8" fmla="*/ 2147483647 w 121"/>
                <a:gd name="T9" fmla="*/ 2147483647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32">
              <a:extLst>
                <a:ext uri="{FF2B5EF4-FFF2-40B4-BE49-F238E27FC236}">
                  <a16:creationId xmlns:a16="http://schemas.microsoft.com/office/drawing/2014/main" id="{20C45C45-D853-B04E-B05B-A65952785583}"/>
                </a:ext>
              </a:extLst>
            </p:cNvPr>
            <p:cNvSpPr>
              <a:spLocks/>
            </p:cNvSpPr>
            <p:nvPr/>
          </p:nvSpPr>
          <p:spPr bwMode="auto">
            <a:xfrm rot="1365846">
              <a:off x="1447853" y="3612307"/>
              <a:ext cx="251223" cy="253043"/>
            </a:xfrm>
            <a:custGeom>
              <a:avLst/>
              <a:gdLst>
                <a:gd name="T0" fmla="*/ 2147483647 w 121"/>
                <a:gd name="T1" fmla="*/ 2147483647 h 122"/>
                <a:gd name="T2" fmla="*/ 2147483647 w 121"/>
                <a:gd name="T3" fmla="*/ 2147483647 h 122"/>
                <a:gd name="T4" fmla="*/ 2147483647 w 121"/>
                <a:gd name="T5" fmla="*/ 2147483647 h 122"/>
                <a:gd name="T6" fmla="*/ 2147483647 w 121"/>
                <a:gd name="T7" fmla="*/ 2147483647 h 122"/>
                <a:gd name="T8" fmla="*/ 2147483647 w 121"/>
                <a:gd name="T9" fmla="*/ 2147483647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6" name="Group 5">
            <a:extLst>
              <a:ext uri="{FF2B5EF4-FFF2-40B4-BE49-F238E27FC236}">
                <a16:creationId xmlns:a16="http://schemas.microsoft.com/office/drawing/2014/main" id="{635A476D-5B41-6147-8E81-C42F5117BE8D}"/>
              </a:ext>
            </a:extLst>
          </p:cNvPr>
          <p:cNvGrpSpPr>
            <a:grpSpLocks noChangeAspect="1"/>
          </p:cNvGrpSpPr>
          <p:nvPr/>
        </p:nvGrpSpPr>
        <p:grpSpPr bwMode="auto">
          <a:xfrm>
            <a:off x="9167813" y="4138613"/>
            <a:ext cx="3022600" cy="2719387"/>
            <a:chOff x="2887" y="1286"/>
            <a:chExt cx="1903" cy="1712"/>
          </a:xfrm>
        </p:grpSpPr>
        <p:sp>
          <p:nvSpPr>
            <p:cNvPr id="147" name="Freeform 6">
              <a:extLst>
                <a:ext uri="{FF2B5EF4-FFF2-40B4-BE49-F238E27FC236}">
                  <a16:creationId xmlns:a16="http://schemas.microsoft.com/office/drawing/2014/main" id="{33B574C4-9F7B-364B-A069-61997657CD59}"/>
                </a:ext>
              </a:extLst>
            </p:cNvPr>
            <p:cNvSpPr>
              <a:spLocks/>
            </p:cNvSpPr>
            <p:nvPr/>
          </p:nvSpPr>
          <p:spPr bwMode="auto">
            <a:xfrm>
              <a:off x="4743" y="2342"/>
              <a:ext cx="47" cy="38"/>
            </a:xfrm>
            <a:custGeom>
              <a:avLst/>
              <a:gdLst>
                <a:gd name="T0" fmla="*/ 635 w 20"/>
                <a:gd name="T1" fmla="*/ 2867 h 16"/>
                <a:gd name="T2" fmla="*/ 3363 w 20"/>
                <a:gd name="T3" fmla="*/ 1432 h 16"/>
                <a:gd name="T4" fmla="*/ 3363 w 20"/>
                <a:gd name="T5" fmla="*/ 0 h 16"/>
                <a:gd name="T6" fmla="*/ 0 w 20"/>
                <a:gd name="T7" fmla="*/ 1810 h 16"/>
                <a:gd name="T8" fmla="*/ 635 w 20"/>
                <a:gd name="T9" fmla="*/ 2867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7">
              <a:extLst>
                <a:ext uri="{FF2B5EF4-FFF2-40B4-BE49-F238E27FC236}">
                  <a16:creationId xmlns:a16="http://schemas.microsoft.com/office/drawing/2014/main" id="{64CF1937-CED0-0D4B-BC5C-215915218A6E}"/>
                </a:ext>
              </a:extLst>
            </p:cNvPr>
            <p:cNvSpPr>
              <a:spLocks/>
            </p:cNvSpPr>
            <p:nvPr/>
          </p:nvSpPr>
          <p:spPr bwMode="auto">
            <a:xfrm>
              <a:off x="3357" y="1532"/>
              <a:ext cx="673" cy="836"/>
            </a:xfrm>
            <a:custGeom>
              <a:avLst/>
              <a:gdLst>
                <a:gd name="T0" fmla="*/ 39407 w 283"/>
                <a:gd name="T1" fmla="*/ 3401 h 352"/>
                <a:gd name="T2" fmla="*/ 29641 w 283"/>
                <a:gd name="T3" fmla="*/ 9510 h 352"/>
                <a:gd name="T4" fmla="*/ 3641 w 283"/>
                <a:gd name="T5" fmla="*/ 25455 h 352"/>
                <a:gd name="T6" fmla="*/ 3641 w 283"/>
                <a:gd name="T7" fmla="*/ 47759 h 352"/>
                <a:gd name="T8" fmla="*/ 16661 w 283"/>
                <a:gd name="T9" fmla="*/ 57591 h 352"/>
                <a:gd name="T10" fmla="*/ 23883 w 283"/>
                <a:gd name="T11" fmla="*/ 58867 h 352"/>
                <a:gd name="T12" fmla="*/ 31495 w 283"/>
                <a:gd name="T13" fmla="*/ 61731 h 352"/>
                <a:gd name="T14" fmla="*/ 47234 w 283"/>
                <a:gd name="T15" fmla="*/ 61059 h 352"/>
                <a:gd name="T16" fmla="*/ 50660 w 283"/>
                <a:gd name="T17" fmla="*/ 25175 h 352"/>
                <a:gd name="T18" fmla="*/ 39407 w 283"/>
                <a:gd name="T19" fmla="*/ 3401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8">
              <a:extLst>
                <a:ext uri="{FF2B5EF4-FFF2-40B4-BE49-F238E27FC236}">
                  <a16:creationId xmlns:a16="http://schemas.microsoft.com/office/drawing/2014/main" id="{EA2276CD-DE95-7841-81D9-279BACAE7905}"/>
                </a:ext>
              </a:extLst>
            </p:cNvPr>
            <p:cNvSpPr>
              <a:spLocks/>
            </p:cNvSpPr>
            <p:nvPr/>
          </p:nvSpPr>
          <p:spPr bwMode="auto">
            <a:xfrm>
              <a:off x="3673" y="1612"/>
              <a:ext cx="279" cy="199"/>
            </a:xfrm>
            <a:custGeom>
              <a:avLst/>
              <a:gdLst>
                <a:gd name="T0" fmla="*/ 15862 w 116"/>
                <a:gd name="T1" fmla="*/ 4923 h 84"/>
                <a:gd name="T2" fmla="*/ 14150 w 116"/>
                <a:gd name="T3" fmla="*/ 370 h 84"/>
                <a:gd name="T4" fmla="*/ 7735 w 116"/>
                <a:gd name="T5" fmla="*/ 0 h 84"/>
                <a:gd name="T6" fmla="*/ 9099 w 116"/>
                <a:gd name="T7" fmla="*/ 2833 h 84"/>
                <a:gd name="T8" fmla="*/ 5623 w 116"/>
                <a:gd name="T9" fmla="*/ 7088 h 84"/>
                <a:gd name="T10" fmla="*/ 0 w 116"/>
                <a:gd name="T11" fmla="*/ 11343 h 84"/>
                <a:gd name="T12" fmla="*/ 19941 w 116"/>
                <a:gd name="T13" fmla="*/ 14840 h 84"/>
                <a:gd name="T14" fmla="*/ 20675 w 116"/>
                <a:gd name="T15" fmla="*/ 11118 h 84"/>
                <a:gd name="T16" fmla="*/ 15862 w 116"/>
                <a:gd name="T17" fmla="*/ 4923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9">
              <a:extLst>
                <a:ext uri="{FF2B5EF4-FFF2-40B4-BE49-F238E27FC236}">
                  <a16:creationId xmlns:a16="http://schemas.microsoft.com/office/drawing/2014/main" id="{8BC5C407-D59B-9D49-8A99-FE7AFCC04FB3}"/>
                </a:ext>
              </a:extLst>
            </p:cNvPr>
            <p:cNvSpPr>
              <a:spLocks/>
            </p:cNvSpPr>
            <p:nvPr/>
          </p:nvSpPr>
          <p:spPr bwMode="auto">
            <a:xfrm>
              <a:off x="3435" y="1709"/>
              <a:ext cx="680" cy="595"/>
            </a:xfrm>
            <a:custGeom>
              <a:avLst/>
              <a:gdLst>
                <a:gd name="T0" fmla="*/ 36694 w 286"/>
                <a:gd name="T1" fmla="*/ 6026 h 250"/>
                <a:gd name="T2" fmla="*/ 20459 w 286"/>
                <a:gd name="T3" fmla="*/ 3818 h 250"/>
                <a:gd name="T4" fmla="*/ 768 w 286"/>
                <a:gd name="T5" fmla="*/ 20018 h 250"/>
                <a:gd name="T6" fmla="*/ 13229 w 286"/>
                <a:gd name="T7" fmla="*/ 41617 h 250"/>
                <a:gd name="T8" fmla="*/ 32664 w 286"/>
                <a:gd name="T9" fmla="*/ 42388 h 250"/>
                <a:gd name="T10" fmla="*/ 36694 w 286"/>
                <a:gd name="T11" fmla="*/ 6026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0">
              <a:extLst>
                <a:ext uri="{FF2B5EF4-FFF2-40B4-BE49-F238E27FC236}">
                  <a16:creationId xmlns:a16="http://schemas.microsoft.com/office/drawing/2014/main" id="{1DBF43F2-8AC0-FA40-885B-EAF440F6271D}"/>
                </a:ext>
              </a:extLst>
            </p:cNvPr>
            <p:cNvSpPr>
              <a:spLocks/>
            </p:cNvSpPr>
            <p:nvPr/>
          </p:nvSpPr>
          <p:spPr bwMode="auto">
            <a:xfrm>
              <a:off x="3425" y="1752"/>
              <a:ext cx="208" cy="496"/>
            </a:xfrm>
            <a:custGeom>
              <a:avLst/>
              <a:gdLst>
                <a:gd name="T0" fmla="*/ 9083 w 88"/>
                <a:gd name="T1" fmla="*/ 4624 h 208"/>
                <a:gd name="T2" fmla="*/ 15359 w 88"/>
                <a:gd name="T3" fmla="*/ 0 h 208"/>
                <a:gd name="T4" fmla="*/ 1402 w 88"/>
                <a:gd name="T5" fmla="*/ 13034 h 208"/>
                <a:gd name="T6" fmla="*/ 2971 w 88"/>
                <a:gd name="T7" fmla="*/ 34403 h 208"/>
                <a:gd name="T8" fmla="*/ 9956 w 88"/>
                <a:gd name="T9" fmla="*/ 37314 h 208"/>
                <a:gd name="T10" fmla="*/ 10615 w 88"/>
                <a:gd name="T11" fmla="*/ 35080 h 208"/>
                <a:gd name="T12" fmla="*/ 2971 w 88"/>
                <a:gd name="T13" fmla="*/ 22837 h 208"/>
                <a:gd name="T14" fmla="*/ 9083 w 88"/>
                <a:gd name="T15" fmla="*/ 4624 h 2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1">
              <a:extLst>
                <a:ext uri="{FF2B5EF4-FFF2-40B4-BE49-F238E27FC236}">
                  <a16:creationId xmlns:a16="http://schemas.microsoft.com/office/drawing/2014/main" id="{62854FA7-B608-3F48-8A1F-8C838F9936DA}"/>
                </a:ext>
              </a:extLst>
            </p:cNvPr>
            <p:cNvSpPr>
              <a:spLocks/>
            </p:cNvSpPr>
            <p:nvPr/>
          </p:nvSpPr>
          <p:spPr bwMode="auto">
            <a:xfrm>
              <a:off x="3626" y="1804"/>
              <a:ext cx="83" cy="420"/>
            </a:xfrm>
            <a:custGeom>
              <a:avLst/>
              <a:gdLst>
                <a:gd name="T0" fmla="*/ 6225 w 35"/>
                <a:gd name="T1" fmla="*/ 0 h 176"/>
                <a:gd name="T2" fmla="*/ 157 w 35"/>
                <a:gd name="T3" fmla="*/ 14242 h 176"/>
                <a:gd name="T4" fmla="*/ 1586 w 35"/>
                <a:gd name="T5" fmla="*/ 32495 h 176"/>
                <a:gd name="T6" fmla="*/ 3761 w 35"/>
                <a:gd name="T7" fmla="*/ 31975 h 176"/>
                <a:gd name="T8" fmla="*/ 3002 w 35"/>
                <a:gd name="T9" fmla="*/ 15466 h 176"/>
                <a:gd name="T10" fmla="*/ 6225 w 35"/>
                <a:gd name="T11" fmla="*/ 0 h 1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2">
              <a:extLst>
                <a:ext uri="{FF2B5EF4-FFF2-40B4-BE49-F238E27FC236}">
                  <a16:creationId xmlns:a16="http://schemas.microsoft.com/office/drawing/2014/main" id="{3E228C7C-BB4B-B946-B4F4-85ED7311A3D8}"/>
                </a:ext>
              </a:extLst>
            </p:cNvPr>
            <p:cNvSpPr>
              <a:spLocks/>
            </p:cNvSpPr>
            <p:nvPr/>
          </p:nvSpPr>
          <p:spPr bwMode="auto">
            <a:xfrm>
              <a:off x="3846" y="1286"/>
              <a:ext cx="942" cy="1174"/>
            </a:xfrm>
            <a:custGeom>
              <a:avLst/>
              <a:gdLst>
                <a:gd name="T0" fmla="*/ 59188 w 399"/>
                <a:gd name="T1" fmla="*/ 18401 h 497"/>
                <a:gd name="T2" fmla="*/ 46732 w 399"/>
                <a:gd name="T3" fmla="*/ 3978 h 497"/>
                <a:gd name="T4" fmla="*/ 32056 w 399"/>
                <a:gd name="T5" fmla="*/ 9716 h 497"/>
                <a:gd name="T6" fmla="*/ 17674 w 399"/>
                <a:gd name="T7" fmla="*/ 16845 h 497"/>
                <a:gd name="T8" fmla="*/ 0 w 399"/>
                <a:gd name="T9" fmla="*/ 52646 h 497"/>
                <a:gd name="T10" fmla="*/ 6594 w 399"/>
                <a:gd name="T11" fmla="*/ 73102 h 497"/>
                <a:gd name="T12" fmla="*/ 20752 w 399"/>
                <a:gd name="T13" fmla="*/ 79742 h 497"/>
                <a:gd name="T14" fmla="*/ 36386 w 399"/>
                <a:gd name="T15" fmla="*/ 85461 h 497"/>
                <a:gd name="T16" fmla="*/ 53191 w 399"/>
                <a:gd name="T17" fmla="*/ 82168 h 497"/>
                <a:gd name="T18" fmla="*/ 62349 w 399"/>
                <a:gd name="T19" fmla="*/ 82877 h 497"/>
                <a:gd name="T20" fmla="*/ 69099 w 399"/>
                <a:gd name="T21" fmla="*/ 72571 h 497"/>
                <a:gd name="T22" fmla="*/ 69099 w 399"/>
                <a:gd name="T23" fmla="*/ 23608 h 497"/>
                <a:gd name="T24" fmla="*/ 59188 w 399"/>
                <a:gd name="T25" fmla="*/ 18401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3">
              <a:extLst>
                <a:ext uri="{FF2B5EF4-FFF2-40B4-BE49-F238E27FC236}">
                  <a16:creationId xmlns:a16="http://schemas.microsoft.com/office/drawing/2014/main" id="{FAE9C45F-71CC-6744-8F4E-C161069E0906}"/>
                </a:ext>
              </a:extLst>
            </p:cNvPr>
            <p:cNvSpPr>
              <a:spLocks/>
            </p:cNvSpPr>
            <p:nvPr/>
          </p:nvSpPr>
          <p:spPr bwMode="auto">
            <a:xfrm>
              <a:off x="3890" y="1492"/>
              <a:ext cx="898" cy="978"/>
            </a:xfrm>
            <a:custGeom>
              <a:avLst/>
              <a:gdLst>
                <a:gd name="T0" fmla="*/ 47400 w 380"/>
                <a:gd name="T1" fmla="*/ 6104 h 414"/>
                <a:gd name="T2" fmla="*/ 24544 w 380"/>
                <a:gd name="T3" fmla="*/ 5603 h 414"/>
                <a:gd name="T4" fmla="*/ 1397 w 380"/>
                <a:gd name="T5" fmla="*/ 35475 h 414"/>
                <a:gd name="T6" fmla="*/ 18435 w 380"/>
                <a:gd name="T7" fmla="*/ 61720 h 414"/>
                <a:gd name="T8" fmla="*/ 49964 w 380"/>
                <a:gd name="T9" fmla="*/ 62909 h 414"/>
                <a:gd name="T10" fmla="*/ 66183 w 380"/>
                <a:gd name="T11" fmla="*/ 49885 h 414"/>
                <a:gd name="T12" fmla="*/ 66183 w 380"/>
                <a:gd name="T13" fmla="*/ 17217 h 414"/>
                <a:gd name="T14" fmla="*/ 47400 w 380"/>
                <a:gd name="T15" fmla="*/ 6104 h 4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14">
              <a:extLst>
                <a:ext uri="{FF2B5EF4-FFF2-40B4-BE49-F238E27FC236}">
                  <a16:creationId xmlns:a16="http://schemas.microsoft.com/office/drawing/2014/main" id="{77018D34-7771-FB4A-8AB6-D36F7EA1D9EB}"/>
                </a:ext>
              </a:extLst>
            </p:cNvPr>
            <p:cNvSpPr>
              <a:spLocks/>
            </p:cNvSpPr>
            <p:nvPr/>
          </p:nvSpPr>
          <p:spPr bwMode="auto">
            <a:xfrm>
              <a:off x="3902" y="1567"/>
              <a:ext cx="324" cy="759"/>
            </a:xfrm>
            <a:custGeom>
              <a:avLst/>
              <a:gdLst>
                <a:gd name="T0" fmla="*/ 10515 w 137"/>
                <a:gd name="T1" fmla="*/ 6572 h 319"/>
                <a:gd name="T2" fmla="*/ 1906 w 137"/>
                <a:gd name="T3" fmla="*/ 41569 h 319"/>
                <a:gd name="T4" fmla="*/ 13322 w 137"/>
                <a:gd name="T5" fmla="*/ 57715 h 319"/>
                <a:gd name="T6" fmla="*/ 16801 w 137"/>
                <a:gd name="T7" fmla="*/ 57489 h 319"/>
                <a:gd name="T8" fmla="*/ 3848 w 137"/>
                <a:gd name="T9" fmla="*/ 31024 h 319"/>
                <a:gd name="T10" fmla="*/ 16801 w 137"/>
                <a:gd name="T11" fmla="*/ 3652 h 319"/>
                <a:gd name="T12" fmla="*/ 23967 w 137"/>
                <a:gd name="T13" fmla="*/ 0 h 319"/>
                <a:gd name="T14" fmla="*/ 10515 w 137"/>
                <a:gd name="T15" fmla="*/ 6572 h 3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15">
              <a:extLst>
                <a:ext uri="{FF2B5EF4-FFF2-40B4-BE49-F238E27FC236}">
                  <a16:creationId xmlns:a16="http://schemas.microsoft.com/office/drawing/2014/main" id="{355EDD50-2C5A-514D-8207-58B8EB02CCE4}"/>
                </a:ext>
              </a:extLst>
            </p:cNvPr>
            <p:cNvSpPr>
              <a:spLocks/>
            </p:cNvSpPr>
            <p:nvPr/>
          </p:nvSpPr>
          <p:spPr bwMode="auto">
            <a:xfrm>
              <a:off x="4070" y="1645"/>
              <a:ext cx="203" cy="662"/>
            </a:xfrm>
            <a:custGeom>
              <a:avLst/>
              <a:gdLst>
                <a:gd name="T0" fmla="*/ 2417 w 86"/>
                <a:gd name="T1" fmla="*/ 17529 h 278"/>
                <a:gd name="T2" fmla="*/ 3444 w 86"/>
                <a:gd name="T3" fmla="*/ 46328 h 278"/>
                <a:gd name="T4" fmla="*/ 7261 w 86"/>
                <a:gd name="T5" fmla="*/ 50679 h 278"/>
                <a:gd name="T6" fmla="*/ 3944 w 86"/>
                <a:gd name="T7" fmla="*/ 19903 h 278"/>
                <a:gd name="T8" fmla="*/ 14876 w 86"/>
                <a:gd name="T9" fmla="*/ 0 h 278"/>
                <a:gd name="T10" fmla="*/ 2417 w 86"/>
                <a:gd name="T11" fmla="*/ 17529 h 2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6">
              <a:extLst>
                <a:ext uri="{FF2B5EF4-FFF2-40B4-BE49-F238E27FC236}">
                  <a16:creationId xmlns:a16="http://schemas.microsoft.com/office/drawing/2014/main" id="{5544191E-84BF-1546-91C4-1BFB69942AC9}"/>
                </a:ext>
              </a:extLst>
            </p:cNvPr>
            <p:cNvSpPr>
              <a:spLocks/>
            </p:cNvSpPr>
            <p:nvPr/>
          </p:nvSpPr>
          <p:spPr bwMode="auto">
            <a:xfrm>
              <a:off x="4533" y="1650"/>
              <a:ext cx="132" cy="697"/>
            </a:xfrm>
            <a:custGeom>
              <a:avLst/>
              <a:gdLst>
                <a:gd name="T0" fmla="*/ 2251 w 56"/>
                <a:gd name="T1" fmla="*/ 0 h 293"/>
                <a:gd name="T2" fmla="*/ 7189 w 56"/>
                <a:gd name="T3" fmla="*/ 16840 h 293"/>
                <a:gd name="T4" fmla="*/ 0 w 56"/>
                <a:gd name="T5" fmla="*/ 53091 h 293"/>
                <a:gd name="T6" fmla="*/ 2411 w 56"/>
                <a:gd name="T7" fmla="*/ 52044 h 293"/>
                <a:gd name="T8" fmla="*/ 9601 w 56"/>
                <a:gd name="T9" fmla="*/ 16302 h 293"/>
                <a:gd name="T10" fmla="*/ 2251 w 56"/>
                <a:gd name="T11" fmla="*/ 0 h 2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17">
              <a:extLst>
                <a:ext uri="{FF2B5EF4-FFF2-40B4-BE49-F238E27FC236}">
                  <a16:creationId xmlns:a16="http://schemas.microsoft.com/office/drawing/2014/main" id="{529F68AB-1E53-D84A-8729-0FD5D7FFD689}"/>
                </a:ext>
              </a:extLst>
            </p:cNvPr>
            <p:cNvSpPr>
              <a:spLocks/>
            </p:cNvSpPr>
            <p:nvPr/>
          </p:nvSpPr>
          <p:spPr bwMode="auto">
            <a:xfrm>
              <a:off x="4228" y="1388"/>
              <a:ext cx="359" cy="229"/>
            </a:xfrm>
            <a:custGeom>
              <a:avLst/>
              <a:gdLst>
                <a:gd name="T0" fmla="*/ 15430 w 152"/>
                <a:gd name="T1" fmla="*/ 0 h 97"/>
                <a:gd name="T2" fmla="*/ 11105 w 152"/>
                <a:gd name="T3" fmla="*/ 0 h 97"/>
                <a:gd name="T4" fmla="*/ 11448 w 152"/>
                <a:gd name="T5" fmla="*/ 4313 h 97"/>
                <a:gd name="T6" fmla="*/ 5009 w 152"/>
                <a:gd name="T7" fmla="*/ 7262 h 97"/>
                <a:gd name="T8" fmla="*/ 0 w 152"/>
                <a:gd name="T9" fmla="*/ 13487 h 97"/>
                <a:gd name="T10" fmla="*/ 25862 w 152"/>
                <a:gd name="T11" fmla="*/ 12987 h 97"/>
                <a:gd name="T12" fmla="*/ 15430 w 152"/>
                <a:gd name="T13" fmla="*/ 0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18">
              <a:extLst>
                <a:ext uri="{FF2B5EF4-FFF2-40B4-BE49-F238E27FC236}">
                  <a16:creationId xmlns:a16="http://schemas.microsoft.com/office/drawing/2014/main" id="{051A30B1-A6D1-5840-B4E7-192059351136}"/>
                </a:ext>
              </a:extLst>
            </p:cNvPr>
            <p:cNvSpPr>
              <a:spLocks/>
            </p:cNvSpPr>
            <p:nvPr/>
          </p:nvSpPr>
          <p:spPr bwMode="auto">
            <a:xfrm>
              <a:off x="4309" y="1388"/>
              <a:ext cx="304" cy="255"/>
            </a:xfrm>
            <a:custGeom>
              <a:avLst/>
              <a:gdLst>
                <a:gd name="T0" fmla="*/ 9436 w 129"/>
                <a:gd name="T1" fmla="*/ 0 h 108"/>
                <a:gd name="T2" fmla="*/ 14894 w 129"/>
                <a:gd name="T3" fmla="*/ 7988 h 108"/>
                <a:gd name="T4" fmla="*/ 14250 w 129"/>
                <a:gd name="T5" fmla="*/ 14389 h 108"/>
                <a:gd name="T6" fmla="*/ 0 w 129"/>
                <a:gd name="T7" fmla="*/ 14884 h 108"/>
                <a:gd name="T8" fmla="*/ 17300 w 129"/>
                <a:gd name="T9" fmla="*/ 16662 h 108"/>
                <a:gd name="T10" fmla="*/ 17955 w 129"/>
                <a:gd name="T11" fmla="*/ 7766 h 108"/>
                <a:gd name="T12" fmla="*/ 9436 w 129"/>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19">
              <a:extLst>
                <a:ext uri="{FF2B5EF4-FFF2-40B4-BE49-F238E27FC236}">
                  <a16:creationId xmlns:a16="http://schemas.microsoft.com/office/drawing/2014/main" id="{BEB88145-1D48-FA4B-A7A4-C62B2DC5EE9B}"/>
                </a:ext>
              </a:extLst>
            </p:cNvPr>
            <p:cNvSpPr>
              <a:spLocks/>
            </p:cNvSpPr>
            <p:nvPr/>
          </p:nvSpPr>
          <p:spPr bwMode="auto">
            <a:xfrm>
              <a:off x="2887" y="1740"/>
              <a:ext cx="1901" cy="1258"/>
            </a:xfrm>
            <a:custGeom>
              <a:avLst/>
              <a:gdLst>
                <a:gd name="T0" fmla="*/ 139607 w 805"/>
                <a:gd name="T1" fmla="*/ 37367 h 533"/>
                <a:gd name="T2" fmla="*/ 131981 w 805"/>
                <a:gd name="T3" fmla="*/ 36838 h 533"/>
                <a:gd name="T4" fmla="*/ 102538 w 805"/>
                <a:gd name="T5" fmla="*/ 22495 h 533"/>
                <a:gd name="T6" fmla="*/ 95411 w 805"/>
                <a:gd name="T7" fmla="*/ 1555 h 533"/>
                <a:gd name="T8" fmla="*/ 77185 w 805"/>
                <a:gd name="T9" fmla="*/ 7102 h 533"/>
                <a:gd name="T10" fmla="*/ 79769 w 805"/>
                <a:gd name="T11" fmla="*/ 20444 h 533"/>
                <a:gd name="T12" fmla="*/ 58957 w 805"/>
                <a:gd name="T13" fmla="*/ 22840 h 533"/>
                <a:gd name="T14" fmla="*/ 48538 w 805"/>
                <a:gd name="T15" fmla="*/ 29229 h 533"/>
                <a:gd name="T16" fmla="*/ 27549 w 805"/>
                <a:gd name="T17" fmla="*/ 34565 h 533"/>
                <a:gd name="T18" fmla="*/ 524 w 805"/>
                <a:gd name="T19" fmla="*/ 77116 h 533"/>
                <a:gd name="T20" fmla="*/ 0 w 805"/>
                <a:gd name="T21" fmla="*/ 92138 h 533"/>
                <a:gd name="T22" fmla="*/ 139607 w 805"/>
                <a:gd name="T23" fmla="*/ 92138 h 533"/>
                <a:gd name="T24" fmla="*/ 139607 w 805"/>
                <a:gd name="T25" fmla="*/ 37367 h 533"/>
                <a:gd name="T26" fmla="*/ 139607 w 805"/>
                <a:gd name="T27" fmla="*/ 37367 h 5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20">
              <a:extLst>
                <a:ext uri="{FF2B5EF4-FFF2-40B4-BE49-F238E27FC236}">
                  <a16:creationId xmlns:a16="http://schemas.microsoft.com/office/drawing/2014/main" id="{33B930B1-55A3-1C4A-AA3A-00215B819852}"/>
                </a:ext>
              </a:extLst>
            </p:cNvPr>
            <p:cNvSpPr>
              <a:spLocks/>
            </p:cNvSpPr>
            <p:nvPr/>
          </p:nvSpPr>
          <p:spPr bwMode="auto">
            <a:xfrm>
              <a:off x="2894" y="2070"/>
              <a:ext cx="1894" cy="928"/>
            </a:xfrm>
            <a:custGeom>
              <a:avLst/>
              <a:gdLst>
                <a:gd name="T0" fmla="*/ 139126 w 802"/>
                <a:gd name="T1" fmla="*/ 19738 h 393"/>
                <a:gd name="T2" fmla="*/ 127656 w 802"/>
                <a:gd name="T3" fmla="*/ 17469 h 393"/>
                <a:gd name="T4" fmla="*/ 67277 w 802"/>
                <a:gd name="T5" fmla="*/ 5348 h 393"/>
                <a:gd name="T6" fmla="*/ 43860 w 802"/>
                <a:gd name="T7" fmla="*/ 9547 h 393"/>
                <a:gd name="T8" fmla="*/ 3977 w 802"/>
                <a:gd name="T9" fmla="*/ 68119 h 393"/>
                <a:gd name="T10" fmla="*/ 139126 w 802"/>
                <a:gd name="T11" fmla="*/ 68119 h 393"/>
                <a:gd name="T12" fmla="*/ 139126 w 802"/>
                <a:gd name="T13" fmla="*/ 19738 h 393"/>
                <a:gd name="T14" fmla="*/ 139126 w 802"/>
                <a:gd name="T15" fmla="*/ 19738 h 3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21">
              <a:extLst>
                <a:ext uri="{FF2B5EF4-FFF2-40B4-BE49-F238E27FC236}">
                  <a16:creationId xmlns:a16="http://schemas.microsoft.com/office/drawing/2014/main" id="{471C8830-55C6-0A42-9DFA-B71162B3C873}"/>
                </a:ext>
              </a:extLst>
            </p:cNvPr>
            <p:cNvSpPr>
              <a:spLocks/>
            </p:cNvSpPr>
            <p:nvPr/>
          </p:nvSpPr>
          <p:spPr bwMode="auto">
            <a:xfrm>
              <a:off x="3586" y="1792"/>
              <a:ext cx="1060" cy="593"/>
            </a:xfrm>
            <a:custGeom>
              <a:avLst/>
              <a:gdLst>
                <a:gd name="T0" fmla="*/ 63003 w 449"/>
                <a:gd name="T1" fmla="*/ 26664 h 249"/>
                <a:gd name="T2" fmla="*/ 47089 w 449"/>
                <a:gd name="T3" fmla="*/ 23746 h 249"/>
                <a:gd name="T4" fmla="*/ 42398 w 449"/>
                <a:gd name="T5" fmla="*/ 1067 h 249"/>
                <a:gd name="T6" fmla="*/ 30660 w 449"/>
                <a:gd name="T7" fmla="*/ 4889 h 249"/>
                <a:gd name="T8" fmla="*/ 32711 w 449"/>
                <a:gd name="T9" fmla="*/ 23356 h 249"/>
                <a:gd name="T10" fmla="*/ 0 w 449"/>
                <a:gd name="T11" fmla="*/ 33944 h 249"/>
                <a:gd name="T12" fmla="*/ 17460 w 449"/>
                <a:gd name="T13" fmla="*/ 30105 h 249"/>
                <a:gd name="T14" fmla="*/ 10406 w 449"/>
                <a:gd name="T15" fmla="*/ 40536 h 249"/>
                <a:gd name="T16" fmla="*/ 33736 w 449"/>
                <a:gd name="T17" fmla="*/ 34484 h 249"/>
                <a:gd name="T18" fmla="*/ 56631 w 449"/>
                <a:gd name="T19" fmla="*/ 45425 h 249"/>
                <a:gd name="T20" fmla="*/ 57278 w 449"/>
                <a:gd name="T21" fmla="*/ 32486 h 249"/>
                <a:gd name="T22" fmla="*/ 77720 w 449"/>
                <a:gd name="T23" fmla="*/ 40303 h 249"/>
                <a:gd name="T24" fmla="*/ 63003 w 449"/>
                <a:gd name="T25" fmla="*/ 26664 h 2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22">
              <a:extLst>
                <a:ext uri="{FF2B5EF4-FFF2-40B4-BE49-F238E27FC236}">
                  <a16:creationId xmlns:a16="http://schemas.microsoft.com/office/drawing/2014/main" id="{3D6FECCE-DF1C-4341-807E-F2106E93CE11}"/>
                </a:ext>
              </a:extLst>
            </p:cNvPr>
            <p:cNvSpPr>
              <a:spLocks/>
            </p:cNvSpPr>
            <p:nvPr/>
          </p:nvSpPr>
          <p:spPr bwMode="auto">
            <a:xfrm>
              <a:off x="2981" y="2238"/>
              <a:ext cx="506" cy="760"/>
            </a:xfrm>
            <a:custGeom>
              <a:avLst/>
              <a:gdLst>
                <a:gd name="T0" fmla="*/ 7838 w 214"/>
                <a:gd name="T1" fmla="*/ 27837 h 322"/>
                <a:gd name="T2" fmla="*/ 37385 w 214"/>
                <a:gd name="T3" fmla="*/ 2920 h 322"/>
                <a:gd name="T4" fmla="*/ 12574 w 214"/>
                <a:gd name="T5" fmla="*/ 12979 h 322"/>
                <a:gd name="T6" fmla="*/ 0 w 214"/>
                <a:gd name="T7" fmla="*/ 50304 h 322"/>
                <a:gd name="T8" fmla="*/ 0 w 214"/>
                <a:gd name="T9" fmla="*/ 55669 h 322"/>
                <a:gd name="T10" fmla="*/ 3691 w 214"/>
                <a:gd name="T11" fmla="*/ 55669 h 322"/>
                <a:gd name="T12" fmla="*/ 7838 w 214"/>
                <a:gd name="T13" fmla="*/ 27837 h 3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23">
              <a:extLst>
                <a:ext uri="{FF2B5EF4-FFF2-40B4-BE49-F238E27FC236}">
                  <a16:creationId xmlns:a16="http://schemas.microsoft.com/office/drawing/2014/main" id="{01C78819-E1CA-A64D-873F-1A4CEED00377}"/>
                </a:ext>
              </a:extLst>
            </p:cNvPr>
            <p:cNvSpPr>
              <a:spLocks/>
            </p:cNvSpPr>
            <p:nvPr/>
          </p:nvSpPr>
          <p:spPr bwMode="auto">
            <a:xfrm>
              <a:off x="4167" y="1808"/>
              <a:ext cx="92" cy="331"/>
            </a:xfrm>
            <a:custGeom>
              <a:avLst/>
              <a:gdLst>
                <a:gd name="T0" fmla="*/ 0 w 39"/>
                <a:gd name="T1" fmla="*/ 0 h 140"/>
                <a:gd name="T2" fmla="*/ 4145 w 39"/>
                <a:gd name="T3" fmla="*/ 13058 h 140"/>
                <a:gd name="T4" fmla="*/ 4307 w 39"/>
                <a:gd name="T5" fmla="*/ 24461 h 140"/>
                <a:gd name="T6" fmla="*/ 5487 w 39"/>
                <a:gd name="T7" fmla="*/ 12779 h 140"/>
                <a:gd name="T8" fmla="*/ 0 w 39"/>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24">
              <a:extLst>
                <a:ext uri="{FF2B5EF4-FFF2-40B4-BE49-F238E27FC236}">
                  <a16:creationId xmlns:a16="http://schemas.microsoft.com/office/drawing/2014/main" id="{BB6492D2-D0C6-B647-B350-DE0F3BE95414}"/>
                </a:ext>
              </a:extLst>
            </p:cNvPr>
            <p:cNvSpPr>
              <a:spLocks/>
            </p:cNvSpPr>
            <p:nvPr/>
          </p:nvSpPr>
          <p:spPr bwMode="auto">
            <a:xfrm>
              <a:off x="3586" y="2068"/>
              <a:ext cx="458" cy="154"/>
            </a:xfrm>
            <a:custGeom>
              <a:avLst/>
              <a:gdLst>
                <a:gd name="T0" fmla="*/ 21920 w 192"/>
                <a:gd name="T1" fmla="*/ 174 h 63"/>
                <a:gd name="T2" fmla="*/ 0 w 192"/>
                <a:gd name="T3" fmla="*/ 13420 h 63"/>
                <a:gd name="T4" fmla="*/ 19300 w 192"/>
                <a:gd name="T5" fmla="*/ 2354 h 63"/>
                <a:gd name="T6" fmla="*/ 35388 w 192"/>
                <a:gd name="T7" fmla="*/ 2540 h 63"/>
                <a:gd name="T8" fmla="*/ 21920 w 192"/>
                <a:gd name="T9" fmla="*/ 174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25">
              <a:extLst>
                <a:ext uri="{FF2B5EF4-FFF2-40B4-BE49-F238E27FC236}">
                  <a16:creationId xmlns:a16="http://schemas.microsoft.com/office/drawing/2014/main" id="{B6F43A15-4295-7D4C-8421-355BB8C9D2E5}"/>
                </a:ext>
              </a:extLst>
            </p:cNvPr>
            <p:cNvSpPr>
              <a:spLocks/>
            </p:cNvSpPr>
            <p:nvPr/>
          </p:nvSpPr>
          <p:spPr bwMode="auto">
            <a:xfrm>
              <a:off x="3640" y="2408"/>
              <a:ext cx="263" cy="590"/>
            </a:xfrm>
            <a:custGeom>
              <a:avLst/>
              <a:gdLst>
                <a:gd name="T0" fmla="*/ 9087 w 109"/>
                <a:gd name="T1" fmla="*/ 20190 h 250"/>
                <a:gd name="T2" fmla="*/ 21518 w 109"/>
                <a:gd name="T3" fmla="*/ 0 h 250"/>
                <a:gd name="T4" fmla="*/ 4913 w 109"/>
                <a:gd name="T5" fmla="*/ 11040 h 250"/>
                <a:gd name="T6" fmla="*/ 0 w 109"/>
                <a:gd name="T7" fmla="*/ 37840 h 250"/>
                <a:gd name="T8" fmla="*/ 169 w 109"/>
                <a:gd name="T9" fmla="*/ 43181 h 250"/>
                <a:gd name="T10" fmla="*/ 7936 w 109"/>
                <a:gd name="T11" fmla="*/ 43181 h 250"/>
                <a:gd name="T12" fmla="*/ 9087 w 109"/>
                <a:gd name="T13" fmla="*/ 20190 h 2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26">
              <a:extLst>
                <a:ext uri="{FF2B5EF4-FFF2-40B4-BE49-F238E27FC236}">
                  <a16:creationId xmlns:a16="http://schemas.microsoft.com/office/drawing/2014/main" id="{B58F0E0B-E011-9B4E-9023-E669E5932A32}"/>
                </a:ext>
              </a:extLst>
            </p:cNvPr>
            <p:cNvSpPr>
              <a:spLocks/>
            </p:cNvSpPr>
            <p:nvPr/>
          </p:nvSpPr>
          <p:spPr bwMode="auto">
            <a:xfrm>
              <a:off x="3605" y="2392"/>
              <a:ext cx="328" cy="606"/>
            </a:xfrm>
            <a:custGeom>
              <a:avLst/>
              <a:gdLst>
                <a:gd name="T0" fmla="*/ 5818 w 137"/>
                <a:gd name="T1" fmla="*/ 22012 h 257"/>
                <a:gd name="T2" fmla="*/ 25788 w 137"/>
                <a:gd name="T3" fmla="*/ 0 h 257"/>
                <a:gd name="T4" fmla="*/ 2030 w 137"/>
                <a:gd name="T5" fmla="*/ 22535 h 257"/>
                <a:gd name="T6" fmla="*/ 946 w 137"/>
                <a:gd name="T7" fmla="*/ 44179 h 257"/>
                <a:gd name="T8" fmla="*/ 4338 w 137"/>
                <a:gd name="T9" fmla="*/ 44179 h 257"/>
                <a:gd name="T10" fmla="*/ 5818 w 137"/>
                <a:gd name="T11" fmla="*/ 22012 h 2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27">
              <a:extLst>
                <a:ext uri="{FF2B5EF4-FFF2-40B4-BE49-F238E27FC236}">
                  <a16:creationId xmlns:a16="http://schemas.microsoft.com/office/drawing/2014/main" id="{5EA0287A-28FE-B946-BB5E-65A5E667FB06}"/>
                </a:ext>
              </a:extLst>
            </p:cNvPr>
            <p:cNvSpPr>
              <a:spLocks/>
            </p:cNvSpPr>
            <p:nvPr/>
          </p:nvSpPr>
          <p:spPr bwMode="auto">
            <a:xfrm>
              <a:off x="4540" y="2444"/>
              <a:ext cx="248" cy="554"/>
            </a:xfrm>
            <a:custGeom>
              <a:avLst/>
              <a:gdLst>
                <a:gd name="T0" fmla="*/ 18236 w 105"/>
                <a:gd name="T1" fmla="*/ 29716 h 235"/>
                <a:gd name="T2" fmla="*/ 14415 w 105"/>
                <a:gd name="T3" fmla="*/ 10993 h 235"/>
                <a:gd name="T4" fmla="*/ 0 w 105"/>
                <a:gd name="T5" fmla="*/ 0 h 235"/>
                <a:gd name="T6" fmla="*/ 10740 w 105"/>
                <a:gd name="T7" fmla="*/ 20114 h 235"/>
                <a:gd name="T8" fmla="*/ 11977 w 105"/>
                <a:gd name="T9" fmla="*/ 40343 h 235"/>
                <a:gd name="T10" fmla="*/ 18236 w 105"/>
                <a:gd name="T11" fmla="*/ 40343 h 235"/>
                <a:gd name="T12" fmla="*/ 18236 w 105"/>
                <a:gd name="T13" fmla="*/ 29716 h 235"/>
                <a:gd name="T14" fmla="*/ 18236 w 105"/>
                <a:gd name="T15" fmla="*/ 29716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28">
              <a:extLst>
                <a:ext uri="{FF2B5EF4-FFF2-40B4-BE49-F238E27FC236}">
                  <a16:creationId xmlns:a16="http://schemas.microsoft.com/office/drawing/2014/main" id="{DF92C9F0-71DE-C248-A96A-94934312087B}"/>
                </a:ext>
              </a:extLst>
            </p:cNvPr>
            <p:cNvSpPr>
              <a:spLocks/>
            </p:cNvSpPr>
            <p:nvPr/>
          </p:nvSpPr>
          <p:spPr bwMode="auto">
            <a:xfrm>
              <a:off x="4507" y="2427"/>
              <a:ext cx="281" cy="571"/>
            </a:xfrm>
            <a:custGeom>
              <a:avLst/>
              <a:gdLst>
                <a:gd name="T0" fmla="*/ 20648 w 119"/>
                <a:gd name="T1" fmla="*/ 18128 h 242"/>
                <a:gd name="T2" fmla="*/ 0 w 119"/>
                <a:gd name="T3" fmla="*/ 0 h 242"/>
                <a:gd name="T4" fmla="*/ 18563 w 119"/>
                <a:gd name="T5" fmla="*/ 22224 h 242"/>
                <a:gd name="T6" fmla="*/ 19963 w 119"/>
                <a:gd name="T7" fmla="*/ 41749 h 242"/>
                <a:gd name="T8" fmla="*/ 20648 w 119"/>
                <a:gd name="T9" fmla="*/ 41749 h 242"/>
                <a:gd name="T10" fmla="*/ 20648 w 119"/>
                <a:gd name="T11" fmla="*/ 18128 h 242"/>
                <a:gd name="T12" fmla="*/ 20648 w 119"/>
                <a:gd name="T13" fmla="*/ 18128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29">
              <a:extLst>
                <a:ext uri="{FF2B5EF4-FFF2-40B4-BE49-F238E27FC236}">
                  <a16:creationId xmlns:a16="http://schemas.microsoft.com/office/drawing/2014/main" id="{FF0BE582-D28F-DE4B-BCDF-9404D9FDF5A6}"/>
                </a:ext>
              </a:extLst>
            </p:cNvPr>
            <p:cNvSpPr>
              <a:spLocks/>
            </p:cNvSpPr>
            <p:nvPr/>
          </p:nvSpPr>
          <p:spPr bwMode="auto">
            <a:xfrm>
              <a:off x="3999" y="1848"/>
              <a:ext cx="50" cy="251"/>
            </a:xfrm>
            <a:custGeom>
              <a:avLst/>
              <a:gdLst>
                <a:gd name="T0" fmla="*/ 0 w 21"/>
                <a:gd name="T1" fmla="*/ 1418 h 106"/>
                <a:gd name="T2" fmla="*/ 1995 w 21"/>
                <a:gd name="T3" fmla="*/ 9678 h 106"/>
                <a:gd name="T4" fmla="*/ 1836 w 21"/>
                <a:gd name="T5" fmla="*/ 18335 h 106"/>
                <a:gd name="T6" fmla="*/ 3283 w 21"/>
                <a:gd name="T7" fmla="*/ 18683 h 106"/>
                <a:gd name="T8" fmla="*/ 3821 w 21"/>
                <a:gd name="T9" fmla="*/ 9308 h 106"/>
                <a:gd name="T10" fmla="*/ 1067 w 21"/>
                <a:gd name="T11" fmla="*/ 0 h 106"/>
                <a:gd name="T12" fmla="*/ 0 w 21"/>
                <a:gd name="T13" fmla="*/ 1418 h 106"/>
                <a:gd name="T14" fmla="*/ 0 w 21"/>
                <a:gd name="T15" fmla="*/ 1418 h 1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1" name="Group 64">
            <a:extLst>
              <a:ext uri="{FF2B5EF4-FFF2-40B4-BE49-F238E27FC236}">
                <a16:creationId xmlns:a16="http://schemas.microsoft.com/office/drawing/2014/main" id="{608163CD-B9C9-AB49-9685-21EC4843573F}"/>
              </a:ext>
            </a:extLst>
          </p:cNvPr>
          <p:cNvGrpSpPr>
            <a:grpSpLocks noChangeAspect="1"/>
          </p:cNvGrpSpPr>
          <p:nvPr/>
        </p:nvGrpSpPr>
        <p:grpSpPr bwMode="auto">
          <a:xfrm rot="12827499" flipH="1">
            <a:off x="11360150" y="2338388"/>
            <a:ext cx="484188" cy="536575"/>
            <a:chOff x="2052" y="995"/>
            <a:chExt cx="768" cy="852"/>
          </a:xfrm>
        </p:grpSpPr>
        <p:sp>
          <p:nvSpPr>
            <p:cNvPr id="172" name="Freeform 65">
              <a:extLst>
                <a:ext uri="{FF2B5EF4-FFF2-40B4-BE49-F238E27FC236}">
                  <a16:creationId xmlns:a16="http://schemas.microsoft.com/office/drawing/2014/main" id="{5BC63B1D-1F54-3B46-B7C6-125F1D0721E6}"/>
                </a:ext>
              </a:extLst>
            </p:cNvPr>
            <p:cNvSpPr>
              <a:spLocks/>
            </p:cNvSpPr>
            <p:nvPr/>
          </p:nvSpPr>
          <p:spPr bwMode="auto">
            <a:xfrm>
              <a:off x="2430" y="1616"/>
              <a:ext cx="151" cy="232"/>
            </a:xfrm>
            <a:custGeom>
              <a:avLst/>
              <a:gdLst>
                <a:gd name="T0" fmla="*/ 5700 w 64"/>
                <a:gd name="T1" fmla="*/ 660 h 98"/>
                <a:gd name="T2" fmla="*/ 2048 w 64"/>
                <a:gd name="T3" fmla="*/ 17088 h 98"/>
                <a:gd name="T4" fmla="*/ 0 w 64"/>
                <a:gd name="T5" fmla="*/ 16214 h 98"/>
                <a:gd name="T6" fmla="*/ 6068 w 64"/>
                <a:gd name="T7" fmla="*/ 8984 h 98"/>
                <a:gd name="T8" fmla="*/ 4153 w 64"/>
                <a:gd name="T9" fmla="*/ 0 h 98"/>
                <a:gd name="T10" fmla="*/ 5700 w 64"/>
                <a:gd name="T11" fmla="*/ 660 h 98"/>
                <a:gd name="T12" fmla="*/ 5700 w 64"/>
                <a:gd name="T13" fmla="*/ 66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66">
              <a:extLst>
                <a:ext uri="{FF2B5EF4-FFF2-40B4-BE49-F238E27FC236}">
                  <a16:creationId xmlns:a16="http://schemas.microsoft.com/office/drawing/2014/main" id="{8620D1FD-DAFE-AC41-9F5F-26A46EC9D4CC}"/>
                </a:ext>
              </a:extLst>
            </p:cNvPr>
            <p:cNvSpPr>
              <a:spLocks/>
            </p:cNvSpPr>
            <p:nvPr/>
          </p:nvSpPr>
          <p:spPr bwMode="auto">
            <a:xfrm>
              <a:off x="2042" y="1009"/>
              <a:ext cx="768" cy="728"/>
            </a:xfrm>
            <a:custGeom>
              <a:avLst/>
              <a:gdLst>
                <a:gd name="T0" fmla="*/ 28227 w 325"/>
                <a:gd name="T1" fmla="*/ 51443 h 309"/>
                <a:gd name="T2" fmla="*/ 50697 w 325"/>
                <a:gd name="T3" fmla="*/ 38106 h 309"/>
                <a:gd name="T4" fmla="*/ 52916 w 325"/>
                <a:gd name="T5" fmla="*/ 25972 h 309"/>
                <a:gd name="T6" fmla="*/ 43310 w 325"/>
                <a:gd name="T7" fmla="*/ 35425 h 309"/>
                <a:gd name="T8" fmla="*/ 46645 w 325"/>
                <a:gd name="T9" fmla="*/ 9952 h 309"/>
                <a:gd name="T10" fmla="*/ 42278 w 325"/>
                <a:gd name="T11" fmla="*/ 4658 h 309"/>
                <a:gd name="T12" fmla="*/ 34338 w 325"/>
                <a:gd name="T13" fmla="*/ 20544 h 309"/>
                <a:gd name="T14" fmla="*/ 18801 w 325"/>
                <a:gd name="T15" fmla="*/ 5141 h 309"/>
                <a:gd name="T16" fmla="*/ 7300 w 325"/>
                <a:gd name="T17" fmla="*/ 0 h 309"/>
                <a:gd name="T18" fmla="*/ 20176 w 325"/>
                <a:gd name="T19" fmla="*/ 29608 h 309"/>
                <a:gd name="T20" fmla="*/ 0 w 325"/>
                <a:gd name="T21" fmla="*/ 27725 h 309"/>
                <a:gd name="T22" fmla="*/ 15190 w 325"/>
                <a:gd name="T23" fmla="*/ 43901 h 309"/>
                <a:gd name="T24" fmla="*/ 8046 w 325"/>
                <a:gd name="T25" fmla="*/ 44644 h 309"/>
                <a:gd name="T26" fmla="*/ 16378 w 325"/>
                <a:gd name="T27" fmla="*/ 51328 h 309"/>
                <a:gd name="T28" fmla="*/ 27341 w 325"/>
                <a:gd name="T29" fmla="*/ 51827 h 309"/>
                <a:gd name="T30" fmla="*/ 28227 w 325"/>
                <a:gd name="T31" fmla="*/ 51443 h 309"/>
                <a:gd name="T32" fmla="*/ 28227 w 325"/>
                <a:gd name="T33" fmla="*/ 51443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67">
              <a:extLst>
                <a:ext uri="{FF2B5EF4-FFF2-40B4-BE49-F238E27FC236}">
                  <a16:creationId xmlns:a16="http://schemas.microsoft.com/office/drawing/2014/main" id="{499D1ADA-A299-1440-8309-B277C1934E5D}"/>
                </a:ext>
              </a:extLst>
            </p:cNvPr>
            <p:cNvSpPr>
              <a:spLocks/>
            </p:cNvSpPr>
            <p:nvPr/>
          </p:nvSpPr>
          <p:spPr bwMode="auto">
            <a:xfrm>
              <a:off x="2083" y="1068"/>
              <a:ext cx="652" cy="678"/>
            </a:xfrm>
            <a:custGeom>
              <a:avLst/>
              <a:gdLst>
                <a:gd name="T0" fmla="*/ 30556 w 275"/>
                <a:gd name="T1" fmla="*/ 44127 h 287"/>
                <a:gd name="T2" fmla="*/ 9730 w 275"/>
                <a:gd name="T3" fmla="*/ 43257 h 287"/>
                <a:gd name="T4" fmla="*/ 19181 w 275"/>
                <a:gd name="T5" fmla="*/ 40326 h 287"/>
                <a:gd name="T6" fmla="*/ 0 w 275"/>
                <a:gd name="T7" fmla="*/ 27155 h 287"/>
                <a:gd name="T8" fmla="*/ 20764 w 275"/>
                <a:gd name="T9" fmla="*/ 28462 h 287"/>
                <a:gd name="T10" fmla="*/ 8689 w 275"/>
                <a:gd name="T11" fmla="*/ 0 h 287"/>
                <a:gd name="T12" fmla="*/ 31626 w 275"/>
                <a:gd name="T13" fmla="*/ 21715 h 287"/>
                <a:gd name="T14" fmla="*/ 41209 w 275"/>
                <a:gd name="T15" fmla="*/ 4325 h 287"/>
                <a:gd name="T16" fmla="*/ 38741 w 275"/>
                <a:gd name="T17" fmla="*/ 34226 h 287"/>
                <a:gd name="T18" fmla="*/ 48843 w 275"/>
                <a:gd name="T19" fmla="*/ 27819 h 287"/>
                <a:gd name="T20" fmla="*/ 31253 w 275"/>
                <a:gd name="T21" fmla="*/ 44127 h 287"/>
                <a:gd name="T22" fmla="*/ 30556 w 275"/>
                <a:gd name="T23" fmla="*/ 44127 h 287"/>
                <a:gd name="T24" fmla="*/ 30556 w 275"/>
                <a:gd name="T25" fmla="*/ 44127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68">
              <a:extLst>
                <a:ext uri="{FF2B5EF4-FFF2-40B4-BE49-F238E27FC236}">
                  <a16:creationId xmlns:a16="http://schemas.microsoft.com/office/drawing/2014/main" id="{2DB80B71-672B-C946-9EC3-E8074FDC5CD3}"/>
                </a:ext>
              </a:extLst>
            </p:cNvPr>
            <p:cNvSpPr>
              <a:spLocks/>
            </p:cNvSpPr>
            <p:nvPr/>
          </p:nvSpPr>
          <p:spPr bwMode="auto">
            <a:xfrm>
              <a:off x="2321" y="1216"/>
              <a:ext cx="212" cy="431"/>
            </a:xfrm>
            <a:custGeom>
              <a:avLst/>
              <a:gdLst>
                <a:gd name="T0" fmla="*/ 12833 w 90"/>
                <a:gd name="T1" fmla="*/ 32112 h 182"/>
                <a:gd name="T2" fmla="*/ 0 w 90"/>
                <a:gd name="T3" fmla="*/ 0 h 182"/>
                <a:gd name="T4" fmla="*/ 12833 w 90"/>
                <a:gd name="T5" fmla="*/ 32112 h 182"/>
                <a:gd name="T6" fmla="*/ 0 60000 65536"/>
                <a:gd name="T7" fmla="*/ 0 60000 65536"/>
                <a:gd name="T8" fmla="*/ 0 60000 65536"/>
              </a:gdLst>
              <a:ahLst/>
              <a:cxnLst>
                <a:cxn ang="T6">
                  <a:pos x="T0" y="T1"/>
                </a:cxn>
                <a:cxn ang="T7">
                  <a:pos x="T2" y="T3"/>
                </a:cxn>
                <a:cxn ang="T8">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69">
              <a:extLst>
                <a:ext uri="{FF2B5EF4-FFF2-40B4-BE49-F238E27FC236}">
                  <a16:creationId xmlns:a16="http://schemas.microsoft.com/office/drawing/2014/main" id="{F9D06242-8595-654D-93A0-851F05B13D59}"/>
                </a:ext>
              </a:extLst>
            </p:cNvPr>
            <p:cNvSpPr>
              <a:spLocks/>
            </p:cNvSpPr>
            <p:nvPr/>
          </p:nvSpPr>
          <p:spPr bwMode="auto">
            <a:xfrm>
              <a:off x="2505" y="1235"/>
              <a:ext cx="128" cy="282"/>
            </a:xfrm>
            <a:custGeom>
              <a:avLst/>
              <a:gdLst>
                <a:gd name="T0" fmla="*/ 0 w 54"/>
                <a:gd name="T1" fmla="*/ 21065 h 119"/>
                <a:gd name="T2" fmla="*/ 9214 w 54"/>
                <a:gd name="T3" fmla="*/ 0 h 119"/>
                <a:gd name="T4" fmla="*/ 0 w 54"/>
                <a:gd name="T5" fmla="*/ 21065 h 119"/>
                <a:gd name="T6" fmla="*/ 0 60000 65536"/>
                <a:gd name="T7" fmla="*/ 0 60000 65536"/>
                <a:gd name="T8" fmla="*/ 0 60000 65536"/>
              </a:gdLst>
              <a:ahLst/>
              <a:cxnLst>
                <a:cxn ang="T6">
                  <a:pos x="T0" y="T1"/>
                </a:cxn>
                <a:cxn ang="T7">
                  <a:pos x="T2" y="T3"/>
                </a:cxn>
                <a:cxn ang="T8">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70">
              <a:extLst>
                <a:ext uri="{FF2B5EF4-FFF2-40B4-BE49-F238E27FC236}">
                  <a16:creationId xmlns:a16="http://schemas.microsoft.com/office/drawing/2014/main" id="{86767E1E-2905-2C47-A93C-8A3580F04B39}"/>
                </a:ext>
              </a:extLst>
            </p:cNvPr>
            <p:cNvSpPr>
              <a:spLocks/>
            </p:cNvSpPr>
            <p:nvPr/>
          </p:nvSpPr>
          <p:spPr bwMode="auto">
            <a:xfrm>
              <a:off x="2538" y="1500"/>
              <a:ext cx="164" cy="101"/>
            </a:xfrm>
            <a:custGeom>
              <a:avLst/>
              <a:gdLst>
                <a:gd name="T0" fmla="*/ 0 w 69"/>
                <a:gd name="T1" fmla="*/ 6725 h 43"/>
                <a:gd name="T2" fmla="*/ 12445 w 69"/>
                <a:gd name="T3" fmla="*/ 0 h 43"/>
                <a:gd name="T4" fmla="*/ 0 w 69"/>
                <a:gd name="T5" fmla="*/ 6725 h 43"/>
                <a:gd name="T6" fmla="*/ 0 60000 65536"/>
                <a:gd name="T7" fmla="*/ 0 60000 65536"/>
                <a:gd name="T8" fmla="*/ 0 60000 65536"/>
              </a:gdLst>
              <a:ahLst/>
              <a:cxnLst>
                <a:cxn ang="T6">
                  <a:pos x="T0" y="T1"/>
                </a:cxn>
                <a:cxn ang="T7">
                  <a:pos x="T2" y="T3"/>
                </a:cxn>
                <a:cxn ang="T8">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71">
              <a:extLst>
                <a:ext uri="{FF2B5EF4-FFF2-40B4-BE49-F238E27FC236}">
                  <a16:creationId xmlns:a16="http://schemas.microsoft.com/office/drawing/2014/main" id="{0E58AAB3-3200-C740-A18A-C951656D02C4}"/>
                </a:ext>
              </a:extLst>
            </p:cNvPr>
            <p:cNvSpPr>
              <a:spLocks/>
            </p:cNvSpPr>
            <p:nvPr/>
          </p:nvSpPr>
          <p:spPr bwMode="auto">
            <a:xfrm>
              <a:off x="2303" y="1624"/>
              <a:ext cx="176" cy="58"/>
            </a:xfrm>
            <a:custGeom>
              <a:avLst/>
              <a:gdLst>
                <a:gd name="T0" fmla="*/ 12522 w 75"/>
                <a:gd name="T1" fmla="*/ 0 h 25"/>
                <a:gd name="T2" fmla="*/ 0 w 75"/>
                <a:gd name="T3" fmla="*/ 3559 h 25"/>
                <a:gd name="T4" fmla="*/ 12522 w 75"/>
                <a:gd name="T5" fmla="*/ 0 h 25"/>
                <a:gd name="T6" fmla="*/ 0 60000 65536"/>
                <a:gd name="T7" fmla="*/ 0 60000 65536"/>
                <a:gd name="T8" fmla="*/ 0 60000 65536"/>
              </a:gdLst>
              <a:ahLst/>
              <a:cxnLst>
                <a:cxn ang="T6">
                  <a:pos x="T0" y="T1"/>
                </a:cxn>
                <a:cxn ang="T7">
                  <a:pos x="T2" y="T3"/>
                </a:cxn>
                <a:cxn ang="T8">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72">
              <a:extLst>
                <a:ext uri="{FF2B5EF4-FFF2-40B4-BE49-F238E27FC236}">
                  <a16:creationId xmlns:a16="http://schemas.microsoft.com/office/drawing/2014/main" id="{51CDC04D-4249-274C-95D8-8C907DF8F48E}"/>
                </a:ext>
              </a:extLst>
            </p:cNvPr>
            <p:cNvSpPr>
              <a:spLocks/>
            </p:cNvSpPr>
            <p:nvPr/>
          </p:nvSpPr>
          <p:spPr bwMode="auto">
            <a:xfrm>
              <a:off x="2155" y="1472"/>
              <a:ext cx="300" cy="111"/>
            </a:xfrm>
            <a:custGeom>
              <a:avLst/>
              <a:gdLst>
                <a:gd name="T0" fmla="*/ 22080 w 127"/>
                <a:gd name="T1" fmla="*/ 5231 h 47"/>
                <a:gd name="T2" fmla="*/ 0 w 127"/>
                <a:gd name="T3" fmla="*/ 0 h 47"/>
                <a:gd name="T4" fmla="*/ 22080 w 127"/>
                <a:gd name="T5" fmla="*/ 5231 h 47"/>
                <a:gd name="T6" fmla="*/ 0 60000 65536"/>
                <a:gd name="T7" fmla="*/ 0 60000 65536"/>
                <a:gd name="T8" fmla="*/ 0 60000 65536"/>
              </a:gdLst>
              <a:ahLst/>
              <a:cxnLst>
                <a:cxn ang="T6">
                  <a:pos x="T0" y="T1"/>
                </a:cxn>
                <a:cxn ang="T7">
                  <a:pos x="T2" y="T3"/>
                </a:cxn>
                <a:cxn ang="T8">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ctrTitle"/>
          </p:nvPr>
        </p:nvSpPr>
        <p:spPr>
          <a:xfrm>
            <a:off x="2681288" y="165020"/>
            <a:ext cx="9360418" cy="2263258"/>
          </a:xfrm>
        </p:spPr>
        <p:txBody>
          <a:bodyPr>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181329191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B4897EEC-4D7A-CA4F-9CEE-8C1D03863545}"/>
              </a:ext>
            </a:extLst>
          </p:cNvPr>
          <p:cNvSpPr>
            <a:spLocks noGrp="1"/>
          </p:cNvSpPr>
          <p:nvPr>
            <p:ph type="dt" sz="half" idx="10"/>
          </p:nvPr>
        </p:nvSpPr>
        <p:spPr/>
        <p:txBody>
          <a:bodyPr/>
          <a:lstStyle>
            <a:lvl1pPr>
              <a:defRPr/>
            </a:lvl1pPr>
          </a:lstStyle>
          <a:p>
            <a:pPr>
              <a:defRPr/>
            </a:pPr>
            <a:fld id="{B10CA745-AD7C-DA45-B97D-6A0C5D3CE82C}" type="datetimeFigureOut">
              <a:rPr lang="en-US"/>
              <a:pPr>
                <a:defRPr/>
              </a:pPr>
              <a:t>9/6/2022</a:t>
            </a:fld>
            <a:endParaRPr/>
          </a:p>
        </p:txBody>
      </p:sp>
      <p:sp>
        <p:nvSpPr>
          <p:cNvPr id="5" name="Footer Placeholder 4">
            <a:extLst>
              <a:ext uri="{FF2B5EF4-FFF2-40B4-BE49-F238E27FC236}">
                <a16:creationId xmlns:a16="http://schemas.microsoft.com/office/drawing/2014/main" id="{085D79BA-26A7-CE4F-AE7C-3194BD34D21B}"/>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157CFC97-7DAE-4246-B2FE-DADD0FF27E1F}"/>
              </a:ext>
            </a:extLst>
          </p:cNvPr>
          <p:cNvSpPr>
            <a:spLocks noGrp="1"/>
          </p:cNvSpPr>
          <p:nvPr>
            <p:ph type="sldNum" sz="quarter" idx="12"/>
          </p:nvPr>
        </p:nvSpPr>
        <p:spPr/>
        <p:txBody>
          <a:bodyPr/>
          <a:lstStyle>
            <a:lvl1pPr>
              <a:defRPr/>
            </a:lvl1pPr>
          </a:lstStyle>
          <a:p>
            <a:fld id="{6ED9441F-A6C1-3A43-BA39-67A623FADFE6}" type="slidenum">
              <a:rPr lang="en-US" altLang="en-US"/>
              <a:pPr/>
              <a:t>‹#›</a:t>
            </a:fld>
            <a:endParaRPr lang="en-US" altLang="en-US"/>
          </a:p>
        </p:txBody>
      </p:sp>
    </p:spTree>
    <p:extLst>
      <p:ext uri="{BB962C8B-B14F-4D97-AF65-F5344CB8AC3E}">
        <p14:creationId xmlns:p14="http://schemas.microsoft.com/office/powerpoint/2010/main" val="48590875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6984964E-7052-2049-8E9A-BA8D9B92D0F6}"/>
              </a:ext>
            </a:extLst>
          </p:cNvPr>
          <p:cNvSpPr>
            <a:spLocks noGrp="1"/>
          </p:cNvSpPr>
          <p:nvPr>
            <p:ph type="dt" sz="half" idx="10"/>
          </p:nvPr>
        </p:nvSpPr>
        <p:spPr/>
        <p:txBody>
          <a:bodyPr/>
          <a:lstStyle>
            <a:lvl1pPr>
              <a:defRPr/>
            </a:lvl1pPr>
          </a:lstStyle>
          <a:p>
            <a:pPr>
              <a:defRPr/>
            </a:pPr>
            <a:fld id="{F4D7A5CE-B0AE-9D44-A53D-B4DC0F4C0C3F}" type="datetimeFigureOut">
              <a:rPr lang="en-US"/>
              <a:pPr>
                <a:defRPr/>
              </a:pPr>
              <a:t>9/6/2022</a:t>
            </a:fld>
            <a:endParaRPr/>
          </a:p>
        </p:txBody>
      </p:sp>
      <p:sp>
        <p:nvSpPr>
          <p:cNvPr id="5" name="Footer Placeholder 4">
            <a:extLst>
              <a:ext uri="{FF2B5EF4-FFF2-40B4-BE49-F238E27FC236}">
                <a16:creationId xmlns:a16="http://schemas.microsoft.com/office/drawing/2014/main" id="{8DD66DA7-11C2-5A49-BF18-F3D2F7E3B6E9}"/>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99BDE6AC-C516-4448-96BF-0A73CACB3D24}"/>
              </a:ext>
            </a:extLst>
          </p:cNvPr>
          <p:cNvSpPr>
            <a:spLocks noGrp="1"/>
          </p:cNvSpPr>
          <p:nvPr>
            <p:ph type="sldNum" sz="quarter" idx="12"/>
          </p:nvPr>
        </p:nvSpPr>
        <p:spPr/>
        <p:txBody>
          <a:bodyPr/>
          <a:lstStyle>
            <a:lvl1pPr>
              <a:defRPr/>
            </a:lvl1pPr>
          </a:lstStyle>
          <a:p>
            <a:fld id="{5975F584-370C-1D43-A021-570A4D23690A}" type="slidenum">
              <a:rPr lang="en-US" altLang="en-US"/>
              <a:pPr/>
              <a:t>‹#›</a:t>
            </a:fld>
            <a:endParaRPr lang="en-US" altLang="en-US"/>
          </a:p>
        </p:txBody>
      </p:sp>
    </p:spTree>
    <p:extLst>
      <p:ext uri="{BB962C8B-B14F-4D97-AF65-F5344CB8AC3E}">
        <p14:creationId xmlns:p14="http://schemas.microsoft.com/office/powerpoint/2010/main" val="177334132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5C4DB636-28A5-C446-A605-7966111319FE}"/>
              </a:ext>
            </a:extLst>
          </p:cNvPr>
          <p:cNvSpPr>
            <a:spLocks noGrp="1"/>
          </p:cNvSpPr>
          <p:nvPr>
            <p:ph type="dt" sz="half" idx="10"/>
          </p:nvPr>
        </p:nvSpPr>
        <p:spPr/>
        <p:txBody>
          <a:bodyPr/>
          <a:lstStyle>
            <a:lvl1pPr>
              <a:defRPr/>
            </a:lvl1pPr>
          </a:lstStyle>
          <a:p>
            <a:pPr>
              <a:defRPr/>
            </a:pPr>
            <a:fld id="{11DE59FE-4DA6-B745-B93F-4B53C6E31C80}" type="datetimeFigureOut">
              <a:rPr lang="en-US"/>
              <a:pPr>
                <a:defRPr/>
              </a:pPr>
              <a:t>9/6/2022</a:t>
            </a:fld>
            <a:endParaRPr/>
          </a:p>
        </p:txBody>
      </p:sp>
      <p:sp>
        <p:nvSpPr>
          <p:cNvPr id="5" name="Footer Placeholder 4">
            <a:extLst>
              <a:ext uri="{FF2B5EF4-FFF2-40B4-BE49-F238E27FC236}">
                <a16:creationId xmlns:a16="http://schemas.microsoft.com/office/drawing/2014/main" id="{E6D21E6D-DF8C-1841-8A42-391E9896DD13}"/>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5F752B94-04C7-3B40-8A63-18AB535FAAEC}"/>
              </a:ext>
            </a:extLst>
          </p:cNvPr>
          <p:cNvSpPr>
            <a:spLocks noGrp="1"/>
          </p:cNvSpPr>
          <p:nvPr>
            <p:ph type="sldNum" sz="quarter" idx="12"/>
          </p:nvPr>
        </p:nvSpPr>
        <p:spPr/>
        <p:txBody>
          <a:bodyPr/>
          <a:lstStyle>
            <a:lvl1pPr>
              <a:defRPr/>
            </a:lvl1pPr>
          </a:lstStyle>
          <a:p>
            <a:fld id="{A738973B-21E6-7841-A106-4BC8D37C59D0}" type="slidenum">
              <a:rPr lang="en-US" altLang="en-US"/>
              <a:pPr/>
              <a:t>‹#›</a:t>
            </a:fld>
            <a:endParaRPr lang="en-US" altLang="en-US"/>
          </a:p>
        </p:txBody>
      </p:sp>
    </p:spTree>
    <p:extLst>
      <p:ext uri="{BB962C8B-B14F-4D97-AF65-F5344CB8AC3E}">
        <p14:creationId xmlns:p14="http://schemas.microsoft.com/office/powerpoint/2010/main" val="379102168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716DE-4199-2547-9681-AB960E073AF7}"/>
              </a:ext>
            </a:extLst>
          </p:cNvPr>
          <p:cNvSpPr>
            <a:spLocks noGrp="1"/>
          </p:cNvSpPr>
          <p:nvPr>
            <p:ph type="dt" sz="half" idx="10"/>
          </p:nvPr>
        </p:nvSpPr>
        <p:spPr/>
        <p:txBody>
          <a:bodyPr/>
          <a:lstStyle>
            <a:lvl1pPr>
              <a:defRPr/>
            </a:lvl1pPr>
          </a:lstStyle>
          <a:p>
            <a:pPr>
              <a:defRPr/>
            </a:pPr>
            <a:fld id="{F467F6DE-1B53-DB47-92D5-23E74F747A77}" type="datetimeFigureOut">
              <a:rPr lang="en-US"/>
              <a:pPr>
                <a:defRPr/>
              </a:pPr>
              <a:t>9/6/2022</a:t>
            </a:fld>
            <a:endParaRPr/>
          </a:p>
        </p:txBody>
      </p:sp>
      <p:sp>
        <p:nvSpPr>
          <p:cNvPr id="5" name="Footer Placeholder 4">
            <a:extLst>
              <a:ext uri="{FF2B5EF4-FFF2-40B4-BE49-F238E27FC236}">
                <a16:creationId xmlns:a16="http://schemas.microsoft.com/office/drawing/2014/main" id="{F7A8E762-C30D-144C-9F47-59E0C2D1A42B}"/>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451FB026-C77F-B546-A7EF-493FE61D299F}"/>
              </a:ext>
            </a:extLst>
          </p:cNvPr>
          <p:cNvSpPr>
            <a:spLocks noGrp="1"/>
          </p:cNvSpPr>
          <p:nvPr>
            <p:ph type="sldNum" sz="quarter" idx="12"/>
          </p:nvPr>
        </p:nvSpPr>
        <p:spPr/>
        <p:txBody>
          <a:bodyPr/>
          <a:lstStyle>
            <a:lvl1pPr>
              <a:defRPr/>
            </a:lvl1pPr>
          </a:lstStyle>
          <a:p>
            <a:fld id="{AB830D4F-326B-D64A-B72D-4CF503558E9B}" type="slidenum">
              <a:rPr lang="en-US" altLang="en-US"/>
              <a:pPr/>
              <a:t>‹#›</a:t>
            </a:fld>
            <a:endParaRPr lang="en-US" altLang="en-US"/>
          </a:p>
        </p:txBody>
      </p:sp>
    </p:spTree>
    <p:extLst>
      <p:ext uri="{BB962C8B-B14F-4D97-AF65-F5344CB8AC3E}">
        <p14:creationId xmlns:p14="http://schemas.microsoft.com/office/powerpoint/2010/main" val="114487858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75DB25B-2900-8442-9628-CDAE6419F490}"/>
              </a:ext>
            </a:extLst>
          </p:cNvPr>
          <p:cNvSpPr>
            <a:spLocks noGrp="1"/>
          </p:cNvSpPr>
          <p:nvPr>
            <p:ph type="dt" sz="half" idx="10"/>
          </p:nvPr>
        </p:nvSpPr>
        <p:spPr/>
        <p:txBody>
          <a:bodyPr/>
          <a:lstStyle>
            <a:lvl1pPr>
              <a:defRPr/>
            </a:lvl1pPr>
          </a:lstStyle>
          <a:p>
            <a:pPr>
              <a:defRPr/>
            </a:pPr>
            <a:fld id="{F12952B5-7A2F-4CC8-B7CE-9234E21C2837}" type="datetime1">
              <a:rPr lang="en-US"/>
              <a:pPr>
                <a:defRPr/>
              </a:pPr>
              <a:t>9/6/2022</a:t>
            </a:fld>
            <a:endParaRPr lang="en-US"/>
          </a:p>
        </p:txBody>
      </p:sp>
      <p:sp>
        <p:nvSpPr>
          <p:cNvPr id="6" name="Footer Placeholder 5">
            <a:extLst>
              <a:ext uri="{FF2B5EF4-FFF2-40B4-BE49-F238E27FC236}">
                <a16:creationId xmlns:a16="http://schemas.microsoft.com/office/drawing/2014/main" id="{07E3487F-EDE6-2147-89EC-C2289F8A65F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2F47C4BD-BF9F-A449-A2EF-8219C4655633}"/>
              </a:ext>
            </a:extLst>
          </p:cNvPr>
          <p:cNvSpPr>
            <a:spLocks noGrp="1"/>
          </p:cNvSpPr>
          <p:nvPr>
            <p:ph type="sldNum" sz="quarter" idx="12"/>
          </p:nvPr>
        </p:nvSpPr>
        <p:spPr/>
        <p:txBody>
          <a:bodyPr/>
          <a:lstStyle>
            <a:lvl1pPr>
              <a:defRPr/>
            </a:lvl1pPr>
          </a:lstStyle>
          <a:p>
            <a:fld id="{237DDACE-3301-364F-9F36-83ED099FD135}" type="slidenum">
              <a:rPr lang="en-US" altLang="en-US"/>
              <a:pPr/>
              <a:t>‹#›</a:t>
            </a:fld>
            <a:endParaRPr lang="en-US" altLang="en-US"/>
          </a:p>
        </p:txBody>
      </p:sp>
    </p:spTree>
    <p:extLst>
      <p:ext uri="{BB962C8B-B14F-4D97-AF65-F5344CB8AC3E}">
        <p14:creationId xmlns:p14="http://schemas.microsoft.com/office/powerpoint/2010/main" val="78010682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C6DA2A3A-D392-3642-ABA9-0FE930B05F3C}"/>
              </a:ext>
            </a:extLst>
          </p:cNvPr>
          <p:cNvSpPr>
            <a:spLocks noGrp="1"/>
          </p:cNvSpPr>
          <p:nvPr>
            <p:ph type="dt" sz="half" idx="10"/>
          </p:nvPr>
        </p:nvSpPr>
        <p:spPr/>
        <p:txBody>
          <a:bodyPr/>
          <a:lstStyle>
            <a:lvl1pPr>
              <a:defRPr/>
            </a:lvl1pPr>
          </a:lstStyle>
          <a:p>
            <a:pPr>
              <a:defRPr/>
            </a:pPr>
            <a:fld id="{CE1DA07A-9201-4B4B-BAF2-015AFA30F520}" type="datetime1">
              <a:rPr lang="en-US"/>
              <a:pPr>
                <a:defRPr/>
              </a:pPr>
              <a:t>9/6/2022</a:t>
            </a:fld>
            <a:endParaRPr lang="en-US"/>
          </a:p>
        </p:txBody>
      </p:sp>
      <p:sp>
        <p:nvSpPr>
          <p:cNvPr id="8" name="Footer Placeholder 7">
            <a:extLst>
              <a:ext uri="{FF2B5EF4-FFF2-40B4-BE49-F238E27FC236}">
                <a16:creationId xmlns:a16="http://schemas.microsoft.com/office/drawing/2014/main" id="{936E1951-5233-2C44-9DE9-E738DB42EEE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19FE36FA-1794-6B48-A444-EFCAC822718C}"/>
              </a:ext>
            </a:extLst>
          </p:cNvPr>
          <p:cNvSpPr>
            <a:spLocks noGrp="1"/>
          </p:cNvSpPr>
          <p:nvPr>
            <p:ph type="sldNum" sz="quarter" idx="12"/>
          </p:nvPr>
        </p:nvSpPr>
        <p:spPr/>
        <p:txBody>
          <a:bodyPr/>
          <a:lstStyle>
            <a:lvl1pPr>
              <a:defRPr/>
            </a:lvl1pPr>
          </a:lstStyle>
          <a:p>
            <a:fld id="{F2390C42-6108-4F4B-8631-B639C9D9CBF4}" type="slidenum">
              <a:rPr lang="en-US" altLang="en-US"/>
              <a:pPr/>
              <a:t>‹#›</a:t>
            </a:fld>
            <a:endParaRPr lang="en-US" altLang="en-US"/>
          </a:p>
        </p:txBody>
      </p:sp>
    </p:spTree>
    <p:extLst>
      <p:ext uri="{BB962C8B-B14F-4D97-AF65-F5344CB8AC3E}">
        <p14:creationId xmlns:p14="http://schemas.microsoft.com/office/powerpoint/2010/main" val="260439295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Freeform 92">
            <a:extLst>
              <a:ext uri="{FF2B5EF4-FFF2-40B4-BE49-F238E27FC236}">
                <a16:creationId xmlns:a16="http://schemas.microsoft.com/office/drawing/2014/main" id="{204D6B2D-8CDB-394E-AC5E-9D3B9B3CC259}"/>
              </a:ext>
            </a:extLst>
          </p:cNvPr>
          <p:cNvSpPr>
            <a:spLocks/>
          </p:cNvSpPr>
          <p:nvPr/>
        </p:nvSpPr>
        <p:spPr bwMode="auto">
          <a:xfrm>
            <a:off x="8643938" y="3889375"/>
            <a:ext cx="212725" cy="1000125"/>
          </a:xfrm>
          <a:custGeom>
            <a:avLst/>
            <a:gdLst>
              <a:gd name="T0" fmla="*/ 2147483647 w 112"/>
              <a:gd name="T1" fmla="*/ 2147483647 h 525"/>
              <a:gd name="T2" fmla="*/ 2147483647 w 112"/>
              <a:gd name="T3" fmla="*/ 2147483647 h 525"/>
              <a:gd name="T4" fmla="*/ 2147483647 w 112"/>
              <a:gd name="T5" fmla="*/ 2147483647 h 525"/>
              <a:gd name="T6" fmla="*/ 2147483647 w 112"/>
              <a:gd name="T7" fmla="*/ 2147483647 h 525"/>
              <a:gd name="T8" fmla="*/ 2147483647 w 112"/>
              <a:gd name="T9" fmla="*/ 2147483647 h 525"/>
              <a:gd name="T10" fmla="*/ 2147483647 w 112"/>
              <a:gd name="T11" fmla="*/ 2147483647 h 525"/>
              <a:gd name="T12" fmla="*/ 2147483647 w 112"/>
              <a:gd name="T13" fmla="*/ 2147483647 h 525"/>
              <a:gd name="T14" fmla="*/ 2147483647 w 112"/>
              <a:gd name="T15" fmla="*/ 2147483647 h 525"/>
              <a:gd name="T16" fmla="*/ 2147483647 w 112"/>
              <a:gd name="T17" fmla="*/ 2147483647 h 525"/>
              <a:gd name="T18" fmla="*/ 2147483647 w 112"/>
              <a:gd name="T19" fmla="*/ 2147483647 h 525"/>
              <a:gd name="T20" fmla="*/ 2147483647 w 112"/>
              <a:gd name="T21" fmla="*/ 2147483647 h 525"/>
              <a:gd name="T22" fmla="*/ 2147483647 w 112"/>
              <a:gd name="T23" fmla="*/ 2147483647 h 525"/>
              <a:gd name="T24" fmla="*/ 2147483647 w 112"/>
              <a:gd name="T25" fmla="*/ 2147483647 h 525"/>
              <a:gd name="T26" fmla="*/ 2147483647 w 112"/>
              <a:gd name="T27" fmla="*/ 2147483647 h 525"/>
              <a:gd name="T28" fmla="*/ 2147483647 w 112"/>
              <a:gd name="T29" fmla="*/ 2147483647 h 525"/>
              <a:gd name="T30" fmla="*/ 2147483647 w 112"/>
              <a:gd name="T31" fmla="*/ 0 h 525"/>
              <a:gd name="T32" fmla="*/ 2147483647 w 112"/>
              <a:gd name="T33" fmla="*/ 2147483647 h 525"/>
              <a:gd name="T34" fmla="*/ 2147483647 w 112"/>
              <a:gd name="T35" fmla="*/ 2147483647 h 525"/>
              <a:gd name="T36" fmla="*/ 2147483647 w 112"/>
              <a:gd name="T37" fmla="*/ 2147483647 h 525"/>
              <a:gd name="T38" fmla="*/ 2147483647 w 112"/>
              <a:gd name="T39" fmla="*/ 2147483647 h 525"/>
              <a:gd name="T40" fmla="*/ 2147483647 w 112"/>
              <a:gd name="T41" fmla="*/ 2147483647 h 525"/>
              <a:gd name="T42" fmla="*/ 2147483647 w 112"/>
              <a:gd name="T43" fmla="*/ 2147483647 h 525"/>
              <a:gd name="T44" fmla="*/ 2147483647 w 112"/>
              <a:gd name="T45" fmla="*/ 2147483647 h 525"/>
              <a:gd name="T46" fmla="*/ 2147483647 w 112"/>
              <a:gd name="T47" fmla="*/ 2147483647 h 525"/>
              <a:gd name="T48" fmla="*/ 2147483647 w 112"/>
              <a:gd name="T49" fmla="*/ 2147483647 h 525"/>
              <a:gd name="T50" fmla="*/ 2147483647 w 112"/>
              <a:gd name="T51" fmla="*/ 2147483647 h 525"/>
              <a:gd name="T52" fmla="*/ 2147483647 w 112"/>
              <a:gd name="T53" fmla="*/ 2147483647 h 525"/>
              <a:gd name="T54" fmla="*/ 2147483647 w 112"/>
              <a:gd name="T55" fmla="*/ 2147483647 h 525"/>
              <a:gd name="T56" fmla="*/ 2147483647 w 112"/>
              <a:gd name="T57" fmla="*/ 2147483647 h 525"/>
              <a:gd name="T58" fmla="*/ 2147483647 w 112"/>
              <a:gd name="T59" fmla="*/ 2147483647 h 525"/>
              <a:gd name="T60" fmla="*/ 2147483647 w 112"/>
              <a:gd name="T61" fmla="*/ 2147483647 h 525"/>
              <a:gd name="T62" fmla="*/ 2147483647 w 112"/>
              <a:gd name="T63" fmla="*/ 2147483647 h 525"/>
              <a:gd name="T64" fmla="*/ 2147483647 w 112"/>
              <a:gd name="T65" fmla="*/ 2147483647 h 525"/>
              <a:gd name="T66" fmla="*/ 2147483647 w 112"/>
              <a:gd name="T67" fmla="*/ 2147483647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Freeform 50">
            <a:extLst>
              <a:ext uri="{FF2B5EF4-FFF2-40B4-BE49-F238E27FC236}">
                <a16:creationId xmlns:a16="http://schemas.microsoft.com/office/drawing/2014/main" id="{AFB34F7A-92CF-C649-AD9C-6E172C5D4DB4}"/>
              </a:ext>
            </a:extLst>
          </p:cNvPr>
          <p:cNvSpPr>
            <a:spLocks/>
          </p:cNvSpPr>
          <p:nvPr/>
        </p:nvSpPr>
        <p:spPr bwMode="auto">
          <a:xfrm>
            <a:off x="6780213" y="4191000"/>
            <a:ext cx="5410200" cy="2667000"/>
          </a:xfrm>
          <a:custGeom>
            <a:avLst/>
            <a:gdLst>
              <a:gd name="T0" fmla="*/ 5945227 w 5150129"/>
              <a:gd name="T1" fmla="*/ 961 h 2763306"/>
              <a:gd name="T2" fmla="*/ 6588615 w 5150129"/>
              <a:gd name="T3" fmla="*/ 11618 h 2763306"/>
              <a:gd name="T4" fmla="*/ 6588615 w 5150129"/>
              <a:gd name="T5" fmla="*/ 2314190 h 2763306"/>
              <a:gd name="T6" fmla="*/ 4690153 w 5150129"/>
              <a:gd name="T7" fmla="*/ 2314190 h 2763306"/>
              <a:gd name="T8" fmla="*/ 0 w 5150129"/>
              <a:gd name="T9" fmla="*/ 1434414 h 2763306"/>
              <a:gd name="T10" fmla="*/ 5945227 w 5150129"/>
              <a:gd name="T11" fmla="*/ 961 h 27633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1">
            <a:extLst>
              <a:ext uri="{FF2B5EF4-FFF2-40B4-BE49-F238E27FC236}">
                <a16:creationId xmlns:a16="http://schemas.microsoft.com/office/drawing/2014/main" id="{01C2C1EB-CA2B-A64E-AD87-474CD0B86D72}"/>
              </a:ext>
            </a:extLst>
          </p:cNvPr>
          <p:cNvSpPr>
            <a:spLocks/>
          </p:cNvSpPr>
          <p:nvPr/>
        </p:nvSpPr>
        <p:spPr bwMode="auto">
          <a:xfrm>
            <a:off x="0" y="4572000"/>
            <a:ext cx="11415713" cy="2286000"/>
          </a:xfrm>
          <a:custGeom>
            <a:avLst/>
            <a:gdLst>
              <a:gd name="T0" fmla="*/ 2540164 w 12079179"/>
              <a:gd name="T1" fmla="*/ 1084 h 2245075"/>
              <a:gd name="T2" fmla="*/ 9106795 w 12079179"/>
              <a:gd name="T3" fmla="*/ 2457298 h 2245075"/>
              <a:gd name="T4" fmla="*/ 0 w 12079179"/>
              <a:gd name="T5" fmla="*/ 2457298 h 2245075"/>
              <a:gd name="T6" fmla="*/ 0 w 12079179"/>
              <a:gd name="T7" fmla="*/ 551343 h 2245075"/>
              <a:gd name="T8" fmla="*/ 2540164 w 12079179"/>
              <a:gd name="T9" fmla="*/ 1084 h 22450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 name="Group 69">
            <a:extLst>
              <a:ext uri="{FF2B5EF4-FFF2-40B4-BE49-F238E27FC236}">
                <a16:creationId xmlns:a16="http://schemas.microsoft.com/office/drawing/2014/main" id="{95A16309-2199-FE4C-9249-B43B0B78DF4F}"/>
              </a:ext>
            </a:extLst>
          </p:cNvPr>
          <p:cNvGrpSpPr>
            <a:grpSpLocks noChangeAspect="1"/>
          </p:cNvGrpSpPr>
          <p:nvPr/>
        </p:nvGrpSpPr>
        <p:grpSpPr bwMode="auto">
          <a:xfrm flipH="1">
            <a:off x="9732963" y="958850"/>
            <a:ext cx="1400175" cy="4002088"/>
            <a:chOff x="3220" y="236"/>
            <a:chExt cx="1347" cy="3848"/>
          </a:xfrm>
        </p:grpSpPr>
        <p:sp>
          <p:nvSpPr>
            <p:cNvPr id="7" name="Freeform 70">
              <a:extLst>
                <a:ext uri="{FF2B5EF4-FFF2-40B4-BE49-F238E27FC236}">
                  <a16:creationId xmlns:a16="http://schemas.microsoft.com/office/drawing/2014/main" id="{994C4A65-DEDC-9B49-AE69-5214EE68C327}"/>
                </a:ext>
              </a:extLst>
            </p:cNvPr>
            <p:cNvSpPr>
              <a:spLocks/>
            </p:cNvSpPr>
            <p:nvPr/>
          </p:nvSpPr>
          <p:spPr bwMode="auto">
            <a:xfrm>
              <a:off x="3990" y="492"/>
              <a:ext cx="29" cy="1348"/>
            </a:xfrm>
            <a:custGeom>
              <a:avLst/>
              <a:gdLst>
                <a:gd name="T0" fmla="*/ 3 w 29"/>
                <a:gd name="T1" fmla="*/ 0 h 1347"/>
                <a:gd name="T2" fmla="*/ 0 w 29"/>
                <a:gd name="T3" fmla="*/ 1353 h 1347"/>
                <a:gd name="T4" fmla="*/ 24 w 29"/>
                <a:gd name="T5" fmla="*/ 1353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347">
                  <a:moveTo>
                    <a:pt x="3" y="0"/>
                  </a:moveTo>
                  <a:lnTo>
                    <a:pt x="0" y="1347"/>
                  </a:lnTo>
                  <a:lnTo>
                    <a:pt x="24" y="1347"/>
                  </a:lnTo>
                  <a:lnTo>
                    <a:pt x="29"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71">
              <a:extLst>
                <a:ext uri="{FF2B5EF4-FFF2-40B4-BE49-F238E27FC236}">
                  <a16:creationId xmlns:a16="http://schemas.microsoft.com/office/drawing/2014/main" id="{9D77D990-1213-284D-BB5A-C3A8621AC68B}"/>
                </a:ext>
              </a:extLst>
            </p:cNvPr>
            <p:cNvSpPr>
              <a:spLocks/>
            </p:cNvSpPr>
            <p:nvPr/>
          </p:nvSpPr>
          <p:spPr bwMode="auto">
            <a:xfrm>
              <a:off x="3811" y="1216"/>
              <a:ext cx="160" cy="249"/>
            </a:xfrm>
            <a:custGeom>
              <a:avLst/>
              <a:gdLst>
                <a:gd name="T0" fmla="*/ 11033 w 68"/>
                <a:gd name="T1" fmla="*/ 18658 h 105"/>
                <a:gd name="T2" fmla="*/ 859 w 68"/>
                <a:gd name="T3" fmla="*/ 0 h 105"/>
                <a:gd name="T4" fmla="*/ 11033 w 68"/>
                <a:gd name="T5" fmla="*/ 18658 h 105"/>
                <a:gd name="T6" fmla="*/ 0 60000 65536"/>
                <a:gd name="T7" fmla="*/ 0 60000 65536"/>
                <a:gd name="T8" fmla="*/ 0 60000 65536"/>
              </a:gdLst>
              <a:ahLst/>
              <a:cxnLst>
                <a:cxn ang="T6">
                  <a:pos x="T0" y="T1"/>
                </a:cxn>
                <a:cxn ang="T7">
                  <a:pos x="T2" y="T3"/>
                </a:cxn>
                <a:cxn ang="T8">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72">
              <a:extLst>
                <a:ext uri="{FF2B5EF4-FFF2-40B4-BE49-F238E27FC236}">
                  <a16:creationId xmlns:a16="http://schemas.microsoft.com/office/drawing/2014/main" id="{CBC09EA7-E409-E446-9C3D-965058D51F47}"/>
                </a:ext>
              </a:extLst>
            </p:cNvPr>
            <p:cNvSpPr>
              <a:spLocks/>
            </p:cNvSpPr>
            <p:nvPr/>
          </p:nvSpPr>
          <p:spPr bwMode="auto">
            <a:xfrm>
              <a:off x="4020" y="1005"/>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3">
              <a:extLst>
                <a:ext uri="{FF2B5EF4-FFF2-40B4-BE49-F238E27FC236}">
                  <a16:creationId xmlns:a16="http://schemas.microsoft.com/office/drawing/2014/main" id="{D9AE461B-399C-674C-A1BE-DF0F5771C8D1}"/>
                </a:ext>
              </a:extLst>
            </p:cNvPr>
            <p:cNvSpPr>
              <a:spLocks/>
            </p:cNvSpPr>
            <p:nvPr/>
          </p:nvSpPr>
          <p:spPr bwMode="auto">
            <a:xfrm>
              <a:off x="3811" y="1509"/>
              <a:ext cx="160" cy="253"/>
            </a:xfrm>
            <a:custGeom>
              <a:avLst/>
              <a:gdLst>
                <a:gd name="T0" fmla="*/ 11033 w 68"/>
                <a:gd name="T1" fmla="*/ 18689 h 107"/>
                <a:gd name="T2" fmla="*/ 859 w 68"/>
                <a:gd name="T3" fmla="*/ 0 h 107"/>
                <a:gd name="T4" fmla="*/ 11033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74">
              <a:extLst>
                <a:ext uri="{FF2B5EF4-FFF2-40B4-BE49-F238E27FC236}">
                  <a16:creationId xmlns:a16="http://schemas.microsoft.com/office/drawing/2014/main" id="{B6E707B9-7E0B-6E41-BF1B-A2911849F4FC}"/>
                </a:ext>
              </a:extLst>
            </p:cNvPr>
            <p:cNvSpPr>
              <a:spLocks/>
            </p:cNvSpPr>
            <p:nvPr/>
          </p:nvSpPr>
          <p:spPr bwMode="auto">
            <a:xfrm>
              <a:off x="4020" y="1301"/>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75">
              <a:extLst>
                <a:ext uri="{FF2B5EF4-FFF2-40B4-BE49-F238E27FC236}">
                  <a16:creationId xmlns:a16="http://schemas.microsoft.com/office/drawing/2014/main" id="{32DB3CB8-6285-6F40-94E3-5A0ED6EC0AB3}"/>
                </a:ext>
              </a:extLst>
            </p:cNvPr>
            <p:cNvSpPr>
              <a:spLocks/>
            </p:cNvSpPr>
            <p:nvPr/>
          </p:nvSpPr>
          <p:spPr bwMode="auto">
            <a:xfrm>
              <a:off x="4020" y="1633"/>
              <a:ext cx="162" cy="252"/>
            </a:xfrm>
            <a:custGeom>
              <a:avLst/>
              <a:gdLst>
                <a:gd name="T0" fmla="*/ 772 w 68"/>
                <a:gd name="T1" fmla="*/ 18248 h 107"/>
                <a:gd name="T2" fmla="*/ 11657 w 68"/>
                <a:gd name="T3" fmla="*/ 0 h 107"/>
                <a:gd name="T4" fmla="*/ 772 w 68"/>
                <a:gd name="T5" fmla="*/ 18248 h 107"/>
                <a:gd name="T6" fmla="*/ 0 60000 65536"/>
                <a:gd name="T7" fmla="*/ 0 60000 65536"/>
                <a:gd name="T8" fmla="*/ 0 60000 65536"/>
              </a:gdLst>
              <a:ahLst/>
              <a:cxnLst>
                <a:cxn ang="T6">
                  <a:pos x="T0" y="T1"/>
                </a:cxn>
                <a:cxn ang="T7">
                  <a:pos x="T2" y="T3"/>
                </a:cxn>
                <a:cxn ang="T8">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76">
              <a:extLst>
                <a:ext uri="{FF2B5EF4-FFF2-40B4-BE49-F238E27FC236}">
                  <a16:creationId xmlns:a16="http://schemas.microsoft.com/office/drawing/2014/main" id="{4255E251-1A88-6D47-A993-69AF30AD9845}"/>
                </a:ext>
              </a:extLst>
            </p:cNvPr>
            <p:cNvSpPr>
              <a:spLocks/>
            </p:cNvSpPr>
            <p:nvPr/>
          </p:nvSpPr>
          <p:spPr bwMode="auto">
            <a:xfrm>
              <a:off x="3811" y="885"/>
              <a:ext cx="160" cy="253"/>
            </a:xfrm>
            <a:custGeom>
              <a:avLst/>
              <a:gdLst>
                <a:gd name="T0" fmla="*/ 11033 w 68"/>
                <a:gd name="T1" fmla="*/ 18689 h 107"/>
                <a:gd name="T2" fmla="*/ 859 w 68"/>
                <a:gd name="T3" fmla="*/ 0 h 107"/>
                <a:gd name="T4" fmla="*/ 11033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77">
              <a:extLst>
                <a:ext uri="{FF2B5EF4-FFF2-40B4-BE49-F238E27FC236}">
                  <a16:creationId xmlns:a16="http://schemas.microsoft.com/office/drawing/2014/main" id="{605D8A57-E631-3F4A-9794-40163925858D}"/>
                </a:ext>
              </a:extLst>
            </p:cNvPr>
            <p:cNvSpPr>
              <a:spLocks/>
            </p:cNvSpPr>
            <p:nvPr/>
          </p:nvSpPr>
          <p:spPr bwMode="auto">
            <a:xfrm>
              <a:off x="4020" y="677"/>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78">
              <a:extLst>
                <a:ext uri="{FF2B5EF4-FFF2-40B4-BE49-F238E27FC236}">
                  <a16:creationId xmlns:a16="http://schemas.microsoft.com/office/drawing/2014/main" id="{D1F1CC6B-E566-354F-B63F-A908E1507530}"/>
                </a:ext>
              </a:extLst>
            </p:cNvPr>
            <p:cNvSpPr>
              <a:spLocks/>
            </p:cNvSpPr>
            <p:nvPr/>
          </p:nvSpPr>
          <p:spPr bwMode="auto">
            <a:xfrm>
              <a:off x="3811" y="569"/>
              <a:ext cx="160" cy="250"/>
            </a:xfrm>
            <a:custGeom>
              <a:avLst/>
              <a:gdLst>
                <a:gd name="T0" fmla="*/ 11033 w 68"/>
                <a:gd name="T1" fmla="*/ 18262 h 106"/>
                <a:gd name="T2" fmla="*/ 859 w 68"/>
                <a:gd name="T3" fmla="*/ 0 h 106"/>
                <a:gd name="T4" fmla="*/ 11033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9">
              <a:extLst>
                <a:ext uri="{FF2B5EF4-FFF2-40B4-BE49-F238E27FC236}">
                  <a16:creationId xmlns:a16="http://schemas.microsoft.com/office/drawing/2014/main" id="{41ACD3EE-0A35-6446-ABD2-7CDCABB6C67C}"/>
                </a:ext>
              </a:extLst>
            </p:cNvPr>
            <p:cNvSpPr>
              <a:spLocks/>
            </p:cNvSpPr>
            <p:nvPr/>
          </p:nvSpPr>
          <p:spPr bwMode="auto">
            <a:xfrm>
              <a:off x="3835" y="332"/>
              <a:ext cx="159" cy="250"/>
            </a:xfrm>
            <a:custGeom>
              <a:avLst/>
              <a:gdLst>
                <a:gd name="T0" fmla="*/ 10613 w 68"/>
                <a:gd name="T1" fmla="*/ 18262 h 106"/>
                <a:gd name="T2" fmla="*/ 830 w 68"/>
                <a:gd name="T3" fmla="*/ 0 h 106"/>
                <a:gd name="T4" fmla="*/ 10613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80">
              <a:extLst>
                <a:ext uri="{FF2B5EF4-FFF2-40B4-BE49-F238E27FC236}">
                  <a16:creationId xmlns:a16="http://schemas.microsoft.com/office/drawing/2014/main" id="{D54E3392-0109-434C-86B4-A90511137C65}"/>
                </a:ext>
              </a:extLst>
            </p:cNvPr>
            <p:cNvSpPr>
              <a:spLocks/>
            </p:cNvSpPr>
            <p:nvPr/>
          </p:nvSpPr>
          <p:spPr bwMode="auto">
            <a:xfrm>
              <a:off x="4020" y="361"/>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81">
              <a:extLst>
                <a:ext uri="{FF2B5EF4-FFF2-40B4-BE49-F238E27FC236}">
                  <a16:creationId xmlns:a16="http://schemas.microsoft.com/office/drawing/2014/main" id="{F3E3D6A1-A488-C94C-992F-E7FCA0D8B688}"/>
                </a:ext>
              </a:extLst>
            </p:cNvPr>
            <p:cNvSpPr>
              <a:spLocks/>
            </p:cNvSpPr>
            <p:nvPr/>
          </p:nvSpPr>
          <p:spPr bwMode="auto">
            <a:xfrm>
              <a:off x="3361" y="486"/>
              <a:ext cx="20" cy="1049"/>
            </a:xfrm>
            <a:custGeom>
              <a:avLst/>
              <a:gdLst>
                <a:gd name="T0" fmla="*/ 2 w 21"/>
                <a:gd name="T1" fmla="*/ 0 h 1049"/>
                <a:gd name="T2" fmla="*/ 0 w 21"/>
                <a:gd name="T3" fmla="*/ 1049 h 1049"/>
                <a:gd name="T4" fmla="*/ 13 w 21"/>
                <a:gd name="T5" fmla="*/ 1049 h 1049"/>
                <a:gd name="T6" fmla="*/ 15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1049">
                  <a:moveTo>
                    <a:pt x="2" y="0"/>
                  </a:moveTo>
                  <a:lnTo>
                    <a:pt x="0" y="1049"/>
                  </a:lnTo>
                  <a:lnTo>
                    <a:pt x="19" y="1049"/>
                  </a:lnTo>
                  <a:lnTo>
                    <a:pt x="21"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82">
              <a:extLst>
                <a:ext uri="{FF2B5EF4-FFF2-40B4-BE49-F238E27FC236}">
                  <a16:creationId xmlns:a16="http://schemas.microsoft.com/office/drawing/2014/main" id="{8852DDA6-14DB-3148-8669-882354AC769C}"/>
                </a:ext>
              </a:extLst>
            </p:cNvPr>
            <p:cNvSpPr>
              <a:spLocks/>
            </p:cNvSpPr>
            <p:nvPr/>
          </p:nvSpPr>
          <p:spPr bwMode="auto">
            <a:xfrm>
              <a:off x="3220" y="1048"/>
              <a:ext cx="127" cy="194"/>
            </a:xfrm>
            <a:custGeom>
              <a:avLst/>
              <a:gdLst>
                <a:gd name="T0" fmla="*/ 9628 w 53"/>
                <a:gd name="T1" fmla="*/ 14380 h 82"/>
                <a:gd name="T2" fmla="*/ 798 w 53"/>
                <a:gd name="T3" fmla="*/ 0 h 82"/>
                <a:gd name="T4" fmla="*/ 9628 w 53"/>
                <a:gd name="T5" fmla="*/ 14380 h 82"/>
                <a:gd name="T6" fmla="*/ 0 60000 65536"/>
                <a:gd name="T7" fmla="*/ 0 60000 65536"/>
                <a:gd name="T8" fmla="*/ 0 60000 65536"/>
              </a:gdLst>
              <a:ahLst/>
              <a:cxnLst>
                <a:cxn ang="T6">
                  <a:pos x="T0" y="T1"/>
                </a:cxn>
                <a:cxn ang="T7">
                  <a:pos x="T2" y="T3"/>
                </a:cxn>
                <a:cxn ang="T8">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83">
              <a:extLst>
                <a:ext uri="{FF2B5EF4-FFF2-40B4-BE49-F238E27FC236}">
                  <a16:creationId xmlns:a16="http://schemas.microsoft.com/office/drawing/2014/main" id="{FC858BAE-E175-C448-B73F-57DEF3C9CA07}"/>
                </a:ext>
              </a:extLst>
            </p:cNvPr>
            <p:cNvSpPr>
              <a:spLocks/>
            </p:cNvSpPr>
            <p:nvPr/>
          </p:nvSpPr>
          <p:spPr bwMode="auto">
            <a:xfrm>
              <a:off x="3386" y="885"/>
              <a:ext cx="122" cy="197"/>
            </a:xfrm>
            <a:custGeom>
              <a:avLst/>
              <a:gdLst>
                <a:gd name="T0" fmla="*/ 490 w 52"/>
                <a:gd name="T1" fmla="*/ 14856 h 83"/>
                <a:gd name="T2" fmla="*/ 8174 w 52"/>
                <a:gd name="T3" fmla="*/ 0 h 83"/>
                <a:gd name="T4" fmla="*/ 490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84">
              <a:extLst>
                <a:ext uri="{FF2B5EF4-FFF2-40B4-BE49-F238E27FC236}">
                  <a16:creationId xmlns:a16="http://schemas.microsoft.com/office/drawing/2014/main" id="{C70AC6BB-62F2-5240-A98E-3A4207F1D7A7}"/>
                </a:ext>
              </a:extLst>
            </p:cNvPr>
            <p:cNvSpPr>
              <a:spLocks/>
            </p:cNvSpPr>
            <p:nvPr/>
          </p:nvSpPr>
          <p:spPr bwMode="auto">
            <a:xfrm>
              <a:off x="3220" y="1277"/>
              <a:ext cx="127" cy="195"/>
            </a:xfrm>
            <a:custGeom>
              <a:avLst/>
              <a:gdLst>
                <a:gd name="T0" fmla="*/ 9628 w 53"/>
                <a:gd name="T1" fmla="*/ 13953 h 83"/>
                <a:gd name="T2" fmla="*/ 798 w 53"/>
                <a:gd name="T3" fmla="*/ 0 h 83"/>
                <a:gd name="T4" fmla="*/ 9628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85">
              <a:extLst>
                <a:ext uri="{FF2B5EF4-FFF2-40B4-BE49-F238E27FC236}">
                  <a16:creationId xmlns:a16="http://schemas.microsoft.com/office/drawing/2014/main" id="{A449740E-8103-5C4B-87AE-BE2729EF19BC}"/>
                </a:ext>
              </a:extLst>
            </p:cNvPr>
            <p:cNvSpPr>
              <a:spLocks/>
            </p:cNvSpPr>
            <p:nvPr/>
          </p:nvSpPr>
          <p:spPr bwMode="auto">
            <a:xfrm>
              <a:off x="3386" y="1114"/>
              <a:ext cx="122" cy="194"/>
            </a:xfrm>
            <a:custGeom>
              <a:avLst/>
              <a:gdLst>
                <a:gd name="T0" fmla="*/ 490 w 52"/>
                <a:gd name="T1" fmla="*/ 14380 h 82"/>
                <a:gd name="T2" fmla="*/ 8174 w 52"/>
                <a:gd name="T3" fmla="*/ 0 h 82"/>
                <a:gd name="T4" fmla="*/ 490 w 52"/>
                <a:gd name="T5" fmla="*/ 14380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86">
              <a:extLst>
                <a:ext uri="{FF2B5EF4-FFF2-40B4-BE49-F238E27FC236}">
                  <a16:creationId xmlns:a16="http://schemas.microsoft.com/office/drawing/2014/main" id="{F61C7A1E-3C3E-4B44-A459-8DF9E4DA0C0C}"/>
                </a:ext>
              </a:extLst>
            </p:cNvPr>
            <p:cNvSpPr>
              <a:spLocks/>
            </p:cNvSpPr>
            <p:nvPr/>
          </p:nvSpPr>
          <p:spPr bwMode="auto">
            <a:xfrm>
              <a:off x="3386" y="1372"/>
              <a:ext cx="122" cy="197"/>
            </a:xfrm>
            <a:custGeom>
              <a:avLst/>
              <a:gdLst>
                <a:gd name="T0" fmla="*/ 490 w 52"/>
                <a:gd name="T1" fmla="*/ 14856 h 83"/>
                <a:gd name="T2" fmla="*/ 8174 w 52"/>
                <a:gd name="T3" fmla="*/ 0 h 83"/>
                <a:gd name="T4" fmla="*/ 490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87">
              <a:extLst>
                <a:ext uri="{FF2B5EF4-FFF2-40B4-BE49-F238E27FC236}">
                  <a16:creationId xmlns:a16="http://schemas.microsoft.com/office/drawing/2014/main" id="{2E06E905-99B0-2D46-808E-BCBF219B80E1}"/>
                </a:ext>
              </a:extLst>
            </p:cNvPr>
            <p:cNvSpPr>
              <a:spLocks/>
            </p:cNvSpPr>
            <p:nvPr/>
          </p:nvSpPr>
          <p:spPr bwMode="auto">
            <a:xfrm>
              <a:off x="3220" y="793"/>
              <a:ext cx="127" cy="195"/>
            </a:xfrm>
            <a:custGeom>
              <a:avLst/>
              <a:gdLst>
                <a:gd name="T0" fmla="*/ 9628 w 53"/>
                <a:gd name="T1" fmla="*/ 13953 h 83"/>
                <a:gd name="T2" fmla="*/ 798 w 53"/>
                <a:gd name="T3" fmla="*/ 0 h 83"/>
                <a:gd name="T4" fmla="*/ 9628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88">
              <a:extLst>
                <a:ext uri="{FF2B5EF4-FFF2-40B4-BE49-F238E27FC236}">
                  <a16:creationId xmlns:a16="http://schemas.microsoft.com/office/drawing/2014/main" id="{C775EFE4-C756-DA4A-A818-D454C34B341D}"/>
                </a:ext>
              </a:extLst>
            </p:cNvPr>
            <p:cNvSpPr>
              <a:spLocks/>
            </p:cNvSpPr>
            <p:nvPr/>
          </p:nvSpPr>
          <p:spPr bwMode="auto">
            <a:xfrm>
              <a:off x="3386" y="630"/>
              <a:ext cx="122" cy="197"/>
            </a:xfrm>
            <a:custGeom>
              <a:avLst/>
              <a:gdLst>
                <a:gd name="T0" fmla="*/ 490 w 52"/>
                <a:gd name="T1" fmla="*/ 14856 h 83"/>
                <a:gd name="T2" fmla="*/ 8174 w 52"/>
                <a:gd name="T3" fmla="*/ 0 h 83"/>
                <a:gd name="T4" fmla="*/ 490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89">
              <a:extLst>
                <a:ext uri="{FF2B5EF4-FFF2-40B4-BE49-F238E27FC236}">
                  <a16:creationId xmlns:a16="http://schemas.microsoft.com/office/drawing/2014/main" id="{B75E6AB2-B93A-2D44-9332-758CCF3DB6E0}"/>
                </a:ext>
              </a:extLst>
            </p:cNvPr>
            <p:cNvSpPr>
              <a:spLocks/>
            </p:cNvSpPr>
            <p:nvPr/>
          </p:nvSpPr>
          <p:spPr bwMode="auto">
            <a:xfrm>
              <a:off x="3220" y="544"/>
              <a:ext cx="127" cy="197"/>
            </a:xfrm>
            <a:custGeom>
              <a:avLst/>
              <a:gdLst>
                <a:gd name="T0" fmla="*/ 9628 w 53"/>
                <a:gd name="T1" fmla="*/ 14856 h 83"/>
                <a:gd name="T2" fmla="*/ 798 w 53"/>
                <a:gd name="T3" fmla="*/ 0 h 83"/>
                <a:gd name="T4" fmla="*/ 9628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90">
              <a:extLst>
                <a:ext uri="{FF2B5EF4-FFF2-40B4-BE49-F238E27FC236}">
                  <a16:creationId xmlns:a16="http://schemas.microsoft.com/office/drawing/2014/main" id="{B07B248D-FD0A-8147-9E25-235FFE9B52A0}"/>
                </a:ext>
              </a:extLst>
            </p:cNvPr>
            <p:cNvSpPr>
              <a:spLocks/>
            </p:cNvSpPr>
            <p:nvPr/>
          </p:nvSpPr>
          <p:spPr bwMode="auto">
            <a:xfrm>
              <a:off x="3220" y="315"/>
              <a:ext cx="127" cy="197"/>
            </a:xfrm>
            <a:custGeom>
              <a:avLst/>
              <a:gdLst>
                <a:gd name="T0" fmla="*/ 9628 w 53"/>
                <a:gd name="T1" fmla="*/ 14856 h 83"/>
                <a:gd name="T2" fmla="*/ 798 w 53"/>
                <a:gd name="T3" fmla="*/ 0 h 83"/>
                <a:gd name="T4" fmla="*/ 9628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91">
              <a:extLst>
                <a:ext uri="{FF2B5EF4-FFF2-40B4-BE49-F238E27FC236}">
                  <a16:creationId xmlns:a16="http://schemas.microsoft.com/office/drawing/2014/main" id="{12204E85-6838-0B44-91D6-33AE93D59521}"/>
                </a:ext>
              </a:extLst>
            </p:cNvPr>
            <p:cNvSpPr>
              <a:spLocks/>
            </p:cNvSpPr>
            <p:nvPr/>
          </p:nvSpPr>
          <p:spPr bwMode="auto">
            <a:xfrm>
              <a:off x="3386" y="386"/>
              <a:ext cx="122" cy="192"/>
            </a:xfrm>
            <a:custGeom>
              <a:avLst/>
              <a:gdLst>
                <a:gd name="T0" fmla="*/ 490 w 52"/>
                <a:gd name="T1" fmla="*/ 13531 h 82"/>
                <a:gd name="T2" fmla="*/ 8174 w 52"/>
                <a:gd name="T3" fmla="*/ 0 h 82"/>
                <a:gd name="T4" fmla="*/ 490 w 52"/>
                <a:gd name="T5" fmla="*/ 13531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92">
              <a:extLst>
                <a:ext uri="{FF2B5EF4-FFF2-40B4-BE49-F238E27FC236}">
                  <a16:creationId xmlns:a16="http://schemas.microsoft.com/office/drawing/2014/main" id="{83A36907-4BB8-064B-AEA1-96DF0DD8D96D}"/>
                </a:ext>
              </a:extLst>
            </p:cNvPr>
            <p:cNvSpPr>
              <a:spLocks/>
            </p:cNvSpPr>
            <p:nvPr/>
          </p:nvSpPr>
          <p:spPr bwMode="auto">
            <a:xfrm>
              <a:off x="3283" y="1759"/>
              <a:ext cx="264" cy="1241"/>
            </a:xfrm>
            <a:custGeom>
              <a:avLst/>
              <a:gdLst>
                <a:gd name="T0" fmla="*/ 8733 w 112"/>
                <a:gd name="T1" fmla="*/ 84953 h 525"/>
                <a:gd name="T2" fmla="*/ 8733 w 112"/>
                <a:gd name="T3" fmla="*/ 74836 h 525"/>
                <a:gd name="T4" fmla="*/ 523 w 112"/>
                <a:gd name="T5" fmla="*/ 59842 h 525"/>
                <a:gd name="T6" fmla="*/ 8733 w 112"/>
                <a:gd name="T7" fmla="*/ 71522 h 525"/>
                <a:gd name="T8" fmla="*/ 8733 w 112"/>
                <a:gd name="T9" fmla="*/ 58445 h 525"/>
                <a:gd name="T10" fmla="*/ 523 w 112"/>
                <a:gd name="T11" fmla="*/ 43454 h 525"/>
                <a:gd name="T12" fmla="*/ 8578 w 112"/>
                <a:gd name="T13" fmla="*/ 54758 h 525"/>
                <a:gd name="T14" fmla="*/ 8578 w 112"/>
                <a:gd name="T15" fmla="*/ 37336 h 525"/>
                <a:gd name="T16" fmla="*/ 1233 w 112"/>
                <a:gd name="T17" fmla="*/ 22886 h 525"/>
                <a:gd name="T18" fmla="*/ 8578 w 112"/>
                <a:gd name="T19" fmla="*/ 31978 h 525"/>
                <a:gd name="T20" fmla="*/ 8578 w 112"/>
                <a:gd name="T21" fmla="*/ 20445 h 525"/>
                <a:gd name="T22" fmla="*/ 867 w 112"/>
                <a:gd name="T23" fmla="*/ 5744 h 525"/>
                <a:gd name="T24" fmla="*/ 8578 w 112"/>
                <a:gd name="T25" fmla="*/ 15360 h 525"/>
                <a:gd name="T26" fmla="*/ 8578 w 112"/>
                <a:gd name="T27" fmla="*/ 9744 h 525"/>
                <a:gd name="T28" fmla="*/ 9968 w 112"/>
                <a:gd name="T29" fmla="*/ 9744 h 525"/>
                <a:gd name="T30" fmla="*/ 17697 w 112"/>
                <a:gd name="T31" fmla="*/ 0 h 525"/>
                <a:gd name="T32" fmla="*/ 10124 w 112"/>
                <a:gd name="T33" fmla="*/ 14672 h 525"/>
                <a:gd name="T34" fmla="*/ 10124 w 112"/>
                <a:gd name="T35" fmla="*/ 28250 h 525"/>
                <a:gd name="T36" fmla="*/ 18181 w 112"/>
                <a:gd name="T37" fmla="*/ 16232 h 525"/>
                <a:gd name="T38" fmla="*/ 10124 w 112"/>
                <a:gd name="T39" fmla="*/ 31224 h 525"/>
                <a:gd name="T40" fmla="*/ 10124 w 112"/>
                <a:gd name="T41" fmla="*/ 46059 h 525"/>
                <a:gd name="T42" fmla="*/ 18063 w 112"/>
                <a:gd name="T43" fmla="*/ 35554 h 525"/>
                <a:gd name="T44" fmla="*/ 10124 w 112"/>
                <a:gd name="T45" fmla="*/ 50640 h 525"/>
                <a:gd name="T46" fmla="*/ 10124 w 112"/>
                <a:gd name="T47" fmla="*/ 64721 h 525"/>
                <a:gd name="T48" fmla="*/ 18063 w 112"/>
                <a:gd name="T49" fmla="*/ 54602 h 525"/>
                <a:gd name="T50" fmla="*/ 10124 w 112"/>
                <a:gd name="T51" fmla="*/ 69224 h 525"/>
                <a:gd name="T52" fmla="*/ 10256 w 112"/>
                <a:gd name="T53" fmla="*/ 85825 h 525"/>
                <a:gd name="T54" fmla="*/ 18558 w 112"/>
                <a:gd name="T55" fmla="*/ 72403 h 525"/>
                <a:gd name="T56" fmla="*/ 10256 w 112"/>
                <a:gd name="T57" fmla="*/ 87608 h 525"/>
                <a:gd name="T58" fmla="*/ 10256 w 112"/>
                <a:gd name="T59" fmla="*/ 91569 h 525"/>
                <a:gd name="T60" fmla="*/ 8733 w 112"/>
                <a:gd name="T61" fmla="*/ 91569 h 525"/>
                <a:gd name="T62" fmla="*/ 8733 w 112"/>
                <a:gd name="T63" fmla="*/ 90328 h 525"/>
                <a:gd name="T64" fmla="*/ 1233 w 112"/>
                <a:gd name="T65" fmla="*/ 75706 h 525"/>
                <a:gd name="T66" fmla="*/ 8733 w 112"/>
                <a:gd name="T67" fmla="*/ 84953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93">
              <a:extLst>
                <a:ext uri="{FF2B5EF4-FFF2-40B4-BE49-F238E27FC236}">
                  <a16:creationId xmlns:a16="http://schemas.microsoft.com/office/drawing/2014/main" id="{F6B52A43-100F-2A4C-A3A8-AAC8335905BF}"/>
                </a:ext>
              </a:extLst>
            </p:cNvPr>
            <p:cNvSpPr>
              <a:spLocks/>
            </p:cNvSpPr>
            <p:nvPr/>
          </p:nvSpPr>
          <p:spPr bwMode="auto">
            <a:xfrm>
              <a:off x="3805" y="1379"/>
              <a:ext cx="379" cy="1786"/>
            </a:xfrm>
            <a:custGeom>
              <a:avLst/>
              <a:gdLst>
                <a:gd name="T0" fmla="*/ 15205 w 160"/>
                <a:gd name="T1" fmla="*/ 121857 h 756"/>
                <a:gd name="T2" fmla="*/ 15205 w 160"/>
                <a:gd name="T3" fmla="*/ 107273 h 756"/>
                <a:gd name="T4" fmla="*/ 27354 w 160"/>
                <a:gd name="T5" fmla="*/ 85714 h 756"/>
                <a:gd name="T6" fmla="*/ 15205 w 160"/>
                <a:gd name="T7" fmla="*/ 102357 h 756"/>
                <a:gd name="T8" fmla="*/ 15205 w 160"/>
                <a:gd name="T9" fmla="*/ 83604 h 756"/>
                <a:gd name="T10" fmla="*/ 27354 w 160"/>
                <a:gd name="T11" fmla="*/ 62274 h 756"/>
                <a:gd name="T12" fmla="*/ 15525 w 160"/>
                <a:gd name="T13" fmla="*/ 78582 h 756"/>
                <a:gd name="T14" fmla="*/ 15525 w 160"/>
                <a:gd name="T15" fmla="*/ 53729 h 756"/>
                <a:gd name="T16" fmla="*/ 26478 w 160"/>
                <a:gd name="T17" fmla="*/ 32895 h 756"/>
                <a:gd name="T18" fmla="*/ 15525 w 160"/>
                <a:gd name="T19" fmla="*/ 45699 h 756"/>
                <a:gd name="T20" fmla="*/ 15525 w 160"/>
                <a:gd name="T21" fmla="*/ 29379 h 756"/>
                <a:gd name="T22" fmla="*/ 26859 w 160"/>
                <a:gd name="T23" fmla="*/ 8160 h 756"/>
                <a:gd name="T24" fmla="*/ 15525 w 160"/>
                <a:gd name="T25" fmla="*/ 22084 h 756"/>
                <a:gd name="T26" fmla="*/ 13409 w 160"/>
                <a:gd name="T27" fmla="*/ 14042 h 756"/>
                <a:gd name="T28" fmla="*/ 2300 w 160"/>
                <a:gd name="T29" fmla="*/ 0 h 756"/>
                <a:gd name="T30" fmla="*/ 13293 w 160"/>
                <a:gd name="T31" fmla="*/ 21056 h 756"/>
                <a:gd name="T32" fmla="*/ 13293 w 160"/>
                <a:gd name="T33" fmla="*/ 40674 h 756"/>
                <a:gd name="T34" fmla="*/ 1263 w 160"/>
                <a:gd name="T35" fmla="*/ 23112 h 756"/>
                <a:gd name="T36" fmla="*/ 13293 w 160"/>
                <a:gd name="T37" fmla="*/ 44884 h 756"/>
                <a:gd name="T38" fmla="*/ 13293 w 160"/>
                <a:gd name="T39" fmla="*/ 66068 h 756"/>
                <a:gd name="T40" fmla="*/ 1796 w 160"/>
                <a:gd name="T41" fmla="*/ 50934 h 756"/>
                <a:gd name="T42" fmla="*/ 13293 w 160"/>
                <a:gd name="T43" fmla="*/ 72477 h 756"/>
                <a:gd name="T44" fmla="*/ 13293 w 160"/>
                <a:gd name="T45" fmla="*/ 92636 h 756"/>
                <a:gd name="T46" fmla="*/ 1796 w 160"/>
                <a:gd name="T47" fmla="*/ 78213 h 756"/>
                <a:gd name="T48" fmla="*/ 13293 w 160"/>
                <a:gd name="T49" fmla="*/ 99428 h 756"/>
                <a:gd name="T50" fmla="*/ 13061 w 160"/>
                <a:gd name="T51" fmla="*/ 122884 h 756"/>
                <a:gd name="T52" fmla="*/ 876 w 160"/>
                <a:gd name="T53" fmla="*/ 103753 h 756"/>
                <a:gd name="T54" fmla="*/ 13061 w 160"/>
                <a:gd name="T55" fmla="*/ 125313 h 756"/>
                <a:gd name="T56" fmla="*/ 13061 w 160"/>
                <a:gd name="T57" fmla="*/ 131413 h 756"/>
                <a:gd name="T58" fmla="*/ 15205 w 160"/>
                <a:gd name="T59" fmla="*/ 131413 h 756"/>
                <a:gd name="T60" fmla="*/ 15205 w 160"/>
                <a:gd name="T61" fmla="*/ 129676 h 756"/>
                <a:gd name="T62" fmla="*/ 26478 w 160"/>
                <a:gd name="T63" fmla="*/ 108686 h 756"/>
                <a:gd name="T64" fmla="*/ 15205 w 160"/>
                <a:gd name="T65" fmla="*/ 121857 h 7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94">
              <a:extLst>
                <a:ext uri="{FF2B5EF4-FFF2-40B4-BE49-F238E27FC236}">
                  <a16:creationId xmlns:a16="http://schemas.microsoft.com/office/drawing/2014/main" id="{B0730ED8-2E93-4E4F-9392-818DDC4C5EC6}"/>
                </a:ext>
              </a:extLst>
            </p:cNvPr>
            <p:cNvSpPr>
              <a:spLocks/>
            </p:cNvSpPr>
            <p:nvPr/>
          </p:nvSpPr>
          <p:spPr bwMode="auto">
            <a:xfrm>
              <a:off x="3249" y="2924"/>
              <a:ext cx="359" cy="560"/>
            </a:xfrm>
            <a:custGeom>
              <a:avLst/>
              <a:gdLst>
                <a:gd name="T0" fmla="*/ 24991 w 152"/>
                <a:gd name="T1" fmla="*/ 41237 h 237"/>
                <a:gd name="T2" fmla="*/ 1897 w 152"/>
                <a:gd name="T3" fmla="*/ 0 h 237"/>
                <a:gd name="T4" fmla="*/ 24991 w 152"/>
                <a:gd name="T5" fmla="*/ 41237 h 237"/>
                <a:gd name="T6" fmla="*/ 0 60000 65536"/>
                <a:gd name="T7" fmla="*/ 0 60000 65536"/>
                <a:gd name="T8" fmla="*/ 0 60000 65536"/>
              </a:gdLst>
              <a:ahLst/>
              <a:cxnLst>
                <a:cxn ang="T6">
                  <a:pos x="T0" y="T1"/>
                </a:cxn>
                <a:cxn ang="T7">
                  <a:pos x="T2" y="T3"/>
                </a:cxn>
                <a:cxn ang="T8">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95">
              <a:extLst>
                <a:ext uri="{FF2B5EF4-FFF2-40B4-BE49-F238E27FC236}">
                  <a16:creationId xmlns:a16="http://schemas.microsoft.com/office/drawing/2014/main" id="{D775116D-EAB0-3F4F-A1C2-CF357085B3F0}"/>
                </a:ext>
              </a:extLst>
            </p:cNvPr>
            <p:cNvSpPr>
              <a:spLocks/>
            </p:cNvSpPr>
            <p:nvPr/>
          </p:nvSpPr>
          <p:spPr bwMode="auto">
            <a:xfrm>
              <a:off x="3324" y="2993"/>
              <a:ext cx="305" cy="519"/>
            </a:xfrm>
            <a:custGeom>
              <a:avLst/>
              <a:gdLst>
                <a:gd name="T0" fmla="*/ 19589 w 129"/>
                <a:gd name="T1" fmla="*/ 33976 h 220"/>
                <a:gd name="T2" fmla="*/ 18851 w 129"/>
                <a:gd name="T3" fmla="*/ 32747 h 220"/>
                <a:gd name="T4" fmla="*/ 17435 w 129"/>
                <a:gd name="T5" fmla="*/ 30699 h 220"/>
                <a:gd name="T6" fmla="*/ 16787 w 129"/>
                <a:gd name="T7" fmla="*/ 29831 h 220"/>
                <a:gd name="T8" fmla="*/ 15373 w 129"/>
                <a:gd name="T9" fmla="*/ 27252 h 220"/>
                <a:gd name="T10" fmla="*/ 15210 w 129"/>
                <a:gd name="T11" fmla="*/ 26507 h 220"/>
                <a:gd name="T12" fmla="*/ 14340 w 129"/>
                <a:gd name="T13" fmla="*/ 25155 h 220"/>
                <a:gd name="T14" fmla="*/ 13590 w 129"/>
                <a:gd name="T15" fmla="*/ 23975 h 220"/>
                <a:gd name="T16" fmla="*/ 13309 w 129"/>
                <a:gd name="T17" fmla="*/ 23223 h 220"/>
                <a:gd name="T18" fmla="*/ 12940 w 129"/>
                <a:gd name="T19" fmla="*/ 22739 h 220"/>
                <a:gd name="T20" fmla="*/ 11907 w 129"/>
                <a:gd name="T21" fmla="*/ 21399 h 220"/>
                <a:gd name="T22" fmla="*/ 11526 w 129"/>
                <a:gd name="T23" fmla="*/ 20810 h 220"/>
                <a:gd name="T24" fmla="*/ 10997 w 129"/>
                <a:gd name="T25" fmla="*/ 19786 h 220"/>
                <a:gd name="T26" fmla="*/ 10493 w 129"/>
                <a:gd name="T27" fmla="*/ 18984 h 220"/>
                <a:gd name="T28" fmla="*/ 9599 w 129"/>
                <a:gd name="T29" fmla="*/ 17747 h 220"/>
                <a:gd name="T30" fmla="*/ 8932 w 129"/>
                <a:gd name="T31" fmla="*/ 16356 h 220"/>
                <a:gd name="T32" fmla="*/ 8564 w 129"/>
                <a:gd name="T33" fmla="*/ 15860 h 220"/>
                <a:gd name="T34" fmla="*/ 8341 w 129"/>
                <a:gd name="T35" fmla="*/ 15204 h 220"/>
                <a:gd name="T36" fmla="*/ 8060 w 129"/>
                <a:gd name="T37" fmla="*/ 14836 h 220"/>
                <a:gd name="T38" fmla="*/ 7838 w 129"/>
                <a:gd name="T39" fmla="*/ 14676 h 220"/>
                <a:gd name="T40" fmla="*/ 7535 w 129"/>
                <a:gd name="T41" fmla="*/ 13968 h 220"/>
                <a:gd name="T42" fmla="*/ 6277 w 129"/>
                <a:gd name="T43" fmla="*/ 12055 h 220"/>
                <a:gd name="T44" fmla="*/ 5908 w 129"/>
                <a:gd name="T45" fmla="*/ 11397 h 220"/>
                <a:gd name="T46" fmla="*/ 5405 w 129"/>
                <a:gd name="T47" fmla="*/ 10529 h 220"/>
                <a:gd name="T48" fmla="*/ 4719 w 129"/>
                <a:gd name="T49" fmla="*/ 9139 h 220"/>
                <a:gd name="T50" fmla="*/ 4719 w 129"/>
                <a:gd name="T51" fmla="*/ 8481 h 220"/>
                <a:gd name="T52" fmla="*/ 4003 w 129"/>
                <a:gd name="T53" fmla="*/ 8115 h 220"/>
                <a:gd name="T54" fmla="*/ 3461 w 129"/>
                <a:gd name="T55" fmla="*/ 7747 h 220"/>
                <a:gd name="T56" fmla="*/ 3187 w 129"/>
                <a:gd name="T57" fmla="*/ 6879 h 220"/>
                <a:gd name="T58" fmla="*/ 2974 w 129"/>
                <a:gd name="T59" fmla="*/ 6879 h 220"/>
                <a:gd name="T60" fmla="*/ 2818 w 129"/>
                <a:gd name="T61" fmla="*/ 6568 h 220"/>
                <a:gd name="T62" fmla="*/ 2818 w 129"/>
                <a:gd name="T63" fmla="*/ 5700 h 220"/>
                <a:gd name="T64" fmla="*/ 2062 w 129"/>
                <a:gd name="T65" fmla="*/ 5332 h 220"/>
                <a:gd name="T66" fmla="*/ 2062 w 129"/>
                <a:gd name="T67" fmla="*/ 4947 h 220"/>
                <a:gd name="T68" fmla="*/ 1560 w 129"/>
                <a:gd name="T69" fmla="*/ 4463 h 220"/>
                <a:gd name="T70" fmla="*/ 1402 w 129"/>
                <a:gd name="T71" fmla="*/ 3940 h 220"/>
                <a:gd name="T72" fmla="*/ 1783 w 129"/>
                <a:gd name="T73" fmla="*/ 3940 h 220"/>
                <a:gd name="T74" fmla="*/ 1028 w 129"/>
                <a:gd name="T75" fmla="*/ 3072 h 220"/>
                <a:gd name="T76" fmla="*/ 532 w 129"/>
                <a:gd name="T77" fmla="*/ 1392 h 220"/>
                <a:gd name="T78" fmla="*/ 369 w 129"/>
                <a:gd name="T79" fmla="*/ 1024 h 220"/>
                <a:gd name="T80" fmla="*/ 0 w 129"/>
                <a:gd name="T81" fmla="*/ 0 h 220"/>
                <a:gd name="T82" fmla="*/ 369 w 129"/>
                <a:gd name="T83" fmla="*/ 524 h 220"/>
                <a:gd name="T84" fmla="*/ 532 w 129"/>
                <a:gd name="T85" fmla="*/ 1236 h 220"/>
                <a:gd name="T86" fmla="*/ 1901 w 129"/>
                <a:gd name="T87" fmla="*/ 2784 h 220"/>
                <a:gd name="T88" fmla="*/ 3688 w 129"/>
                <a:gd name="T89" fmla="*/ 5487 h 220"/>
                <a:gd name="T90" fmla="*/ 5405 w 129"/>
                <a:gd name="T91" fmla="*/ 8271 h 220"/>
                <a:gd name="T92" fmla="*/ 6809 w 129"/>
                <a:gd name="T93" fmla="*/ 10529 h 220"/>
                <a:gd name="T94" fmla="*/ 8060 w 129"/>
                <a:gd name="T95" fmla="*/ 12579 h 220"/>
                <a:gd name="T96" fmla="*/ 9968 w 129"/>
                <a:gd name="T97" fmla="*/ 16228 h 220"/>
                <a:gd name="T98" fmla="*/ 10997 w 129"/>
                <a:gd name="T99" fmla="*/ 18120 h 220"/>
                <a:gd name="T100" fmla="*/ 12254 w 129"/>
                <a:gd name="T101" fmla="*/ 20692 h 220"/>
                <a:gd name="T102" fmla="*/ 17659 w 129"/>
                <a:gd name="T103" fmla="*/ 28779 h 220"/>
                <a:gd name="T104" fmla="*/ 18688 w 129"/>
                <a:gd name="T105" fmla="*/ 31065 h 220"/>
                <a:gd name="T106" fmla="*/ 21875 w 129"/>
                <a:gd name="T107" fmla="*/ 37578 h 2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96">
              <a:extLst>
                <a:ext uri="{FF2B5EF4-FFF2-40B4-BE49-F238E27FC236}">
                  <a16:creationId xmlns:a16="http://schemas.microsoft.com/office/drawing/2014/main" id="{4AD8EAB7-5053-D642-91FE-6B60F37663E4}"/>
                </a:ext>
              </a:extLst>
            </p:cNvPr>
            <p:cNvSpPr>
              <a:spLocks/>
            </p:cNvSpPr>
            <p:nvPr/>
          </p:nvSpPr>
          <p:spPr bwMode="auto">
            <a:xfrm>
              <a:off x="3609" y="375"/>
              <a:ext cx="232" cy="444"/>
            </a:xfrm>
            <a:custGeom>
              <a:avLst/>
              <a:gdLst>
                <a:gd name="T0" fmla="*/ 10705 w 98"/>
                <a:gd name="T1" fmla="*/ 659 h 188"/>
                <a:gd name="T2" fmla="*/ 2455 w 98"/>
                <a:gd name="T3" fmla="*/ 32629 h 188"/>
                <a:gd name="T4" fmla="*/ 13915 w 98"/>
                <a:gd name="T5" fmla="*/ 20129 h 188"/>
                <a:gd name="T6" fmla="*/ 10705 w 98"/>
                <a:gd name="T7" fmla="*/ 659 h 1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97">
              <a:extLst>
                <a:ext uri="{FF2B5EF4-FFF2-40B4-BE49-F238E27FC236}">
                  <a16:creationId xmlns:a16="http://schemas.microsoft.com/office/drawing/2014/main" id="{26BD908E-7D62-9440-A3E9-E13CB15481DF}"/>
                </a:ext>
              </a:extLst>
            </p:cNvPr>
            <p:cNvSpPr>
              <a:spLocks/>
            </p:cNvSpPr>
            <p:nvPr/>
          </p:nvSpPr>
          <p:spPr bwMode="auto">
            <a:xfrm>
              <a:off x="3712" y="387"/>
              <a:ext cx="118" cy="371"/>
            </a:xfrm>
            <a:custGeom>
              <a:avLst/>
              <a:gdLst>
                <a:gd name="T0" fmla="*/ 3075 w 50"/>
                <a:gd name="T1" fmla="*/ 0 h 157"/>
                <a:gd name="T2" fmla="*/ 0 w 50"/>
                <a:gd name="T3" fmla="*/ 27341 h 157"/>
                <a:gd name="T4" fmla="*/ 6233 w 50"/>
                <a:gd name="T5" fmla="*/ 19304 h 157"/>
                <a:gd name="T6" fmla="*/ 3075 w 50"/>
                <a:gd name="T7" fmla="*/ 0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98">
              <a:extLst>
                <a:ext uri="{FF2B5EF4-FFF2-40B4-BE49-F238E27FC236}">
                  <a16:creationId xmlns:a16="http://schemas.microsoft.com/office/drawing/2014/main" id="{9CDA07AB-E8FF-EF44-B7C3-D005EA094B9F}"/>
                </a:ext>
              </a:extLst>
            </p:cNvPr>
            <p:cNvSpPr>
              <a:spLocks/>
            </p:cNvSpPr>
            <p:nvPr/>
          </p:nvSpPr>
          <p:spPr bwMode="auto">
            <a:xfrm>
              <a:off x="3626" y="1756"/>
              <a:ext cx="254" cy="499"/>
            </a:xfrm>
            <a:custGeom>
              <a:avLst/>
              <a:gdLst>
                <a:gd name="T0" fmla="*/ 11974 w 107"/>
                <a:gd name="T1" fmla="*/ 660 h 211"/>
                <a:gd name="T2" fmla="*/ 2863 w 107"/>
                <a:gd name="T3" fmla="*/ 36919 h 211"/>
                <a:gd name="T4" fmla="*/ 15598 w 107"/>
                <a:gd name="T5" fmla="*/ 22713 h 211"/>
                <a:gd name="T6" fmla="*/ 11974 w 107"/>
                <a:gd name="T7" fmla="*/ 66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99">
              <a:extLst>
                <a:ext uri="{FF2B5EF4-FFF2-40B4-BE49-F238E27FC236}">
                  <a16:creationId xmlns:a16="http://schemas.microsoft.com/office/drawing/2014/main" id="{5EB49C9A-C13D-B247-80D4-EAD87A960D43}"/>
                </a:ext>
              </a:extLst>
            </p:cNvPr>
            <p:cNvSpPr>
              <a:spLocks/>
            </p:cNvSpPr>
            <p:nvPr/>
          </p:nvSpPr>
          <p:spPr bwMode="auto">
            <a:xfrm>
              <a:off x="3739" y="1765"/>
              <a:ext cx="128" cy="417"/>
            </a:xfrm>
            <a:custGeom>
              <a:avLst/>
              <a:gdLst>
                <a:gd name="T0" fmla="*/ 3383 w 54"/>
                <a:gd name="T1" fmla="*/ 0 h 176"/>
                <a:gd name="T2" fmla="*/ 0 w 54"/>
                <a:gd name="T3" fmla="*/ 31140 h 176"/>
                <a:gd name="T4" fmla="*/ 6725 w 54"/>
                <a:gd name="T5" fmla="*/ 22089 h 176"/>
                <a:gd name="T6" fmla="*/ 3383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00">
              <a:extLst>
                <a:ext uri="{FF2B5EF4-FFF2-40B4-BE49-F238E27FC236}">
                  <a16:creationId xmlns:a16="http://schemas.microsoft.com/office/drawing/2014/main" id="{F3E891AE-CAAD-2A4B-9132-76B92C9966FD}"/>
                </a:ext>
              </a:extLst>
            </p:cNvPr>
            <p:cNvSpPr>
              <a:spLocks/>
            </p:cNvSpPr>
            <p:nvPr/>
          </p:nvSpPr>
          <p:spPr bwMode="auto">
            <a:xfrm>
              <a:off x="3608" y="3016"/>
              <a:ext cx="255" cy="499"/>
            </a:xfrm>
            <a:custGeom>
              <a:avLst/>
              <a:gdLst>
                <a:gd name="T0" fmla="*/ 11808 w 108"/>
                <a:gd name="T1" fmla="*/ 532 h 211"/>
                <a:gd name="T2" fmla="*/ 2581 w 108"/>
                <a:gd name="T3" fmla="*/ 36919 h 211"/>
                <a:gd name="T4" fmla="*/ 15047 w 108"/>
                <a:gd name="T5" fmla="*/ 22713 h 211"/>
                <a:gd name="T6" fmla="*/ 11808 w 108"/>
                <a:gd name="T7" fmla="*/ 532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01">
              <a:extLst>
                <a:ext uri="{FF2B5EF4-FFF2-40B4-BE49-F238E27FC236}">
                  <a16:creationId xmlns:a16="http://schemas.microsoft.com/office/drawing/2014/main" id="{3B3ED298-4375-C04F-BA34-D7CDDD831008}"/>
                </a:ext>
              </a:extLst>
            </p:cNvPr>
            <p:cNvSpPr>
              <a:spLocks/>
            </p:cNvSpPr>
            <p:nvPr/>
          </p:nvSpPr>
          <p:spPr bwMode="auto">
            <a:xfrm>
              <a:off x="3721" y="3025"/>
              <a:ext cx="128" cy="417"/>
            </a:xfrm>
            <a:custGeom>
              <a:avLst/>
              <a:gdLst>
                <a:gd name="T0" fmla="*/ 3501 w 54"/>
                <a:gd name="T1" fmla="*/ 0 h 176"/>
                <a:gd name="T2" fmla="*/ 0 w 54"/>
                <a:gd name="T3" fmla="*/ 31140 h 176"/>
                <a:gd name="T4" fmla="*/ 6884 w 54"/>
                <a:gd name="T5" fmla="*/ 22302 h 176"/>
                <a:gd name="T6" fmla="*/ 3501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02">
              <a:extLst>
                <a:ext uri="{FF2B5EF4-FFF2-40B4-BE49-F238E27FC236}">
                  <a16:creationId xmlns:a16="http://schemas.microsoft.com/office/drawing/2014/main" id="{29E6C241-7390-3E4D-91AE-8BCC034A36D3}"/>
                </a:ext>
              </a:extLst>
            </p:cNvPr>
            <p:cNvSpPr>
              <a:spLocks/>
            </p:cNvSpPr>
            <p:nvPr/>
          </p:nvSpPr>
          <p:spPr bwMode="auto">
            <a:xfrm>
              <a:off x="3328" y="1527"/>
              <a:ext cx="255" cy="496"/>
            </a:xfrm>
            <a:custGeom>
              <a:avLst/>
              <a:gdLst>
                <a:gd name="T0" fmla="*/ 6897 w 108"/>
                <a:gd name="T1" fmla="*/ 524 h 210"/>
                <a:gd name="T2" fmla="*/ 15916 w 108"/>
                <a:gd name="T3" fmla="*/ 36473 h 210"/>
                <a:gd name="T4" fmla="*/ 3818 w 108"/>
                <a:gd name="T5" fmla="*/ 22185 h 210"/>
                <a:gd name="T6" fmla="*/ 6897 w 108"/>
                <a:gd name="T7" fmla="*/ 524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03">
              <a:extLst>
                <a:ext uri="{FF2B5EF4-FFF2-40B4-BE49-F238E27FC236}">
                  <a16:creationId xmlns:a16="http://schemas.microsoft.com/office/drawing/2014/main" id="{E663A22E-310F-A34E-9D28-CC6E92703313}"/>
                </a:ext>
              </a:extLst>
            </p:cNvPr>
            <p:cNvSpPr>
              <a:spLocks/>
            </p:cNvSpPr>
            <p:nvPr/>
          </p:nvSpPr>
          <p:spPr bwMode="auto">
            <a:xfrm>
              <a:off x="3341" y="1536"/>
              <a:ext cx="127" cy="418"/>
            </a:xfrm>
            <a:custGeom>
              <a:avLst/>
              <a:gdLst>
                <a:gd name="T0" fmla="*/ 5908 w 54"/>
                <a:gd name="T1" fmla="*/ 0 h 177"/>
                <a:gd name="T2" fmla="*/ 9144 w 54"/>
                <a:gd name="T3" fmla="*/ 30703 h 177"/>
                <a:gd name="T4" fmla="*/ 2876 w 54"/>
                <a:gd name="T5" fmla="*/ 21521 h 177"/>
                <a:gd name="T6" fmla="*/ 5908 w 54"/>
                <a:gd name="T7" fmla="*/ 0 h 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04">
              <a:extLst>
                <a:ext uri="{FF2B5EF4-FFF2-40B4-BE49-F238E27FC236}">
                  <a16:creationId xmlns:a16="http://schemas.microsoft.com/office/drawing/2014/main" id="{80DDCDAE-259D-024D-837A-AD10A9E96509}"/>
                </a:ext>
              </a:extLst>
            </p:cNvPr>
            <p:cNvSpPr>
              <a:spLocks/>
            </p:cNvSpPr>
            <p:nvPr/>
          </p:nvSpPr>
          <p:spPr bwMode="auto">
            <a:xfrm>
              <a:off x="3261" y="2272"/>
              <a:ext cx="356" cy="560"/>
            </a:xfrm>
            <a:custGeom>
              <a:avLst/>
              <a:gdLst>
                <a:gd name="T0" fmla="*/ 24557 w 151"/>
                <a:gd name="T1" fmla="*/ 41237 h 237"/>
                <a:gd name="T2" fmla="*/ 1756 w 151"/>
                <a:gd name="T3" fmla="*/ 0 h 237"/>
                <a:gd name="T4" fmla="*/ 24557 w 151"/>
                <a:gd name="T5" fmla="*/ 41237 h 237"/>
                <a:gd name="T6" fmla="*/ 0 60000 65536"/>
                <a:gd name="T7" fmla="*/ 0 60000 65536"/>
                <a:gd name="T8" fmla="*/ 0 60000 65536"/>
              </a:gdLst>
              <a:ahLst/>
              <a:cxnLst>
                <a:cxn ang="T6">
                  <a:pos x="T0" y="T1"/>
                </a:cxn>
                <a:cxn ang="T7">
                  <a:pos x="T2" y="T3"/>
                </a:cxn>
                <a:cxn ang="T8">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105">
              <a:extLst>
                <a:ext uri="{FF2B5EF4-FFF2-40B4-BE49-F238E27FC236}">
                  <a16:creationId xmlns:a16="http://schemas.microsoft.com/office/drawing/2014/main" id="{D5E4D1C7-951D-044F-9F72-94247E30091F}"/>
                </a:ext>
              </a:extLst>
            </p:cNvPr>
            <p:cNvSpPr>
              <a:spLocks/>
            </p:cNvSpPr>
            <p:nvPr/>
          </p:nvSpPr>
          <p:spPr bwMode="auto">
            <a:xfrm>
              <a:off x="3616" y="1863"/>
              <a:ext cx="356" cy="560"/>
            </a:xfrm>
            <a:custGeom>
              <a:avLst/>
              <a:gdLst>
                <a:gd name="T0" fmla="*/ 1233 w 151"/>
                <a:gd name="T1" fmla="*/ 41237 h 237"/>
                <a:gd name="T2" fmla="*/ 24034 w 151"/>
                <a:gd name="T3" fmla="*/ 0 h 237"/>
                <a:gd name="T4" fmla="*/ 1233 w 151"/>
                <a:gd name="T5" fmla="*/ 41237 h 237"/>
                <a:gd name="T6" fmla="*/ 0 60000 65536"/>
                <a:gd name="T7" fmla="*/ 0 60000 65536"/>
                <a:gd name="T8" fmla="*/ 0 60000 65536"/>
              </a:gdLst>
              <a:ahLst/>
              <a:cxnLst>
                <a:cxn ang="T6">
                  <a:pos x="T0" y="T1"/>
                </a:cxn>
                <a:cxn ang="T7">
                  <a:pos x="T2" y="T3"/>
                </a:cxn>
                <a:cxn ang="T8">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106">
              <a:extLst>
                <a:ext uri="{FF2B5EF4-FFF2-40B4-BE49-F238E27FC236}">
                  <a16:creationId xmlns:a16="http://schemas.microsoft.com/office/drawing/2014/main" id="{5614DE83-5964-104A-92F4-DFFA5A9BDE56}"/>
                </a:ext>
              </a:extLst>
            </p:cNvPr>
            <p:cNvSpPr>
              <a:spLocks/>
            </p:cNvSpPr>
            <p:nvPr/>
          </p:nvSpPr>
          <p:spPr bwMode="auto">
            <a:xfrm>
              <a:off x="3587" y="2463"/>
              <a:ext cx="356" cy="562"/>
            </a:xfrm>
            <a:custGeom>
              <a:avLst/>
              <a:gdLst>
                <a:gd name="T0" fmla="*/ 1389 w 151"/>
                <a:gd name="T1" fmla="*/ 41262 h 238"/>
                <a:gd name="T2" fmla="*/ 24034 w 151"/>
                <a:gd name="T3" fmla="*/ 0 h 238"/>
                <a:gd name="T4" fmla="*/ 1389 w 151"/>
                <a:gd name="T5" fmla="*/ 41262 h 238"/>
                <a:gd name="T6" fmla="*/ 0 60000 65536"/>
                <a:gd name="T7" fmla="*/ 0 60000 65536"/>
                <a:gd name="T8" fmla="*/ 0 60000 65536"/>
              </a:gdLst>
              <a:ahLst/>
              <a:cxnLst>
                <a:cxn ang="T6">
                  <a:pos x="T0" y="T1"/>
                </a:cxn>
                <a:cxn ang="T7">
                  <a:pos x="T2" y="T3"/>
                </a:cxn>
                <a:cxn ang="T8">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107">
              <a:extLst>
                <a:ext uri="{FF2B5EF4-FFF2-40B4-BE49-F238E27FC236}">
                  <a16:creationId xmlns:a16="http://schemas.microsoft.com/office/drawing/2014/main" id="{380404DF-A36D-7A42-B970-9AC46864F518}"/>
                </a:ext>
              </a:extLst>
            </p:cNvPr>
            <p:cNvSpPr>
              <a:spLocks/>
            </p:cNvSpPr>
            <p:nvPr/>
          </p:nvSpPr>
          <p:spPr bwMode="auto">
            <a:xfrm>
              <a:off x="3591" y="3096"/>
              <a:ext cx="351" cy="562"/>
            </a:xfrm>
            <a:custGeom>
              <a:avLst/>
              <a:gdLst>
                <a:gd name="T0" fmla="*/ 1175 w 149"/>
                <a:gd name="T1" fmla="*/ 41262 h 238"/>
                <a:gd name="T2" fmla="*/ 23922 w 149"/>
                <a:gd name="T3" fmla="*/ 0 h 238"/>
                <a:gd name="T4" fmla="*/ 1175 w 149"/>
                <a:gd name="T5" fmla="*/ 41262 h 238"/>
                <a:gd name="T6" fmla="*/ 0 60000 65536"/>
                <a:gd name="T7" fmla="*/ 0 60000 65536"/>
                <a:gd name="T8" fmla="*/ 0 60000 65536"/>
              </a:gdLst>
              <a:ahLst/>
              <a:cxnLst>
                <a:cxn ang="T6">
                  <a:pos x="T0" y="T1"/>
                </a:cxn>
                <a:cxn ang="T7">
                  <a:pos x="T2" y="T3"/>
                </a:cxn>
                <a:cxn ang="T8">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08">
              <a:extLst>
                <a:ext uri="{FF2B5EF4-FFF2-40B4-BE49-F238E27FC236}">
                  <a16:creationId xmlns:a16="http://schemas.microsoft.com/office/drawing/2014/main" id="{96E160B8-8B40-8646-9192-8E973F9AD77A}"/>
                </a:ext>
              </a:extLst>
            </p:cNvPr>
            <p:cNvSpPr>
              <a:spLocks/>
            </p:cNvSpPr>
            <p:nvPr/>
          </p:nvSpPr>
          <p:spPr bwMode="auto">
            <a:xfrm>
              <a:off x="3244" y="1604"/>
              <a:ext cx="356" cy="554"/>
            </a:xfrm>
            <a:custGeom>
              <a:avLst/>
              <a:gdLst>
                <a:gd name="T0" fmla="*/ 24691 w 151"/>
                <a:gd name="T1" fmla="*/ 40343 h 235"/>
                <a:gd name="T2" fmla="*/ 1884 w 151"/>
                <a:gd name="T3" fmla="*/ 0 h 235"/>
                <a:gd name="T4" fmla="*/ 24691 w 151"/>
                <a:gd name="T5" fmla="*/ 40343 h 235"/>
                <a:gd name="T6" fmla="*/ 0 60000 65536"/>
                <a:gd name="T7" fmla="*/ 0 60000 65536"/>
                <a:gd name="T8" fmla="*/ 0 60000 65536"/>
              </a:gdLst>
              <a:ahLst/>
              <a:cxnLst>
                <a:cxn ang="T6">
                  <a:pos x="T0" y="T1"/>
                </a:cxn>
                <a:cxn ang="T7">
                  <a:pos x="T2" y="T3"/>
                </a:cxn>
                <a:cxn ang="T8">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109">
              <a:extLst>
                <a:ext uri="{FF2B5EF4-FFF2-40B4-BE49-F238E27FC236}">
                  <a16:creationId xmlns:a16="http://schemas.microsoft.com/office/drawing/2014/main" id="{28DCF314-FA1A-5045-BC5E-439F8D321152}"/>
                </a:ext>
              </a:extLst>
            </p:cNvPr>
            <p:cNvSpPr>
              <a:spLocks/>
            </p:cNvSpPr>
            <p:nvPr/>
          </p:nvSpPr>
          <p:spPr bwMode="auto">
            <a:xfrm>
              <a:off x="3631" y="1138"/>
              <a:ext cx="356" cy="559"/>
            </a:xfrm>
            <a:custGeom>
              <a:avLst/>
              <a:gdLst>
                <a:gd name="T0" fmla="*/ 1042 w 150"/>
                <a:gd name="T1" fmla="*/ 41674 h 236"/>
                <a:gd name="T2" fmla="*/ 24998 w 150"/>
                <a:gd name="T3" fmla="*/ 0 h 236"/>
                <a:gd name="T4" fmla="*/ 1042 w 150"/>
                <a:gd name="T5" fmla="*/ 41674 h 236"/>
                <a:gd name="T6" fmla="*/ 0 60000 65536"/>
                <a:gd name="T7" fmla="*/ 0 60000 65536"/>
                <a:gd name="T8" fmla="*/ 0 60000 65536"/>
              </a:gdLst>
              <a:ahLst/>
              <a:cxnLst>
                <a:cxn ang="T6">
                  <a:pos x="T0" y="T1"/>
                </a:cxn>
                <a:cxn ang="T7">
                  <a:pos x="T2" y="T3"/>
                </a:cxn>
                <a:cxn ang="T8">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110">
              <a:extLst>
                <a:ext uri="{FF2B5EF4-FFF2-40B4-BE49-F238E27FC236}">
                  <a16:creationId xmlns:a16="http://schemas.microsoft.com/office/drawing/2014/main" id="{6F5C2632-4252-4E42-A845-FB4E72D5A219}"/>
                </a:ext>
              </a:extLst>
            </p:cNvPr>
            <p:cNvSpPr>
              <a:spLocks/>
            </p:cNvSpPr>
            <p:nvPr/>
          </p:nvSpPr>
          <p:spPr bwMode="auto">
            <a:xfrm>
              <a:off x="3244" y="895"/>
              <a:ext cx="356" cy="560"/>
            </a:xfrm>
            <a:custGeom>
              <a:avLst/>
              <a:gdLst>
                <a:gd name="T0" fmla="*/ 24691 w 151"/>
                <a:gd name="T1" fmla="*/ 41237 h 237"/>
                <a:gd name="T2" fmla="*/ 1884 w 151"/>
                <a:gd name="T3" fmla="*/ 0 h 237"/>
                <a:gd name="T4" fmla="*/ 24691 w 151"/>
                <a:gd name="T5" fmla="*/ 41237 h 237"/>
                <a:gd name="T6" fmla="*/ 0 60000 65536"/>
                <a:gd name="T7" fmla="*/ 0 60000 65536"/>
                <a:gd name="T8" fmla="*/ 0 60000 65536"/>
              </a:gdLst>
              <a:ahLst/>
              <a:cxnLst>
                <a:cxn ang="T6">
                  <a:pos x="T0" y="T1"/>
                </a:cxn>
                <a:cxn ang="T7">
                  <a:pos x="T2" y="T3"/>
                </a:cxn>
                <a:cxn ang="T8">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11">
              <a:extLst>
                <a:ext uri="{FF2B5EF4-FFF2-40B4-BE49-F238E27FC236}">
                  <a16:creationId xmlns:a16="http://schemas.microsoft.com/office/drawing/2014/main" id="{57BC50A3-7F78-FE4C-BED6-AAD463935422}"/>
                </a:ext>
              </a:extLst>
            </p:cNvPr>
            <p:cNvSpPr>
              <a:spLocks/>
            </p:cNvSpPr>
            <p:nvPr/>
          </p:nvSpPr>
          <p:spPr bwMode="auto">
            <a:xfrm>
              <a:off x="3228" y="236"/>
              <a:ext cx="359" cy="562"/>
            </a:xfrm>
            <a:custGeom>
              <a:avLst/>
              <a:gdLst>
                <a:gd name="T0" fmla="*/ 24991 w 152"/>
                <a:gd name="T1" fmla="*/ 41262 h 238"/>
                <a:gd name="T2" fmla="*/ 1897 w 152"/>
                <a:gd name="T3" fmla="*/ 0 h 238"/>
                <a:gd name="T4" fmla="*/ 24991 w 152"/>
                <a:gd name="T5" fmla="*/ 41262 h 238"/>
                <a:gd name="T6" fmla="*/ 0 60000 65536"/>
                <a:gd name="T7" fmla="*/ 0 60000 65536"/>
                <a:gd name="T8" fmla="*/ 0 60000 65536"/>
              </a:gdLst>
              <a:ahLst/>
              <a:cxnLst>
                <a:cxn ang="T6">
                  <a:pos x="T0" y="T1"/>
                </a:cxn>
                <a:cxn ang="T7">
                  <a:pos x="T2" y="T3"/>
                </a:cxn>
                <a:cxn ang="T8">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112">
              <a:extLst>
                <a:ext uri="{FF2B5EF4-FFF2-40B4-BE49-F238E27FC236}">
                  <a16:creationId xmlns:a16="http://schemas.microsoft.com/office/drawing/2014/main" id="{85E1ADEA-7B2B-C04D-B306-9E0BEBA5D22A}"/>
                </a:ext>
              </a:extLst>
            </p:cNvPr>
            <p:cNvSpPr>
              <a:spLocks/>
            </p:cNvSpPr>
            <p:nvPr/>
          </p:nvSpPr>
          <p:spPr bwMode="auto">
            <a:xfrm>
              <a:off x="3600" y="488"/>
              <a:ext cx="322" cy="501"/>
            </a:xfrm>
            <a:custGeom>
              <a:avLst/>
              <a:gdLst>
                <a:gd name="T0" fmla="*/ 1037 w 136"/>
                <a:gd name="T1" fmla="*/ 36927 h 212"/>
                <a:gd name="T2" fmla="*/ 22194 w 136"/>
                <a:gd name="T3" fmla="*/ 0 h 212"/>
                <a:gd name="T4" fmla="*/ 1037 w 136"/>
                <a:gd name="T5" fmla="*/ 36927 h 212"/>
                <a:gd name="T6" fmla="*/ 0 60000 65536"/>
                <a:gd name="T7" fmla="*/ 0 60000 65536"/>
                <a:gd name="T8" fmla="*/ 0 60000 65536"/>
              </a:gdLst>
              <a:ahLst/>
              <a:cxnLst>
                <a:cxn ang="T6">
                  <a:pos x="T0" y="T1"/>
                </a:cxn>
                <a:cxn ang="T7">
                  <a:pos x="T2" y="T3"/>
                </a:cxn>
                <a:cxn ang="T8">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113">
              <a:extLst>
                <a:ext uri="{FF2B5EF4-FFF2-40B4-BE49-F238E27FC236}">
                  <a16:creationId xmlns:a16="http://schemas.microsoft.com/office/drawing/2014/main" id="{055B1AEA-8BC1-0941-A863-AEA224794F7F}"/>
                </a:ext>
              </a:extLst>
            </p:cNvPr>
            <p:cNvSpPr>
              <a:spLocks/>
            </p:cNvSpPr>
            <p:nvPr/>
          </p:nvSpPr>
          <p:spPr bwMode="auto">
            <a:xfrm>
              <a:off x="3635" y="1863"/>
              <a:ext cx="301" cy="551"/>
            </a:xfrm>
            <a:custGeom>
              <a:avLst/>
              <a:gdLst>
                <a:gd name="T0" fmla="*/ 2304 w 127"/>
                <a:gd name="T1" fmla="*/ 36025 h 233"/>
                <a:gd name="T2" fmla="*/ 2993 w 127"/>
                <a:gd name="T3" fmla="*/ 34834 h 233"/>
                <a:gd name="T4" fmla="*/ 4100 w 127"/>
                <a:gd name="T5" fmla="*/ 32306 h 233"/>
                <a:gd name="T6" fmla="*/ 4634 w 127"/>
                <a:gd name="T7" fmla="*/ 31277 h 233"/>
                <a:gd name="T8" fmla="*/ 6219 w 127"/>
                <a:gd name="T9" fmla="*/ 29052 h 233"/>
                <a:gd name="T10" fmla="*/ 6589 w 127"/>
                <a:gd name="T11" fmla="*/ 27957 h 233"/>
                <a:gd name="T12" fmla="*/ 7482 w 127"/>
                <a:gd name="T13" fmla="*/ 26557 h 233"/>
                <a:gd name="T14" fmla="*/ 8134 w 127"/>
                <a:gd name="T15" fmla="*/ 25367 h 233"/>
                <a:gd name="T16" fmla="*/ 8679 w 127"/>
                <a:gd name="T17" fmla="*/ 24613 h 233"/>
                <a:gd name="T18" fmla="*/ 8679 w 127"/>
                <a:gd name="T19" fmla="*/ 23951 h 233"/>
                <a:gd name="T20" fmla="*/ 9561 w 127"/>
                <a:gd name="T21" fmla="*/ 22430 h 233"/>
                <a:gd name="T22" fmla="*/ 9942 w 127"/>
                <a:gd name="T23" fmla="*/ 21676 h 233"/>
                <a:gd name="T24" fmla="*/ 10251 w 127"/>
                <a:gd name="T25" fmla="*/ 20803 h 233"/>
                <a:gd name="T26" fmla="*/ 11144 w 127"/>
                <a:gd name="T27" fmla="*/ 19730 h 233"/>
                <a:gd name="T28" fmla="*/ 11677 w 127"/>
                <a:gd name="T29" fmla="*/ 18583 h 233"/>
                <a:gd name="T30" fmla="*/ 12554 w 127"/>
                <a:gd name="T31" fmla="*/ 17168 h 233"/>
                <a:gd name="T32" fmla="*/ 12779 w 127"/>
                <a:gd name="T33" fmla="*/ 16424 h 233"/>
                <a:gd name="T34" fmla="*/ 13313 w 127"/>
                <a:gd name="T35" fmla="*/ 15882 h 233"/>
                <a:gd name="T36" fmla="*/ 13476 w 127"/>
                <a:gd name="T37" fmla="*/ 15234 h 233"/>
                <a:gd name="T38" fmla="*/ 13476 w 127"/>
                <a:gd name="T39" fmla="*/ 15009 h 233"/>
                <a:gd name="T40" fmla="*/ 13981 w 127"/>
                <a:gd name="T41" fmla="*/ 14350 h 233"/>
                <a:gd name="T42" fmla="*/ 15014 w 127"/>
                <a:gd name="T43" fmla="*/ 12420 h 233"/>
                <a:gd name="T44" fmla="*/ 15616 w 127"/>
                <a:gd name="T45" fmla="*/ 11387 h 233"/>
                <a:gd name="T46" fmla="*/ 15936 w 127"/>
                <a:gd name="T47" fmla="*/ 10883 h 233"/>
                <a:gd name="T48" fmla="*/ 16813 w 127"/>
                <a:gd name="T49" fmla="*/ 9100 h 233"/>
                <a:gd name="T50" fmla="*/ 17363 w 127"/>
                <a:gd name="T51" fmla="*/ 8941 h 233"/>
                <a:gd name="T52" fmla="*/ 17577 w 127"/>
                <a:gd name="T53" fmla="*/ 8069 h 233"/>
                <a:gd name="T54" fmla="*/ 17577 w 127"/>
                <a:gd name="T55" fmla="*/ 7539 h 233"/>
                <a:gd name="T56" fmla="*/ 18105 w 127"/>
                <a:gd name="T57" fmla="*/ 6666 h 233"/>
                <a:gd name="T58" fmla="*/ 18105 w 127"/>
                <a:gd name="T59" fmla="*/ 6442 h 233"/>
                <a:gd name="T60" fmla="*/ 18240 w 127"/>
                <a:gd name="T61" fmla="*/ 6134 h 233"/>
                <a:gd name="T62" fmla="*/ 18999 w 127"/>
                <a:gd name="T63" fmla="*/ 5631 h 233"/>
                <a:gd name="T64" fmla="*/ 19160 w 127"/>
                <a:gd name="T65" fmla="*/ 4881 h 233"/>
                <a:gd name="T66" fmla="*/ 19278 w 127"/>
                <a:gd name="T67" fmla="*/ 4507 h 233"/>
                <a:gd name="T68" fmla="*/ 19532 w 127"/>
                <a:gd name="T69" fmla="*/ 4011 h 233"/>
                <a:gd name="T70" fmla="*/ 19667 w 127"/>
                <a:gd name="T71" fmla="*/ 3323 h 233"/>
                <a:gd name="T72" fmla="*/ 19811 w 127"/>
                <a:gd name="T73" fmla="*/ 4011 h 233"/>
                <a:gd name="T74" fmla="*/ 20570 w 127"/>
                <a:gd name="T75" fmla="*/ 2819 h 233"/>
                <a:gd name="T76" fmla="*/ 21620 w 127"/>
                <a:gd name="T77" fmla="*/ 1405 h 233"/>
                <a:gd name="T78" fmla="*/ 21992 w 127"/>
                <a:gd name="T79" fmla="*/ 1029 h 233"/>
                <a:gd name="T80" fmla="*/ 22497 w 127"/>
                <a:gd name="T81" fmla="*/ 0 h 233"/>
                <a:gd name="T82" fmla="*/ 22497 w 127"/>
                <a:gd name="T83" fmla="*/ 532 h 233"/>
                <a:gd name="T84" fmla="*/ 21833 w 127"/>
                <a:gd name="T85" fmla="*/ 1405 h 233"/>
                <a:gd name="T86" fmla="*/ 21077 w 127"/>
                <a:gd name="T87" fmla="*/ 3188 h 233"/>
                <a:gd name="T88" fmla="*/ 19532 w 127"/>
                <a:gd name="T89" fmla="*/ 6134 h 233"/>
                <a:gd name="T90" fmla="*/ 17851 w 127"/>
                <a:gd name="T91" fmla="*/ 9485 h 233"/>
                <a:gd name="T92" fmla="*/ 16441 w 127"/>
                <a:gd name="T93" fmla="*/ 12035 h 233"/>
                <a:gd name="T94" fmla="*/ 15616 w 127"/>
                <a:gd name="T95" fmla="*/ 13818 h 233"/>
                <a:gd name="T96" fmla="*/ 13313 w 127"/>
                <a:gd name="T97" fmla="*/ 17665 h 233"/>
                <a:gd name="T98" fmla="*/ 12049 w 127"/>
                <a:gd name="T99" fmla="*/ 19730 h 233"/>
                <a:gd name="T100" fmla="*/ 10251 w 127"/>
                <a:gd name="T101" fmla="*/ 22180 h 233"/>
                <a:gd name="T102" fmla="*/ 5830 w 127"/>
                <a:gd name="T103" fmla="*/ 31277 h 233"/>
                <a:gd name="T104" fmla="*/ 4634 w 127"/>
                <a:gd name="T105" fmla="*/ 33710 h 233"/>
                <a:gd name="T106" fmla="*/ 156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114">
              <a:extLst>
                <a:ext uri="{FF2B5EF4-FFF2-40B4-BE49-F238E27FC236}">
                  <a16:creationId xmlns:a16="http://schemas.microsoft.com/office/drawing/2014/main" id="{45C196BB-2637-274C-8AC7-69D492853D18}"/>
                </a:ext>
              </a:extLst>
            </p:cNvPr>
            <p:cNvSpPr>
              <a:spLocks/>
            </p:cNvSpPr>
            <p:nvPr/>
          </p:nvSpPr>
          <p:spPr bwMode="auto">
            <a:xfrm>
              <a:off x="3654" y="1156"/>
              <a:ext cx="299" cy="551"/>
            </a:xfrm>
            <a:custGeom>
              <a:avLst/>
              <a:gdLst>
                <a:gd name="T0" fmla="*/ 2246 w 127"/>
                <a:gd name="T1" fmla="*/ 36025 h 233"/>
                <a:gd name="T2" fmla="*/ 2882 w 127"/>
                <a:gd name="T3" fmla="*/ 34834 h 233"/>
                <a:gd name="T4" fmla="*/ 3901 w 127"/>
                <a:gd name="T5" fmla="*/ 32178 h 233"/>
                <a:gd name="T6" fmla="*/ 4424 w 127"/>
                <a:gd name="T7" fmla="*/ 31277 h 233"/>
                <a:gd name="T8" fmla="*/ 6147 w 127"/>
                <a:gd name="T9" fmla="*/ 28829 h 233"/>
                <a:gd name="T10" fmla="*/ 6303 w 127"/>
                <a:gd name="T11" fmla="*/ 27957 h 233"/>
                <a:gd name="T12" fmla="*/ 7167 w 127"/>
                <a:gd name="T13" fmla="*/ 26396 h 233"/>
                <a:gd name="T14" fmla="*/ 7805 w 127"/>
                <a:gd name="T15" fmla="*/ 25204 h 233"/>
                <a:gd name="T16" fmla="*/ 8325 w 127"/>
                <a:gd name="T17" fmla="*/ 24495 h 233"/>
                <a:gd name="T18" fmla="*/ 8546 w 127"/>
                <a:gd name="T19" fmla="*/ 23951 h 233"/>
                <a:gd name="T20" fmla="*/ 9184 w 127"/>
                <a:gd name="T21" fmla="*/ 22430 h 233"/>
                <a:gd name="T22" fmla="*/ 9683 w 127"/>
                <a:gd name="T23" fmla="*/ 21676 h 233"/>
                <a:gd name="T24" fmla="*/ 9916 w 127"/>
                <a:gd name="T25" fmla="*/ 20642 h 233"/>
                <a:gd name="T26" fmla="*/ 10686 w 127"/>
                <a:gd name="T27" fmla="*/ 19611 h 233"/>
                <a:gd name="T28" fmla="*/ 11207 w 127"/>
                <a:gd name="T29" fmla="*/ 18583 h 233"/>
                <a:gd name="T30" fmla="*/ 12073 w 127"/>
                <a:gd name="T31" fmla="*/ 16956 h 233"/>
                <a:gd name="T32" fmla="*/ 12450 w 127"/>
                <a:gd name="T33" fmla="*/ 16268 h 233"/>
                <a:gd name="T34" fmla="*/ 12815 w 127"/>
                <a:gd name="T35" fmla="*/ 15764 h 233"/>
                <a:gd name="T36" fmla="*/ 12932 w 127"/>
                <a:gd name="T37" fmla="*/ 15378 h 233"/>
                <a:gd name="T38" fmla="*/ 13088 w 127"/>
                <a:gd name="T39" fmla="*/ 14853 h 233"/>
                <a:gd name="T40" fmla="*/ 13453 w 127"/>
                <a:gd name="T41" fmla="*/ 14350 h 233"/>
                <a:gd name="T42" fmla="*/ 14472 w 127"/>
                <a:gd name="T43" fmla="*/ 12285 h 233"/>
                <a:gd name="T44" fmla="*/ 14966 w 127"/>
                <a:gd name="T45" fmla="*/ 11387 h 233"/>
                <a:gd name="T46" fmla="*/ 15491 w 127"/>
                <a:gd name="T47" fmla="*/ 10883 h 233"/>
                <a:gd name="T48" fmla="*/ 16195 w 127"/>
                <a:gd name="T49" fmla="*/ 9100 h 233"/>
                <a:gd name="T50" fmla="*/ 16718 w 127"/>
                <a:gd name="T51" fmla="*/ 8941 h 233"/>
                <a:gd name="T52" fmla="*/ 16873 w 127"/>
                <a:gd name="T53" fmla="*/ 8069 h 233"/>
                <a:gd name="T54" fmla="*/ 16873 w 127"/>
                <a:gd name="T55" fmla="*/ 7314 h 233"/>
                <a:gd name="T56" fmla="*/ 17354 w 127"/>
                <a:gd name="T57" fmla="*/ 6666 h 233"/>
                <a:gd name="T58" fmla="*/ 17354 w 127"/>
                <a:gd name="T59" fmla="*/ 6281 h 233"/>
                <a:gd name="T60" fmla="*/ 17721 w 127"/>
                <a:gd name="T61" fmla="*/ 6134 h 233"/>
                <a:gd name="T62" fmla="*/ 18220 w 127"/>
                <a:gd name="T63" fmla="*/ 5631 h 233"/>
                <a:gd name="T64" fmla="*/ 18376 w 127"/>
                <a:gd name="T65" fmla="*/ 4881 h 233"/>
                <a:gd name="T66" fmla="*/ 18585 w 127"/>
                <a:gd name="T67" fmla="*/ 4720 h 233"/>
                <a:gd name="T68" fmla="*/ 18740 w 127"/>
                <a:gd name="T69" fmla="*/ 3848 h 233"/>
                <a:gd name="T70" fmla="*/ 18868 w 127"/>
                <a:gd name="T71" fmla="*/ 3323 h 233"/>
                <a:gd name="T72" fmla="*/ 19105 w 127"/>
                <a:gd name="T73" fmla="*/ 3691 h 233"/>
                <a:gd name="T74" fmla="*/ 19755 w 127"/>
                <a:gd name="T75" fmla="*/ 2594 h 233"/>
                <a:gd name="T76" fmla="*/ 20984 w 127"/>
                <a:gd name="T77" fmla="*/ 1405 h 233"/>
                <a:gd name="T78" fmla="*/ 21257 w 127"/>
                <a:gd name="T79" fmla="*/ 1029 h 233"/>
                <a:gd name="T80" fmla="*/ 21622 w 127"/>
                <a:gd name="T81" fmla="*/ 0 h 233"/>
                <a:gd name="T82" fmla="*/ 21622 w 127"/>
                <a:gd name="T83" fmla="*/ 369 h 233"/>
                <a:gd name="T84" fmla="*/ 21102 w 127"/>
                <a:gd name="T85" fmla="*/ 1405 h 233"/>
                <a:gd name="T86" fmla="*/ 20254 w 127"/>
                <a:gd name="T87" fmla="*/ 3188 h 233"/>
                <a:gd name="T88" fmla="*/ 18868 w 127"/>
                <a:gd name="T89" fmla="*/ 6134 h 233"/>
                <a:gd name="T90" fmla="*/ 17198 w 127"/>
                <a:gd name="T91" fmla="*/ 9485 h 233"/>
                <a:gd name="T92" fmla="*/ 15859 w 127"/>
                <a:gd name="T93" fmla="*/ 11916 h 233"/>
                <a:gd name="T94" fmla="*/ 14966 w 127"/>
                <a:gd name="T95" fmla="*/ 13981 h 233"/>
                <a:gd name="T96" fmla="*/ 12815 w 127"/>
                <a:gd name="T97" fmla="*/ 17665 h 233"/>
                <a:gd name="T98" fmla="*/ 11590 w 127"/>
                <a:gd name="T99" fmla="*/ 19611 h 233"/>
                <a:gd name="T100" fmla="*/ 9916 w 127"/>
                <a:gd name="T101" fmla="*/ 22430 h 233"/>
                <a:gd name="T102" fmla="*/ 5443 w 127"/>
                <a:gd name="T103" fmla="*/ 31277 h 233"/>
                <a:gd name="T104" fmla="*/ 4424 w 127"/>
                <a:gd name="T105" fmla="*/ 33592 h 233"/>
                <a:gd name="T106" fmla="*/ 155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15">
              <a:extLst>
                <a:ext uri="{FF2B5EF4-FFF2-40B4-BE49-F238E27FC236}">
                  <a16:creationId xmlns:a16="http://schemas.microsoft.com/office/drawing/2014/main" id="{02FA4198-EE6F-9641-A179-7FDC477A8158}"/>
                </a:ext>
              </a:extLst>
            </p:cNvPr>
            <p:cNvSpPr>
              <a:spLocks/>
            </p:cNvSpPr>
            <p:nvPr/>
          </p:nvSpPr>
          <p:spPr bwMode="auto">
            <a:xfrm>
              <a:off x="3620" y="495"/>
              <a:ext cx="269" cy="493"/>
            </a:xfrm>
            <a:custGeom>
              <a:avLst/>
              <a:gdLst>
                <a:gd name="T0" fmla="*/ 2048 w 114"/>
                <a:gd name="T1" fmla="*/ 31698 h 209"/>
                <a:gd name="T2" fmla="*/ 2784 w 114"/>
                <a:gd name="T3" fmla="*/ 30686 h 209"/>
                <a:gd name="T4" fmla="*/ 3653 w 114"/>
                <a:gd name="T5" fmla="*/ 28417 h 209"/>
                <a:gd name="T6" fmla="*/ 3943 w 114"/>
                <a:gd name="T7" fmla="*/ 27525 h 209"/>
                <a:gd name="T8" fmla="*/ 5335 w 114"/>
                <a:gd name="T9" fmla="*/ 25355 h 209"/>
                <a:gd name="T10" fmla="*/ 5857 w 114"/>
                <a:gd name="T11" fmla="*/ 24834 h 209"/>
                <a:gd name="T12" fmla="*/ 6359 w 114"/>
                <a:gd name="T13" fmla="*/ 23442 h 209"/>
                <a:gd name="T14" fmla="*/ 7256 w 114"/>
                <a:gd name="T15" fmla="*/ 22194 h 209"/>
                <a:gd name="T16" fmla="*/ 7383 w 114"/>
                <a:gd name="T17" fmla="*/ 21711 h 209"/>
                <a:gd name="T18" fmla="*/ 7596 w 114"/>
                <a:gd name="T19" fmla="*/ 21027 h 209"/>
                <a:gd name="T20" fmla="*/ 8280 w 114"/>
                <a:gd name="T21" fmla="*/ 19663 h 209"/>
                <a:gd name="T22" fmla="*/ 8620 w 114"/>
                <a:gd name="T23" fmla="*/ 19135 h 209"/>
                <a:gd name="T24" fmla="*/ 8986 w 114"/>
                <a:gd name="T25" fmla="*/ 18272 h 209"/>
                <a:gd name="T26" fmla="*/ 9644 w 114"/>
                <a:gd name="T27" fmla="*/ 17366 h 209"/>
                <a:gd name="T28" fmla="*/ 10168 w 114"/>
                <a:gd name="T29" fmla="*/ 16224 h 209"/>
                <a:gd name="T30" fmla="*/ 10918 w 114"/>
                <a:gd name="T31" fmla="*/ 14991 h 209"/>
                <a:gd name="T32" fmla="*/ 11036 w 114"/>
                <a:gd name="T33" fmla="*/ 14462 h 209"/>
                <a:gd name="T34" fmla="*/ 11720 w 114"/>
                <a:gd name="T35" fmla="*/ 13967 h 209"/>
                <a:gd name="T36" fmla="*/ 11933 w 114"/>
                <a:gd name="T37" fmla="*/ 13438 h 209"/>
                <a:gd name="T38" fmla="*/ 11933 w 114"/>
                <a:gd name="T39" fmla="*/ 13283 h 209"/>
                <a:gd name="T40" fmla="*/ 12060 w 114"/>
                <a:gd name="T41" fmla="*/ 12575 h 209"/>
                <a:gd name="T42" fmla="*/ 13084 w 114"/>
                <a:gd name="T43" fmla="*/ 10867 h 209"/>
                <a:gd name="T44" fmla="*/ 13452 w 114"/>
                <a:gd name="T45" fmla="*/ 10160 h 209"/>
                <a:gd name="T46" fmla="*/ 13820 w 114"/>
                <a:gd name="T47" fmla="*/ 9504 h 209"/>
                <a:gd name="T48" fmla="*/ 14689 w 114"/>
                <a:gd name="T49" fmla="*/ 7952 h 209"/>
                <a:gd name="T50" fmla="*/ 15229 w 114"/>
                <a:gd name="T51" fmla="*/ 7952 h 209"/>
                <a:gd name="T52" fmla="*/ 15229 w 114"/>
                <a:gd name="T53" fmla="*/ 7088 h 209"/>
                <a:gd name="T54" fmla="*/ 15229 w 114"/>
                <a:gd name="T55" fmla="*/ 6560 h 209"/>
                <a:gd name="T56" fmla="*/ 15501 w 114"/>
                <a:gd name="T57" fmla="*/ 6065 h 209"/>
                <a:gd name="T58" fmla="*/ 15501 w 114"/>
                <a:gd name="T59" fmla="*/ 5487 h 209"/>
                <a:gd name="T60" fmla="*/ 15869 w 114"/>
                <a:gd name="T61" fmla="*/ 5331 h 209"/>
                <a:gd name="T62" fmla="*/ 16621 w 114"/>
                <a:gd name="T63" fmla="*/ 4947 h 209"/>
                <a:gd name="T64" fmla="*/ 16621 w 114"/>
                <a:gd name="T65" fmla="*/ 4463 h 209"/>
                <a:gd name="T66" fmla="*/ 16737 w 114"/>
                <a:gd name="T67" fmla="*/ 3939 h 209"/>
                <a:gd name="T68" fmla="*/ 16900 w 114"/>
                <a:gd name="T69" fmla="*/ 3439 h 209"/>
                <a:gd name="T70" fmla="*/ 17266 w 114"/>
                <a:gd name="T71" fmla="*/ 3071 h 209"/>
                <a:gd name="T72" fmla="*/ 17421 w 114"/>
                <a:gd name="T73" fmla="*/ 3284 h 209"/>
                <a:gd name="T74" fmla="*/ 17761 w 114"/>
                <a:gd name="T75" fmla="*/ 2260 h 209"/>
                <a:gd name="T76" fmla="*/ 18785 w 114"/>
                <a:gd name="T77" fmla="*/ 1392 h 209"/>
                <a:gd name="T78" fmla="*/ 19153 w 114"/>
                <a:gd name="T79" fmla="*/ 868 h 209"/>
                <a:gd name="T80" fmla="*/ 19682 w 114"/>
                <a:gd name="T81" fmla="*/ 0 h 209"/>
                <a:gd name="T82" fmla="*/ 19682 w 114"/>
                <a:gd name="T83" fmla="*/ 524 h 209"/>
                <a:gd name="T84" fmla="*/ 18785 w 114"/>
                <a:gd name="T85" fmla="*/ 1024 h 209"/>
                <a:gd name="T86" fmla="*/ 18448 w 114"/>
                <a:gd name="T87" fmla="*/ 2916 h 209"/>
                <a:gd name="T88" fmla="*/ 17122 w 114"/>
                <a:gd name="T89" fmla="*/ 5487 h 209"/>
                <a:gd name="T90" fmla="*/ 15501 w 114"/>
                <a:gd name="T91" fmla="*/ 8268 h 209"/>
                <a:gd name="T92" fmla="*/ 14321 w 114"/>
                <a:gd name="T93" fmla="*/ 10643 h 209"/>
                <a:gd name="T94" fmla="*/ 13613 w 114"/>
                <a:gd name="T95" fmla="*/ 12415 h 209"/>
                <a:gd name="T96" fmla="*/ 11720 w 114"/>
                <a:gd name="T97" fmla="*/ 15851 h 209"/>
                <a:gd name="T98" fmla="*/ 10533 w 114"/>
                <a:gd name="T99" fmla="*/ 17366 h 209"/>
                <a:gd name="T100" fmla="*/ 9144 w 114"/>
                <a:gd name="T101" fmla="*/ 19663 h 209"/>
                <a:gd name="T102" fmla="*/ 5201 w 114"/>
                <a:gd name="T103" fmla="*/ 27525 h 209"/>
                <a:gd name="T104" fmla="*/ 3943 w 114"/>
                <a:gd name="T105" fmla="*/ 29781 h 209"/>
                <a:gd name="T106" fmla="*/ 156 w 114"/>
                <a:gd name="T107" fmla="*/ 35362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116">
              <a:extLst>
                <a:ext uri="{FF2B5EF4-FFF2-40B4-BE49-F238E27FC236}">
                  <a16:creationId xmlns:a16="http://schemas.microsoft.com/office/drawing/2014/main" id="{0D6E4194-E80C-7D4D-ABDD-80851D01E7E3}"/>
                </a:ext>
              </a:extLst>
            </p:cNvPr>
            <p:cNvSpPr>
              <a:spLocks/>
            </p:cNvSpPr>
            <p:nvPr/>
          </p:nvSpPr>
          <p:spPr bwMode="auto">
            <a:xfrm>
              <a:off x="3264" y="273"/>
              <a:ext cx="319" cy="530"/>
            </a:xfrm>
            <a:custGeom>
              <a:avLst/>
              <a:gdLst>
                <a:gd name="T0" fmla="*/ 20541 w 135"/>
                <a:gd name="T1" fmla="*/ 35072 h 224"/>
                <a:gd name="T2" fmla="*/ 19672 w 135"/>
                <a:gd name="T3" fmla="*/ 33880 h 224"/>
                <a:gd name="T4" fmla="*/ 18112 w 135"/>
                <a:gd name="T5" fmla="*/ 31592 h 224"/>
                <a:gd name="T6" fmla="*/ 17743 w 135"/>
                <a:gd name="T7" fmla="*/ 30835 h 224"/>
                <a:gd name="T8" fmla="*/ 16215 w 135"/>
                <a:gd name="T9" fmla="*/ 28109 h 224"/>
                <a:gd name="T10" fmla="*/ 15834 w 135"/>
                <a:gd name="T11" fmla="*/ 27364 h 224"/>
                <a:gd name="T12" fmla="*/ 14965 w 135"/>
                <a:gd name="T13" fmla="*/ 26171 h 224"/>
                <a:gd name="T14" fmla="*/ 14277 w 135"/>
                <a:gd name="T15" fmla="*/ 24756 h 224"/>
                <a:gd name="T16" fmla="*/ 13774 w 135"/>
                <a:gd name="T17" fmla="*/ 24039 h 224"/>
                <a:gd name="T18" fmla="*/ 13405 w 135"/>
                <a:gd name="T19" fmla="*/ 23514 h 224"/>
                <a:gd name="T20" fmla="*/ 12651 w 135"/>
                <a:gd name="T21" fmla="*/ 22097 h 224"/>
                <a:gd name="T22" fmla="*/ 12004 w 135"/>
                <a:gd name="T23" fmla="*/ 21593 h 224"/>
                <a:gd name="T24" fmla="*/ 11508 w 135"/>
                <a:gd name="T25" fmla="*/ 20691 h 224"/>
                <a:gd name="T26" fmla="*/ 10978 w 135"/>
                <a:gd name="T27" fmla="*/ 19655 h 224"/>
                <a:gd name="T28" fmla="*/ 10225 w 135"/>
                <a:gd name="T29" fmla="*/ 18609 h 224"/>
                <a:gd name="T30" fmla="*/ 9565 w 135"/>
                <a:gd name="T31" fmla="*/ 17048 h 224"/>
                <a:gd name="T32" fmla="*/ 9079 w 135"/>
                <a:gd name="T33" fmla="*/ 16331 h 224"/>
                <a:gd name="T34" fmla="*/ 8918 w 135"/>
                <a:gd name="T35" fmla="*/ 15803 h 224"/>
                <a:gd name="T36" fmla="*/ 8325 w 135"/>
                <a:gd name="T37" fmla="*/ 15261 h 224"/>
                <a:gd name="T38" fmla="*/ 8169 w 135"/>
                <a:gd name="T39" fmla="*/ 15048 h 224"/>
                <a:gd name="T40" fmla="*/ 8046 w 135"/>
                <a:gd name="T41" fmla="*/ 14388 h 224"/>
                <a:gd name="T42" fmla="*/ 6768 w 135"/>
                <a:gd name="T43" fmla="*/ 12438 h 224"/>
                <a:gd name="T44" fmla="*/ 6264 w 135"/>
                <a:gd name="T45" fmla="*/ 11565 h 224"/>
                <a:gd name="T46" fmla="*/ 5740 w 135"/>
                <a:gd name="T47" fmla="*/ 11061 h 224"/>
                <a:gd name="T48" fmla="*/ 4870 w 135"/>
                <a:gd name="T49" fmla="*/ 9270 h 224"/>
                <a:gd name="T50" fmla="*/ 5080 w 135"/>
                <a:gd name="T51" fmla="*/ 8745 h 224"/>
                <a:gd name="T52" fmla="*/ 4327 w 135"/>
                <a:gd name="T53" fmla="*/ 8241 h 224"/>
                <a:gd name="T54" fmla="*/ 3842 w 135"/>
                <a:gd name="T55" fmla="*/ 7865 h 224"/>
                <a:gd name="T56" fmla="*/ 3457 w 135"/>
                <a:gd name="T57" fmla="*/ 7049 h 224"/>
                <a:gd name="T58" fmla="*/ 3301 w 135"/>
                <a:gd name="T59" fmla="*/ 6836 h 224"/>
                <a:gd name="T60" fmla="*/ 3301 w 135"/>
                <a:gd name="T61" fmla="*/ 6679 h 224"/>
                <a:gd name="T62" fmla="*/ 2954 w 135"/>
                <a:gd name="T63" fmla="*/ 5922 h 224"/>
                <a:gd name="T64" fmla="*/ 2266 w 135"/>
                <a:gd name="T65" fmla="*/ 5418 h 224"/>
                <a:gd name="T66" fmla="*/ 2266 w 135"/>
                <a:gd name="T67" fmla="*/ 5111 h 224"/>
                <a:gd name="T68" fmla="*/ 1897 w 135"/>
                <a:gd name="T69" fmla="*/ 4607 h 224"/>
                <a:gd name="T70" fmla="*/ 1397 w 135"/>
                <a:gd name="T71" fmla="*/ 4013 h 224"/>
                <a:gd name="T72" fmla="*/ 2061 w 135"/>
                <a:gd name="T73" fmla="*/ 4013 h 224"/>
                <a:gd name="T74" fmla="*/ 1028 w 135"/>
                <a:gd name="T75" fmla="*/ 3324 h 224"/>
                <a:gd name="T76" fmla="*/ 872 w 135"/>
                <a:gd name="T77" fmla="*/ 1562 h 224"/>
                <a:gd name="T78" fmla="*/ 659 w 135"/>
                <a:gd name="T79" fmla="*/ 873 h 224"/>
                <a:gd name="T80" fmla="*/ 0 w 135"/>
                <a:gd name="T81" fmla="*/ 0 h 224"/>
                <a:gd name="T82" fmla="*/ 529 w 135"/>
                <a:gd name="T83" fmla="*/ 369 h 224"/>
                <a:gd name="T84" fmla="*/ 872 w 135"/>
                <a:gd name="T85" fmla="*/ 1405 h 224"/>
                <a:gd name="T86" fmla="*/ 2061 w 135"/>
                <a:gd name="T87" fmla="*/ 2979 h 224"/>
                <a:gd name="T88" fmla="*/ 3842 w 135"/>
                <a:gd name="T89" fmla="*/ 5643 h 224"/>
                <a:gd name="T90" fmla="*/ 5605 w 135"/>
                <a:gd name="T91" fmla="*/ 8582 h 224"/>
                <a:gd name="T92" fmla="*/ 7136 w 135"/>
                <a:gd name="T93" fmla="*/ 11061 h 224"/>
                <a:gd name="T94" fmla="*/ 8325 w 135"/>
                <a:gd name="T95" fmla="*/ 12819 h 224"/>
                <a:gd name="T96" fmla="*/ 10225 w 135"/>
                <a:gd name="T97" fmla="*/ 16454 h 224"/>
                <a:gd name="T98" fmla="*/ 11508 w 135"/>
                <a:gd name="T99" fmla="*/ 18770 h 224"/>
                <a:gd name="T100" fmla="*/ 12904 w 135"/>
                <a:gd name="T101" fmla="*/ 21217 h 224"/>
                <a:gd name="T102" fmla="*/ 18275 w 135"/>
                <a:gd name="T103" fmla="*/ 29805 h 224"/>
                <a:gd name="T104" fmla="*/ 19516 w 135"/>
                <a:gd name="T105" fmla="*/ 31961 h 224"/>
                <a:gd name="T106" fmla="*/ 22855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17">
              <a:extLst>
                <a:ext uri="{FF2B5EF4-FFF2-40B4-BE49-F238E27FC236}">
                  <a16:creationId xmlns:a16="http://schemas.microsoft.com/office/drawing/2014/main" id="{DCBD9544-0BE8-BD4F-8DB6-158ABF8133DA}"/>
                </a:ext>
              </a:extLst>
            </p:cNvPr>
            <p:cNvSpPr>
              <a:spLocks/>
            </p:cNvSpPr>
            <p:nvPr/>
          </p:nvSpPr>
          <p:spPr bwMode="auto">
            <a:xfrm>
              <a:off x="3280" y="915"/>
              <a:ext cx="319" cy="530"/>
            </a:xfrm>
            <a:custGeom>
              <a:avLst/>
              <a:gdLst>
                <a:gd name="T0" fmla="*/ 20541 w 135"/>
                <a:gd name="T1" fmla="*/ 34694 h 224"/>
                <a:gd name="T2" fmla="*/ 19832 w 135"/>
                <a:gd name="T3" fmla="*/ 33880 h 224"/>
                <a:gd name="T4" fmla="*/ 18112 w 135"/>
                <a:gd name="T5" fmla="*/ 31592 h 224"/>
                <a:gd name="T6" fmla="*/ 17743 w 135"/>
                <a:gd name="T7" fmla="*/ 30835 h 224"/>
                <a:gd name="T8" fmla="*/ 16215 w 135"/>
                <a:gd name="T9" fmla="*/ 28109 h 224"/>
                <a:gd name="T10" fmla="*/ 15834 w 135"/>
                <a:gd name="T11" fmla="*/ 27207 h 224"/>
                <a:gd name="T12" fmla="*/ 14965 w 135"/>
                <a:gd name="T13" fmla="*/ 25949 h 224"/>
                <a:gd name="T14" fmla="*/ 14277 w 135"/>
                <a:gd name="T15" fmla="*/ 24756 h 224"/>
                <a:gd name="T16" fmla="*/ 13932 w 135"/>
                <a:gd name="T17" fmla="*/ 24039 h 224"/>
                <a:gd name="T18" fmla="*/ 13563 w 135"/>
                <a:gd name="T19" fmla="*/ 23514 h 224"/>
                <a:gd name="T20" fmla="*/ 12536 w 135"/>
                <a:gd name="T21" fmla="*/ 22097 h 224"/>
                <a:gd name="T22" fmla="*/ 12167 w 135"/>
                <a:gd name="T23" fmla="*/ 21430 h 224"/>
                <a:gd name="T24" fmla="*/ 11347 w 135"/>
                <a:gd name="T25" fmla="*/ 20528 h 224"/>
                <a:gd name="T26" fmla="*/ 10978 w 135"/>
                <a:gd name="T27" fmla="*/ 19499 h 224"/>
                <a:gd name="T28" fmla="*/ 10106 w 135"/>
                <a:gd name="T29" fmla="*/ 18396 h 224"/>
                <a:gd name="T30" fmla="*/ 9565 w 135"/>
                <a:gd name="T31" fmla="*/ 17048 h 224"/>
                <a:gd name="T32" fmla="*/ 9079 w 135"/>
                <a:gd name="T33" fmla="*/ 16454 h 224"/>
                <a:gd name="T34" fmla="*/ 8918 w 135"/>
                <a:gd name="T35" fmla="*/ 15803 h 224"/>
                <a:gd name="T36" fmla="*/ 8325 w 135"/>
                <a:gd name="T37" fmla="*/ 15261 h 224"/>
                <a:gd name="T38" fmla="*/ 8169 w 135"/>
                <a:gd name="T39" fmla="*/ 15048 h 224"/>
                <a:gd name="T40" fmla="*/ 7800 w 135"/>
                <a:gd name="T41" fmla="*/ 14388 h 224"/>
                <a:gd name="T42" fmla="*/ 6640 w 135"/>
                <a:gd name="T43" fmla="*/ 12315 h 224"/>
                <a:gd name="T44" fmla="*/ 6264 w 135"/>
                <a:gd name="T45" fmla="*/ 11790 h 224"/>
                <a:gd name="T46" fmla="*/ 5896 w 135"/>
                <a:gd name="T47" fmla="*/ 11061 h 224"/>
                <a:gd name="T48" fmla="*/ 4870 w 135"/>
                <a:gd name="T49" fmla="*/ 9270 h 224"/>
                <a:gd name="T50" fmla="*/ 5080 w 135"/>
                <a:gd name="T51" fmla="*/ 8745 h 224"/>
                <a:gd name="T52" fmla="*/ 4327 w 135"/>
                <a:gd name="T53" fmla="*/ 8241 h 224"/>
                <a:gd name="T54" fmla="*/ 3842 w 135"/>
                <a:gd name="T55" fmla="*/ 7865 h 224"/>
                <a:gd name="T56" fmla="*/ 3457 w 135"/>
                <a:gd name="T57" fmla="*/ 7205 h 224"/>
                <a:gd name="T58" fmla="*/ 3178 w 135"/>
                <a:gd name="T59" fmla="*/ 7049 h 224"/>
                <a:gd name="T60" fmla="*/ 3178 w 135"/>
                <a:gd name="T61" fmla="*/ 6516 h 224"/>
                <a:gd name="T62" fmla="*/ 2954 w 135"/>
                <a:gd name="T63" fmla="*/ 5922 h 224"/>
                <a:gd name="T64" fmla="*/ 2266 w 135"/>
                <a:gd name="T65" fmla="*/ 5418 h 224"/>
                <a:gd name="T66" fmla="*/ 2266 w 135"/>
                <a:gd name="T67" fmla="*/ 5111 h 224"/>
                <a:gd name="T68" fmla="*/ 1782 w 135"/>
                <a:gd name="T69" fmla="*/ 4607 h 224"/>
                <a:gd name="T70" fmla="*/ 1557 w 135"/>
                <a:gd name="T71" fmla="*/ 4013 h 224"/>
                <a:gd name="T72" fmla="*/ 1897 w 135"/>
                <a:gd name="T73" fmla="*/ 4013 h 224"/>
                <a:gd name="T74" fmla="*/ 1250 w 135"/>
                <a:gd name="T75" fmla="*/ 3192 h 224"/>
                <a:gd name="T76" fmla="*/ 659 w 135"/>
                <a:gd name="T77" fmla="*/ 1562 h 224"/>
                <a:gd name="T78" fmla="*/ 659 w 135"/>
                <a:gd name="T79" fmla="*/ 1036 h 224"/>
                <a:gd name="T80" fmla="*/ 0 w 135"/>
                <a:gd name="T81" fmla="*/ 0 h 224"/>
                <a:gd name="T82" fmla="*/ 529 w 135"/>
                <a:gd name="T83" fmla="*/ 369 h 224"/>
                <a:gd name="T84" fmla="*/ 659 w 135"/>
                <a:gd name="T85" fmla="*/ 1405 h 224"/>
                <a:gd name="T86" fmla="*/ 1897 w 135"/>
                <a:gd name="T87" fmla="*/ 2823 h 224"/>
                <a:gd name="T88" fmla="*/ 3842 w 135"/>
                <a:gd name="T89" fmla="*/ 5643 h 224"/>
                <a:gd name="T90" fmla="*/ 5605 w 135"/>
                <a:gd name="T91" fmla="*/ 8745 h 224"/>
                <a:gd name="T92" fmla="*/ 7136 w 135"/>
                <a:gd name="T93" fmla="*/ 11061 h 224"/>
                <a:gd name="T94" fmla="*/ 8325 w 135"/>
                <a:gd name="T95" fmla="*/ 12819 h 224"/>
                <a:gd name="T96" fmla="*/ 10475 w 135"/>
                <a:gd name="T97" fmla="*/ 16678 h 224"/>
                <a:gd name="T98" fmla="*/ 11508 w 135"/>
                <a:gd name="T99" fmla="*/ 18770 h 224"/>
                <a:gd name="T100" fmla="*/ 12904 w 135"/>
                <a:gd name="T101" fmla="*/ 21430 h 224"/>
                <a:gd name="T102" fmla="*/ 18275 w 135"/>
                <a:gd name="T103" fmla="*/ 29642 h 224"/>
                <a:gd name="T104" fmla="*/ 19516 w 135"/>
                <a:gd name="T105" fmla="*/ 31961 h 224"/>
                <a:gd name="T106" fmla="*/ 22855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118">
              <a:extLst>
                <a:ext uri="{FF2B5EF4-FFF2-40B4-BE49-F238E27FC236}">
                  <a16:creationId xmlns:a16="http://schemas.microsoft.com/office/drawing/2014/main" id="{E028539F-CBB5-E94B-B23E-2B4406A1DA76}"/>
                </a:ext>
              </a:extLst>
            </p:cNvPr>
            <p:cNvSpPr>
              <a:spLocks/>
            </p:cNvSpPr>
            <p:nvPr/>
          </p:nvSpPr>
          <p:spPr bwMode="auto">
            <a:xfrm>
              <a:off x="3289" y="1625"/>
              <a:ext cx="305" cy="517"/>
            </a:xfrm>
            <a:custGeom>
              <a:avLst/>
              <a:gdLst>
                <a:gd name="T0" fmla="*/ 19589 w 129"/>
                <a:gd name="T1" fmla="*/ 33735 h 219"/>
                <a:gd name="T2" fmla="*/ 19057 w 129"/>
                <a:gd name="T3" fmla="*/ 32547 h 219"/>
                <a:gd name="T4" fmla="*/ 17435 w 129"/>
                <a:gd name="T5" fmla="*/ 30446 h 219"/>
                <a:gd name="T6" fmla="*/ 16787 w 129"/>
                <a:gd name="T7" fmla="*/ 29759 h 219"/>
                <a:gd name="T8" fmla="*/ 15529 w 129"/>
                <a:gd name="T9" fmla="*/ 27207 h 219"/>
                <a:gd name="T10" fmla="*/ 15004 w 129"/>
                <a:gd name="T11" fmla="*/ 26454 h 219"/>
                <a:gd name="T12" fmla="*/ 14340 w 129"/>
                <a:gd name="T13" fmla="*/ 25062 h 219"/>
                <a:gd name="T14" fmla="*/ 13444 w 129"/>
                <a:gd name="T15" fmla="*/ 23919 h 219"/>
                <a:gd name="T16" fmla="*/ 13309 w 129"/>
                <a:gd name="T17" fmla="*/ 23168 h 219"/>
                <a:gd name="T18" fmla="*/ 12940 w 129"/>
                <a:gd name="T19" fmla="*/ 22894 h 219"/>
                <a:gd name="T20" fmla="*/ 11907 w 129"/>
                <a:gd name="T21" fmla="*/ 21494 h 219"/>
                <a:gd name="T22" fmla="*/ 11526 w 129"/>
                <a:gd name="T23" fmla="*/ 20593 h 219"/>
                <a:gd name="T24" fmla="*/ 10878 w 129"/>
                <a:gd name="T25" fmla="*/ 19880 h 219"/>
                <a:gd name="T26" fmla="*/ 10280 w 129"/>
                <a:gd name="T27" fmla="*/ 18853 h 219"/>
                <a:gd name="T28" fmla="*/ 9755 w 129"/>
                <a:gd name="T29" fmla="*/ 17668 h 219"/>
                <a:gd name="T30" fmla="*/ 8932 w 129"/>
                <a:gd name="T31" fmla="*/ 16117 h 219"/>
                <a:gd name="T32" fmla="*/ 8564 w 129"/>
                <a:gd name="T33" fmla="*/ 15777 h 219"/>
                <a:gd name="T34" fmla="*/ 8341 w 129"/>
                <a:gd name="T35" fmla="*/ 15035 h 219"/>
                <a:gd name="T36" fmla="*/ 8060 w 129"/>
                <a:gd name="T37" fmla="*/ 14745 h 219"/>
                <a:gd name="T38" fmla="*/ 7838 w 129"/>
                <a:gd name="T39" fmla="*/ 14502 h 219"/>
                <a:gd name="T40" fmla="*/ 7306 w 129"/>
                <a:gd name="T41" fmla="*/ 13855 h 219"/>
                <a:gd name="T42" fmla="*/ 6277 w 129"/>
                <a:gd name="T43" fmla="*/ 11959 h 219"/>
                <a:gd name="T44" fmla="*/ 5748 w 129"/>
                <a:gd name="T45" fmla="*/ 11206 h 219"/>
                <a:gd name="T46" fmla="*/ 5405 w 129"/>
                <a:gd name="T47" fmla="*/ 10567 h 219"/>
                <a:gd name="T48" fmla="*/ 4719 w 129"/>
                <a:gd name="T49" fmla="*/ 9011 h 219"/>
                <a:gd name="T50" fmla="*/ 4719 w 129"/>
                <a:gd name="T51" fmla="*/ 8286 h 219"/>
                <a:gd name="T52" fmla="*/ 3847 w 129"/>
                <a:gd name="T53" fmla="*/ 8142 h 219"/>
                <a:gd name="T54" fmla="*/ 3461 w 129"/>
                <a:gd name="T55" fmla="*/ 7762 h 219"/>
                <a:gd name="T56" fmla="*/ 3187 w 129"/>
                <a:gd name="T57" fmla="*/ 6893 h 219"/>
                <a:gd name="T58" fmla="*/ 2818 w 129"/>
                <a:gd name="T59" fmla="*/ 6738 h 219"/>
                <a:gd name="T60" fmla="*/ 2818 w 129"/>
                <a:gd name="T61" fmla="*/ 6369 h 219"/>
                <a:gd name="T62" fmla="*/ 2818 w 129"/>
                <a:gd name="T63" fmla="*/ 5713 h 219"/>
                <a:gd name="T64" fmla="*/ 2062 w 129"/>
                <a:gd name="T65" fmla="*/ 5222 h 219"/>
                <a:gd name="T66" fmla="*/ 2062 w 129"/>
                <a:gd name="T67" fmla="*/ 4842 h 219"/>
                <a:gd name="T68" fmla="*/ 1560 w 129"/>
                <a:gd name="T69" fmla="*/ 4476 h 219"/>
                <a:gd name="T70" fmla="*/ 1258 w 129"/>
                <a:gd name="T71" fmla="*/ 3817 h 219"/>
                <a:gd name="T72" fmla="*/ 1783 w 129"/>
                <a:gd name="T73" fmla="*/ 3817 h 219"/>
                <a:gd name="T74" fmla="*/ 872 w 129"/>
                <a:gd name="T75" fmla="*/ 3076 h 219"/>
                <a:gd name="T76" fmla="*/ 532 w 129"/>
                <a:gd name="T77" fmla="*/ 1393 h 219"/>
                <a:gd name="T78" fmla="*/ 532 w 129"/>
                <a:gd name="T79" fmla="*/ 869 h 219"/>
                <a:gd name="T80" fmla="*/ 0 w 129"/>
                <a:gd name="T81" fmla="*/ 0 h 219"/>
                <a:gd name="T82" fmla="*/ 369 w 129"/>
                <a:gd name="T83" fmla="*/ 156 h 219"/>
                <a:gd name="T84" fmla="*/ 532 w 129"/>
                <a:gd name="T85" fmla="*/ 1237 h 219"/>
                <a:gd name="T86" fmla="*/ 1783 w 129"/>
                <a:gd name="T87" fmla="*/ 2786 h 219"/>
                <a:gd name="T88" fmla="*/ 3461 w 129"/>
                <a:gd name="T89" fmla="*/ 5340 h 219"/>
                <a:gd name="T90" fmla="*/ 5249 w 129"/>
                <a:gd name="T91" fmla="*/ 8142 h 219"/>
                <a:gd name="T92" fmla="*/ 6809 w 129"/>
                <a:gd name="T93" fmla="*/ 10567 h 219"/>
                <a:gd name="T94" fmla="*/ 7838 w 129"/>
                <a:gd name="T95" fmla="*/ 12462 h 219"/>
                <a:gd name="T96" fmla="*/ 9968 w 129"/>
                <a:gd name="T97" fmla="*/ 16117 h 219"/>
                <a:gd name="T98" fmla="*/ 10997 w 129"/>
                <a:gd name="T99" fmla="*/ 18168 h 219"/>
                <a:gd name="T100" fmla="*/ 12254 w 129"/>
                <a:gd name="T101" fmla="*/ 20593 h 219"/>
                <a:gd name="T102" fmla="*/ 17435 w 129"/>
                <a:gd name="T103" fmla="*/ 28600 h 219"/>
                <a:gd name="T104" fmla="*/ 18851 w 129"/>
                <a:gd name="T105" fmla="*/ 31025 h 219"/>
                <a:gd name="T106" fmla="*/ 22031 w 129"/>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119">
              <a:extLst>
                <a:ext uri="{FF2B5EF4-FFF2-40B4-BE49-F238E27FC236}">
                  <a16:creationId xmlns:a16="http://schemas.microsoft.com/office/drawing/2014/main" id="{8982DDAD-B110-3B4F-919D-85C146182179}"/>
                </a:ext>
              </a:extLst>
            </p:cNvPr>
            <p:cNvSpPr>
              <a:spLocks/>
            </p:cNvSpPr>
            <p:nvPr/>
          </p:nvSpPr>
          <p:spPr bwMode="auto">
            <a:xfrm>
              <a:off x="3290" y="2277"/>
              <a:ext cx="310" cy="517"/>
            </a:xfrm>
            <a:custGeom>
              <a:avLst/>
              <a:gdLst>
                <a:gd name="T0" fmla="*/ 20193 w 131"/>
                <a:gd name="T1" fmla="*/ 33735 h 219"/>
                <a:gd name="T2" fmla="*/ 19504 w 131"/>
                <a:gd name="T3" fmla="*/ 32708 h 219"/>
                <a:gd name="T4" fmla="*/ 17876 w 131"/>
                <a:gd name="T5" fmla="*/ 30446 h 219"/>
                <a:gd name="T6" fmla="*/ 17601 w 131"/>
                <a:gd name="T7" fmla="*/ 29759 h 219"/>
                <a:gd name="T8" fmla="*/ 16179 w 131"/>
                <a:gd name="T9" fmla="*/ 27207 h 219"/>
                <a:gd name="T10" fmla="*/ 15651 w 131"/>
                <a:gd name="T11" fmla="*/ 26454 h 219"/>
                <a:gd name="T12" fmla="*/ 14778 w 131"/>
                <a:gd name="T13" fmla="*/ 25286 h 219"/>
                <a:gd name="T14" fmla="*/ 14021 w 131"/>
                <a:gd name="T15" fmla="*/ 24037 h 219"/>
                <a:gd name="T16" fmla="*/ 13730 w 131"/>
                <a:gd name="T17" fmla="*/ 23168 h 219"/>
                <a:gd name="T18" fmla="*/ 13143 w 131"/>
                <a:gd name="T19" fmla="*/ 22644 h 219"/>
                <a:gd name="T20" fmla="*/ 12324 w 131"/>
                <a:gd name="T21" fmla="*/ 21494 h 219"/>
                <a:gd name="T22" fmla="*/ 11955 w 131"/>
                <a:gd name="T23" fmla="*/ 20748 h 219"/>
                <a:gd name="T24" fmla="*/ 11406 w 131"/>
                <a:gd name="T25" fmla="*/ 19880 h 219"/>
                <a:gd name="T26" fmla="*/ 10696 w 131"/>
                <a:gd name="T27" fmla="*/ 18853 h 219"/>
                <a:gd name="T28" fmla="*/ 10164 w 131"/>
                <a:gd name="T29" fmla="*/ 17828 h 219"/>
                <a:gd name="T30" fmla="*/ 9274 w 131"/>
                <a:gd name="T31" fmla="*/ 16273 h 219"/>
                <a:gd name="T32" fmla="*/ 8971 w 131"/>
                <a:gd name="T33" fmla="*/ 15907 h 219"/>
                <a:gd name="T34" fmla="*/ 8746 w 131"/>
                <a:gd name="T35" fmla="*/ 15035 h 219"/>
                <a:gd name="T36" fmla="*/ 8467 w 131"/>
                <a:gd name="T37" fmla="*/ 14880 h 219"/>
                <a:gd name="T38" fmla="*/ 8242 w 131"/>
                <a:gd name="T39" fmla="*/ 14502 h 219"/>
                <a:gd name="T40" fmla="*/ 7712 w 131"/>
                <a:gd name="T41" fmla="*/ 13855 h 219"/>
                <a:gd name="T42" fmla="*/ 6680 w 131"/>
                <a:gd name="T43" fmla="*/ 11959 h 219"/>
                <a:gd name="T44" fmla="*/ 6148 w 131"/>
                <a:gd name="T45" fmla="*/ 11431 h 219"/>
                <a:gd name="T46" fmla="*/ 5802 w 131"/>
                <a:gd name="T47" fmla="*/ 10567 h 219"/>
                <a:gd name="T48" fmla="*/ 4889 w 131"/>
                <a:gd name="T49" fmla="*/ 9011 h 219"/>
                <a:gd name="T50" fmla="*/ 4889 w 131"/>
                <a:gd name="T51" fmla="*/ 8510 h 219"/>
                <a:gd name="T52" fmla="*/ 4385 w 131"/>
                <a:gd name="T53" fmla="*/ 8142 h 219"/>
                <a:gd name="T54" fmla="*/ 3857 w 131"/>
                <a:gd name="T55" fmla="*/ 7762 h 219"/>
                <a:gd name="T56" fmla="*/ 3483 w 131"/>
                <a:gd name="T57" fmla="*/ 6893 h 219"/>
                <a:gd name="T58" fmla="*/ 3192 w 131"/>
                <a:gd name="T59" fmla="*/ 6893 h 219"/>
                <a:gd name="T60" fmla="*/ 3192 w 131"/>
                <a:gd name="T61" fmla="*/ 6577 h 219"/>
                <a:gd name="T62" fmla="*/ 2979 w 131"/>
                <a:gd name="T63" fmla="*/ 5713 h 219"/>
                <a:gd name="T64" fmla="*/ 2452 w 131"/>
                <a:gd name="T65" fmla="*/ 5340 h 219"/>
                <a:gd name="T66" fmla="*/ 2291 w 131"/>
                <a:gd name="T67" fmla="*/ 4842 h 219"/>
                <a:gd name="T68" fmla="*/ 2066 w 131"/>
                <a:gd name="T69" fmla="*/ 4476 h 219"/>
                <a:gd name="T70" fmla="*/ 1562 w 131"/>
                <a:gd name="T71" fmla="*/ 3817 h 219"/>
                <a:gd name="T72" fmla="*/ 2066 w 131"/>
                <a:gd name="T73" fmla="*/ 3945 h 219"/>
                <a:gd name="T74" fmla="*/ 1259 w 131"/>
                <a:gd name="T75" fmla="*/ 3076 h 219"/>
                <a:gd name="T76" fmla="*/ 873 w 131"/>
                <a:gd name="T77" fmla="*/ 1393 h 219"/>
                <a:gd name="T78" fmla="*/ 660 w 131"/>
                <a:gd name="T79" fmla="*/ 1025 h 219"/>
                <a:gd name="T80" fmla="*/ 0 w 131"/>
                <a:gd name="T81" fmla="*/ 0 h 219"/>
                <a:gd name="T82" fmla="*/ 532 w 131"/>
                <a:gd name="T83" fmla="*/ 368 h 219"/>
                <a:gd name="T84" fmla="*/ 873 w 131"/>
                <a:gd name="T85" fmla="*/ 1237 h 219"/>
                <a:gd name="T86" fmla="*/ 2291 w 131"/>
                <a:gd name="T87" fmla="*/ 2786 h 219"/>
                <a:gd name="T88" fmla="*/ 3857 w 131"/>
                <a:gd name="T89" fmla="*/ 5340 h 219"/>
                <a:gd name="T90" fmla="*/ 5802 w 131"/>
                <a:gd name="T91" fmla="*/ 8286 h 219"/>
                <a:gd name="T92" fmla="*/ 7208 w 131"/>
                <a:gd name="T93" fmla="*/ 10567 h 219"/>
                <a:gd name="T94" fmla="*/ 8467 w 131"/>
                <a:gd name="T95" fmla="*/ 12328 h 219"/>
                <a:gd name="T96" fmla="*/ 10377 w 131"/>
                <a:gd name="T97" fmla="*/ 16117 h 219"/>
                <a:gd name="T98" fmla="*/ 11406 w 131"/>
                <a:gd name="T99" fmla="*/ 18168 h 219"/>
                <a:gd name="T100" fmla="*/ 12828 w 131"/>
                <a:gd name="T101" fmla="*/ 20748 h 219"/>
                <a:gd name="T102" fmla="*/ 18089 w 131"/>
                <a:gd name="T103" fmla="*/ 28735 h 219"/>
                <a:gd name="T104" fmla="*/ 19282 w 131"/>
                <a:gd name="T105" fmla="*/ 30812 h 219"/>
                <a:gd name="T106" fmla="*/ 22490 w 131"/>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120">
              <a:extLst>
                <a:ext uri="{FF2B5EF4-FFF2-40B4-BE49-F238E27FC236}">
                  <a16:creationId xmlns:a16="http://schemas.microsoft.com/office/drawing/2014/main" id="{2023F4FA-CE84-F14E-A173-0CF955F1D4B6}"/>
                </a:ext>
              </a:extLst>
            </p:cNvPr>
            <p:cNvSpPr>
              <a:spLocks/>
            </p:cNvSpPr>
            <p:nvPr/>
          </p:nvSpPr>
          <p:spPr bwMode="auto">
            <a:xfrm>
              <a:off x="3608" y="2437"/>
              <a:ext cx="299" cy="551"/>
            </a:xfrm>
            <a:custGeom>
              <a:avLst/>
              <a:gdLst>
                <a:gd name="T0" fmla="*/ 2399 w 127"/>
                <a:gd name="T1" fmla="*/ 35865 h 233"/>
                <a:gd name="T2" fmla="*/ 2882 w 127"/>
                <a:gd name="T3" fmla="*/ 34834 h 233"/>
                <a:gd name="T4" fmla="*/ 3901 w 127"/>
                <a:gd name="T5" fmla="*/ 32306 h 233"/>
                <a:gd name="T6" fmla="*/ 4645 w 127"/>
                <a:gd name="T7" fmla="*/ 31277 h 233"/>
                <a:gd name="T8" fmla="*/ 5926 w 127"/>
                <a:gd name="T9" fmla="*/ 28829 h 233"/>
                <a:gd name="T10" fmla="*/ 6446 w 127"/>
                <a:gd name="T11" fmla="*/ 27957 h 233"/>
                <a:gd name="T12" fmla="*/ 7006 w 127"/>
                <a:gd name="T13" fmla="*/ 26557 h 233"/>
                <a:gd name="T14" fmla="*/ 7805 w 127"/>
                <a:gd name="T15" fmla="*/ 25367 h 233"/>
                <a:gd name="T16" fmla="*/ 8170 w 127"/>
                <a:gd name="T17" fmla="*/ 24613 h 233"/>
                <a:gd name="T18" fmla="*/ 8325 w 127"/>
                <a:gd name="T19" fmla="*/ 23951 h 233"/>
                <a:gd name="T20" fmla="*/ 9184 w 127"/>
                <a:gd name="T21" fmla="*/ 22430 h 233"/>
                <a:gd name="T22" fmla="*/ 9552 w 127"/>
                <a:gd name="T23" fmla="*/ 21676 h 233"/>
                <a:gd name="T24" fmla="*/ 9916 w 127"/>
                <a:gd name="T25" fmla="*/ 20642 h 233"/>
                <a:gd name="T26" fmla="*/ 10571 w 127"/>
                <a:gd name="T27" fmla="*/ 19611 h 233"/>
                <a:gd name="T28" fmla="*/ 11207 w 127"/>
                <a:gd name="T29" fmla="*/ 18332 h 233"/>
                <a:gd name="T30" fmla="*/ 12073 w 127"/>
                <a:gd name="T31" fmla="*/ 17168 h 233"/>
                <a:gd name="T32" fmla="*/ 12450 w 127"/>
                <a:gd name="T33" fmla="*/ 16268 h 233"/>
                <a:gd name="T34" fmla="*/ 12593 w 127"/>
                <a:gd name="T35" fmla="*/ 15882 h 233"/>
                <a:gd name="T36" fmla="*/ 12932 w 127"/>
                <a:gd name="T37" fmla="*/ 15234 h 233"/>
                <a:gd name="T38" fmla="*/ 12932 w 127"/>
                <a:gd name="T39" fmla="*/ 14853 h 233"/>
                <a:gd name="T40" fmla="*/ 13297 w 127"/>
                <a:gd name="T41" fmla="*/ 14350 h 233"/>
                <a:gd name="T42" fmla="*/ 14472 w 127"/>
                <a:gd name="T43" fmla="*/ 12420 h 233"/>
                <a:gd name="T44" fmla="*/ 14966 w 127"/>
                <a:gd name="T45" fmla="*/ 11387 h 233"/>
                <a:gd name="T46" fmla="*/ 15331 w 127"/>
                <a:gd name="T47" fmla="*/ 10883 h 233"/>
                <a:gd name="T48" fmla="*/ 16195 w 127"/>
                <a:gd name="T49" fmla="*/ 9100 h 233"/>
                <a:gd name="T50" fmla="*/ 16718 w 127"/>
                <a:gd name="T51" fmla="*/ 8729 h 233"/>
                <a:gd name="T52" fmla="*/ 16873 w 127"/>
                <a:gd name="T53" fmla="*/ 8069 h 233"/>
                <a:gd name="T54" fmla="*/ 16873 w 127"/>
                <a:gd name="T55" fmla="*/ 7539 h 233"/>
                <a:gd name="T56" fmla="*/ 17198 w 127"/>
                <a:gd name="T57" fmla="*/ 6666 h 233"/>
                <a:gd name="T58" fmla="*/ 17198 w 127"/>
                <a:gd name="T59" fmla="*/ 6442 h 233"/>
                <a:gd name="T60" fmla="*/ 17516 w 127"/>
                <a:gd name="T61" fmla="*/ 6134 h 233"/>
                <a:gd name="T62" fmla="*/ 18220 w 127"/>
                <a:gd name="T63" fmla="*/ 5408 h 233"/>
                <a:gd name="T64" fmla="*/ 18220 w 127"/>
                <a:gd name="T65" fmla="*/ 4881 h 233"/>
                <a:gd name="T66" fmla="*/ 18585 w 127"/>
                <a:gd name="T67" fmla="*/ 4507 h 233"/>
                <a:gd name="T68" fmla="*/ 18740 w 127"/>
                <a:gd name="T69" fmla="*/ 4011 h 233"/>
                <a:gd name="T70" fmla="*/ 19105 w 127"/>
                <a:gd name="T71" fmla="*/ 3323 h 233"/>
                <a:gd name="T72" fmla="*/ 19235 w 127"/>
                <a:gd name="T73" fmla="*/ 3848 h 233"/>
                <a:gd name="T74" fmla="*/ 19600 w 127"/>
                <a:gd name="T75" fmla="*/ 2594 h 233"/>
                <a:gd name="T76" fmla="*/ 20619 w 127"/>
                <a:gd name="T77" fmla="*/ 1405 h 233"/>
                <a:gd name="T78" fmla="*/ 21102 w 127"/>
                <a:gd name="T79" fmla="*/ 873 h 233"/>
                <a:gd name="T80" fmla="*/ 21622 w 127"/>
                <a:gd name="T81" fmla="*/ 0 h 233"/>
                <a:gd name="T82" fmla="*/ 21622 w 127"/>
                <a:gd name="T83" fmla="*/ 532 h 233"/>
                <a:gd name="T84" fmla="*/ 20775 w 127"/>
                <a:gd name="T85" fmla="*/ 1405 h 233"/>
                <a:gd name="T86" fmla="*/ 20254 w 127"/>
                <a:gd name="T87" fmla="*/ 3188 h 233"/>
                <a:gd name="T88" fmla="*/ 18868 w 127"/>
                <a:gd name="T89" fmla="*/ 6281 h 233"/>
                <a:gd name="T90" fmla="*/ 17198 w 127"/>
                <a:gd name="T91" fmla="*/ 9485 h 233"/>
                <a:gd name="T92" fmla="*/ 15974 w 127"/>
                <a:gd name="T93" fmla="*/ 11916 h 233"/>
                <a:gd name="T94" fmla="*/ 14966 w 127"/>
                <a:gd name="T95" fmla="*/ 13818 h 233"/>
                <a:gd name="T96" fmla="*/ 12815 w 127"/>
                <a:gd name="T97" fmla="*/ 17665 h 233"/>
                <a:gd name="T98" fmla="*/ 11590 w 127"/>
                <a:gd name="T99" fmla="*/ 19611 h 233"/>
                <a:gd name="T100" fmla="*/ 10048 w 127"/>
                <a:gd name="T101" fmla="*/ 22430 h 233"/>
                <a:gd name="T102" fmla="*/ 5648 w 127"/>
                <a:gd name="T103" fmla="*/ 31277 h 233"/>
                <a:gd name="T104" fmla="*/ 4424 w 127"/>
                <a:gd name="T105" fmla="*/ 33592 h 233"/>
                <a:gd name="T106" fmla="*/ 155 w 127"/>
                <a:gd name="T107" fmla="*/ 40214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121">
              <a:extLst>
                <a:ext uri="{FF2B5EF4-FFF2-40B4-BE49-F238E27FC236}">
                  <a16:creationId xmlns:a16="http://schemas.microsoft.com/office/drawing/2014/main" id="{A17B01A0-B213-F249-A4CD-93936D51FE89}"/>
                </a:ext>
              </a:extLst>
            </p:cNvPr>
            <p:cNvSpPr>
              <a:spLocks/>
            </p:cNvSpPr>
            <p:nvPr/>
          </p:nvSpPr>
          <p:spPr bwMode="auto">
            <a:xfrm>
              <a:off x="3608" y="3089"/>
              <a:ext cx="299" cy="551"/>
            </a:xfrm>
            <a:custGeom>
              <a:avLst/>
              <a:gdLst>
                <a:gd name="T0" fmla="*/ 2399 w 127"/>
                <a:gd name="T1" fmla="*/ 35865 h 233"/>
                <a:gd name="T2" fmla="*/ 3044 w 127"/>
                <a:gd name="T3" fmla="*/ 34834 h 233"/>
                <a:gd name="T4" fmla="*/ 4268 w 127"/>
                <a:gd name="T5" fmla="*/ 32178 h 233"/>
                <a:gd name="T6" fmla="*/ 4424 w 127"/>
                <a:gd name="T7" fmla="*/ 31277 h 233"/>
                <a:gd name="T8" fmla="*/ 6147 w 127"/>
                <a:gd name="T9" fmla="*/ 28829 h 233"/>
                <a:gd name="T10" fmla="*/ 6667 w 127"/>
                <a:gd name="T11" fmla="*/ 27957 h 233"/>
                <a:gd name="T12" fmla="*/ 7305 w 127"/>
                <a:gd name="T13" fmla="*/ 26396 h 233"/>
                <a:gd name="T14" fmla="*/ 7805 w 127"/>
                <a:gd name="T15" fmla="*/ 25367 h 233"/>
                <a:gd name="T16" fmla="*/ 8546 w 127"/>
                <a:gd name="T17" fmla="*/ 24495 h 233"/>
                <a:gd name="T18" fmla="*/ 8692 w 127"/>
                <a:gd name="T19" fmla="*/ 23951 h 233"/>
                <a:gd name="T20" fmla="*/ 9184 w 127"/>
                <a:gd name="T21" fmla="*/ 22430 h 233"/>
                <a:gd name="T22" fmla="*/ 9683 w 127"/>
                <a:gd name="T23" fmla="*/ 21520 h 233"/>
                <a:gd name="T24" fmla="*/ 10048 w 127"/>
                <a:gd name="T25" fmla="*/ 20803 h 233"/>
                <a:gd name="T26" fmla="*/ 10686 w 127"/>
                <a:gd name="T27" fmla="*/ 19730 h 233"/>
                <a:gd name="T28" fmla="*/ 11207 w 127"/>
                <a:gd name="T29" fmla="*/ 18332 h 233"/>
                <a:gd name="T30" fmla="*/ 12294 w 127"/>
                <a:gd name="T31" fmla="*/ 16956 h 233"/>
                <a:gd name="T32" fmla="*/ 12450 w 127"/>
                <a:gd name="T33" fmla="*/ 16268 h 233"/>
                <a:gd name="T34" fmla="*/ 12815 w 127"/>
                <a:gd name="T35" fmla="*/ 15882 h 233"/>
                <a:gd name="T36" fmla="*/ 13088 w 127"/>
                <a:gd name="T37" fmla="*/ 15009 h 233"/>
                <a:gd name="T38" fmla="*/ 13297 w 127"/>
                <a:gd name="T39" fmla="*/ 15009 h 233"/>
                <a:gd name="T40" fmla="*/ 13613 w 127"/>
                <a:gd name="T41" fmla="*/ 14350 h 233"/>
                <a:gd name="T42" fmla="*/ 14839 w 127"/>
                <a:gd name="T43" fmla="*/ 12285 h 233"/>
                <a:gd name="T44" fmla="*/ 14966 w 127"/>
                <a:gd name="T45" fmla="*/ 11387 h 233"/>
                <a:gd name="T46" fmla="*/ 15491 w 127"/>
                <a:gd name="T47" fmla="*/ 10658 h 233"/>
                <a:gd name="T48" fmla="*/ 16351 w 127"/>
                <a:gd name="T49" fmla="*/ 9100 h 233"/>
                <a:gd name="T50" fmla="*/ 16873 w 127"/>
                <a:gd name="T51" fmla="*/ 8729 h 233"/>
                <a:gd name="T52" fmla="*/ 16989 w 127"/>
                <a:gd name="T53" fmla="*/ 8069 h 233"/>
                <a:gd name="T54" fmla="*/ 16989 w 127"/>
                <a:gd name="T55" fmla="*/ 7314 h 233"/>
                <a:gd name="T56" fmla="*/ 17354 w 127"/>
                <a:gd name="T57" fmla="*/ 6666 h 233"/>
                <a:gd name="T58" fmla="*/ 17354 w 127"/>
                <a:gd name="T59" fmla="*/ 6442 h 233"/>
                <a:gd name="T60" fmla="*/ 17876 w 127"/>
                <a:gd name="T61" fmla="*/ 5912 h 233"/>
                <a:gd name="T62" fmla="*/ 18220 w 127"/>
                <a:gd name="T63" fmla="*/ 5631 h 233"/>
                <a:gd name="T64" fmla="*/ 18376 w 127"/>
                <a:gd name="T65" fmla="*/ 4881 h 233"/>
                <a:gd name="T66" fmla="*/ 18585 w 127"/>
                <a:gd name="T67" fmla="*/ 4380 h 233"/>
                <a:gd name="T68" fmla="*/ 18740 w 127"/>
                <a:gd name="T69" fmla="*/ 4011 h 233"/>
                <a:gd name="T70" fmla="*/ 19105 w 127"/>
                <a:gd name="T71" fmla="*/ 3323 h 233"/>
                <a:gd name="T72" fmla="*/ 19395 w 127"/>
                <a:gd name="T73" fmla="*/ 3848 h 233"/>
                <a:gd name="T74" fmla="*/ 19755 w 127"/>
                <a:gd name="T75" fmla="*/ 2594 h 233"/>
                <a:gd name="T76" fmla="*/ 20984 w 127"/>
                <a:gd name="T77" fmla="*/ 1258 h 233"/>
                <a:gd name="T78" fmla="*/ 21257 w 127"/>
                <a:gd name="T79" fmla="*/ 873 h 233"/>
                <a:gd name="T80" fmla="*/ 21622 w 127"/>
                <a:gd name="T81" fmla="*/ 0 h 233"/>
                <a:gd name="T82" fmla="*/ 21622 w 127"/>
                <a:gd name="T83" fmla="*/ 532 h 233"/>
                <a:gd name="T84" fmla="*/ 21102 w 127"/>
                <a:gd name="T85" fmla="*/ 1258 h 233"/>
                <a:gd name="T86" fmla="*/ 20464 w 127"/>
                <a:gd name="T87" fmla="*/ 3188 h 233"/>
                <a:gd name="T88" fmla="*/ 18868 w 127"/>
                <a:gd name="T89" fmla="*/ 6134 h 233"/>
                <a:gd name="T90" fmla="*/ 17198 w 127"/>
                <a:gd name="T91" fmla="*/ 9485 h 233"/>
                <a:gd name="T92" fmla="*/ 15859 w 127"/>
                <a:gd name="T93" fmla="*/ 11916 h 233"/>
                <a:gd name="T94" fmla="*/ 14966 w 127"/>
                <a:gd name="T95" fmla="*/ 13818 h 233"/>
                <a:gd name="T96" fmla="*/ 12815 w 127"/>
                <a:gd name="T97" fmla="*/ 17665 h 233"/>
                <a:gd name="T98" fmla="*/ 11706 w 127"/>
                <a:gd name="T99" fmla="*/ 19730 h 233"/>
                <a:gd name="T100" fmla="*/ 10048 w 127"/>
                <a:gd name="T101" fmla="*/ 22430 h 233"/>
                <a:gd name="T102" fmla="*/ 5648 w 127"/>
                <a:gd name="T103" fmla="*/ 31277 h 233"/>
                <a:gd name="T104" fmla="*/ 4424 w 127"/>
                <a:gd name="T105" fmla="*/ 33592 h 233"/>
                <a:gd name="T106" fmla="*/ 155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122">
              <a:extLst>
                <a:ext uri="{FF2B5EF4-FFF2-40B4-BE49-F238E27FC236}">
                  <a16:creationId xmlns:a16="http://schemas.microsoft.com/office/drawing/2014/main" id="{333A9621-CA4D-584C-8B32-65825A95DF52}"/>
                </a:ext>
              </a:extLst>
            </p:cNvPr>
            <p:cNvSpPr>
              <a:spLocks/>
            </p:cNvSpPr>
            <p:nvPr/>
          </p:nvSpPr>
          <p:spPr bwMode="auto">
            <a:xfrm>
              <a:off x="3574" y="750"/>
              <a:ext cx="69" cy="2938"/>
            </a:xfrm>
            <a:custGeom>
              <a:avLst/>
              <a:gdLst>
                <a:gd name="T0" fmla="*/ 771 w 29"/>
                <a:gd name="T1" fmla="*/ 0 h 1244"/>
                <a:gd name="T2" fmla="*/ 1601 w 29"/>
                <a:gd name="T3" fmla="*/ 106899 h 1244"/>
                <a:gd name="T4" fmla="*/ 0 w 29"/>
                <a:gd name="T5" fmla="*/ 215884 h 1244"/>
                <a:gd name="T6" fmla="*/ 4744 w 29"/>
                <a:gd name="T7" fmla="*/ 215884 h 1244"/>
                <a:gd name="T8" fmla="*/ 3046 w 29"/>
                <a:gd name="T9" fmla="*/ 156368 h 1244"/>
                <a:gd name="T10" fmla="*/ 5254 w 29"/>
                <a:gd name="T11" fmla="*/ 49096 h 1244"/>
                <a:gd name="T12" fmla="*/ 3652 w 29"/>
                <a:gd name="T13" fmla="*/ 0 h 1244"/>
                <a:gd name="T14" fmla="*/ 771 w 29"/>
                <a:gd name="T15" fmla="*/ 0 h 1244"/>
                <a:gd name="T16" fmla="*/ 771 w 29"/>
                <a:gd name="T17" fmla="*/ 0 h 1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123">
              <a:extLst>
                <a:ext uri="{FF2B5EF4-FFF2-40B4-BE49-F238E27FC236}">
                  <a16:creationId xmlns:a16="http://schemas.microsoft.com/office/drawing/2014/main" id="{62F3AA83-DF64-644D-BDCF-960D5B79B34E}"/>
                </a:ext>
              </a:extLst>
            </p:cNvPr>
            <p:cNvSpPr>
              <a:spLocks/>
            </p:cNvSpPr>
            <p:nvPr/>
          </p:nvSpPr>
          <p:spPr bwMode="auto">
            <a:xfrm>
              <a:off x="4061" y="1280"/>
              <a:ext cx="194" cy="385"/>
            </a:xfrm>
            <a:custGeom>
              <a:avLst/>
              <a:gdLst>
                <a:gd name="T0" fmla="*/ 5257 w 82"/>
                <a:gd name="T1" fmla="*/ 869 h 163"/>
                <a:gd name="T2" fmla="*/ 12090 w 82"/>
                <a:gd name="T3" fmla="*/ 28292 h 163"/>
                <a:gd name="T4" fmla="*/ 2598 w 82"/>
                <a:gd name="T5" fmla="*/ 17590 h 163"/>
                <a:gd name="T6" fmla="*/ 5257 w 82"/>
                <a:gd name="T7" fmla="*/ 869 h 1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124">
              <a:extLst>
                <a:ext uri="{FF2B5EF4-FFF2-40B4-BE49-F238E27FC236}">
                  <a16:creationId xmlns:a16="http://schemas.microsoft.com/office/drawing/2014/main" id="{0098FF3F-97CE-E84D-9F34-AE161BF80A04}"/>
                </a:ext>
              </a:extLst>
            </p:cNvPr>
            <p:cNvSpPr>
              <a:spLocks/>
            </p:cNvSpPr>
            <p:nvPr/>
          </p:nvSpPr>
          <p:spPr bwMode="auto">
            <a:xfrm>
              <a:off x="4068" y="1292"/>
              <a:ext cx="102" cy="317"/>
            </a:xfrm>
            <a:custGeom>
              <a:avLst/>
              <a:gdLst>
                <a:gd name="T0" fmla="*/ 4962 w 43"/>
                <a:gd name="T1" fmla="*/ 0 h 135"/>
                <a:gd name="T2" fmla="*/ 7664 w 43"/>
                <a:gd name="T3" fmla="*/ 22617 h 135"/>
                <a:gd name="T4" fmla="*/ 2346 w 43"/>
                <a:gd name="T5" fmla="*/ 16057 h 135"/>
                <a:gd name="T6" fmla="*/ 4962 w 43"/>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125">
              <a:extLst>
                <a:ext uri="{FF2B5EF4-FFF2-40B4-BE49-F238E27FC236}">
                  <a16:creationId xmlns:a16="http://schemas.microsoft.com/office/drawing/2014/main" id="{8874F72F-DB11-8D42-B00F-511A17B04F6B}"/>
                </a:ext>
              </a:extLst>
            </p:cNvPr>
            <p:cNvSpPr>
              <a:spLocks/>
            </p:cNvSpPr>
            <p:nvPr/>
          </p:nvSpPr>
          <p:spPr bwMode="auto">
            <a:xfrm>
              <a:off x="4040" y="2484"/>
              <a:ext cx="220" cy="426"/>
            </a:xfrm>
            <a:custGeom>
              <a:avLst/>
              <a:gdLst>
                <a:gd name="T0" fmla="*/ 6143 w 93"/>
                <a:gd name="T1" fmla="*/ 660 h 180"/>
                <a:gd name="T2" fmla="*/ 13990 w 93"/>
                <a:gd name="T3" fmla="*/ 31631 h 180"/>
                <a:gd name="T4" fmla="*/ 3189 w 93"/>
                <a:gd name="T5" fmla="*/ 19168 h 180"/>
                <a:gd name="T6" fmla="*/ 6143 w 93"/>
                <a:gd name="T7" fmla="*/ 66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126">
              <a:extLst>
                <a:ext uri="{FF2B5EF4-FFF2-40B4-BE49-F238E27FC236}">
                  <a16:creationId xmlns:a16="http://schemas.microsoft.com/office/drawing/2014/main" id="{462A355F-9C13-964D-B486-D7080A5B8567}"/>
                </a:ext>
              </a:extLst>
            </p:cNvPr>
            <p:cNvSpPr>
              <a:spLocks/>
            </p:cNvSpPr>
            <p:nvPr/>
          </p:nvSpPr>
          <p:spPr bwMode="auto">
            <a:xfrm>
              <a:off x="4049" y="2492"/>
              <a:ext cx="111" cy="359"/>
            </a:xfrm>
            <a:custGeom>
              <a:avLst/>
              <a:gdLst>
                <a:gd name="T0" fmla="*/ 5349 w 47"/>
                <a:gd name="T1" fmla="*/ 0 h 152"/>
                <a:gd name="T2" fmla="*/ 8155 w 47"/>
                <a:gd name="T3" fmla="*/ 26391 h 152"/>
                <a:gd name="T4" fmla="*/ 2425 w 47"/>
                <a:gd name="T5" fmla="*/ 18604 h 152"/>
                <a:gd name="T6" fmla="*/ 5349 w 47"/>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127">
              <a:extLst>
                <a:ext uri="{FF2B5EF4-FFF2-40B4-BE49-F238E27FC236}">
                  <a16:creationId xmlns:a16="http://schemas.microsoft.com/office/drawing/2014/main" id="{C3FA428D-32EF-1846-BCE5-2E5934669C60}"/>
                </a:ext>
              </a:extLst>
            </p:cNvPr>
            <p:cNvSpPr>
              <a:spLocks/>
            </p:cNvSpPr>
            <p:nvPr/>
          </p:nvSpPr>
          <p:spPr bwMode="auto">
            <a:xfrm>
              <a:off x="4049" y="3545"/>
              <a:ext cx="223" cy="427"/>
            </a:xfrm>
            <a:custGeom>
              <a:avLst/>
              <a:gdLst>
                <a:gd name="T0" fmla="*/ 6237 w 94"/>
                <a:gd name="T1" fmla="*/ 868 h 181"/>
                <a:gd name="T2" fmla="*/ 14058 w 94"/>
                <a:gd name="T3" fmla="*/ 31195 h 181"/>
                <a:gd name="T4" fmla="*/ 3395 w 94"/>
                <a:gd name="T5" fmla="*/ 19300 h 181"/>
                <a:gd name="T6" fmla="*/ 6237 w 94"/>
                <a:gd name="T7" fmla="*/ 868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128">
              <a:extLst>
                <a:ext uri="{FF2B5EF4-FFF2-40B4-BE49-F238E27FC236}">
                  <a16:creationId xmlns:a16="http://schemas.microsoft.com/office/drawing/2014/main" id="{1EBC2317-2338-DA41-A8D4-5B6F7F3A03FC}"/>
                </a:ext>
              </a:extLst>
            </p:cNvPr>
            <p:cNvSpPr>
              <a:spLocks/>
            </p:cNvSpPr>
            <p:nvPr/>
          </p:nvSpPr>
          <p:spPr bwMode="auto">
            <a:xfrm>
              <a:off x="4066" y="3557"/>
              <a:ext cx="105" cy="354"/>
            </a:xfrm>
            <a:custGeom>
              <a:avLst/>
              <a:gdLst>
                <a:gd name="T0" fmla="*/ 4508 w 45"/>
                <a:gd name="T1" fmla="*/ 0 h 150"/>
                <a:gd name="T2" fmla="*/ 7268 w 45"/>
                <a:gd name="T3" fmla="*/ 25910 h 150"/>
                <a:gd name="T4" fmla="*/ 2070 w 45"/>
                <a:gd name="T5" fmla="*/ 18519 h 150"/>
                <a:gd name="T6" fmla="*/ 4508 w 45"/>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129">
              <a:extLst>
                <a:ext uri="{FF2B5EF4-FFF2-40B4-BE49-F238E27FC236}">
                  <a16:creationId xmlns:a16="http://schemas.microsoft.com/office/drawing/2014/main" id="{24EA5F20-7469-EE4C-9458-23F292EC9FA7}"/>
                </a:ext>
              </a:extLst>
            </p:cNvPr>
            <p:cNvSpPr>
              <a:spLocks/>
            </p:cNvSpPr>
            <p:nvPr/>
          </p:nvSpPr>
          <p:spPr bwMode="auto">
            <a:xfrm>
              <a:off x="4269" y="2321"/>
              <a:ext cx="218" cy="433"/>
            </a:xfrm>
            <a:custGeom>
              <a:avLst/>
              <a:gdLst>
                <a:gd name="T0" fmla="*/ 10085 w 92"/>
                <a:gd name="T1" fmla="*/ 873 h 183"/>
                <a:gd name="T2" fmla="*/ 2303 w 92"/>
                <a:gd name="T3" fmla="*/ 32125 h 183"/>
                <a:gd name="T4" fmla="*/ 12774 w 92"/>
                <a:gd name="T5" fmla="*/ 19499 h 183"/>
                <a:gd name="T6" fmla="*/ 10085 w 92"/>
                <a:gd name="T7" fmla="*/ 873 h 1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130">
              <a:extLst>
                <a:ext uri="{FF2B5EF4-FFF2-40B4-BE49-F238E27FC236}">
                  <a16:creationId xmlns:a16="http://schemas.microsoft.com/office/drawing/2014/main" id="{784C6D7D-4348-4948-8BC9-6F73B6495906}"/>
                </a:ext>
              </a:extLst>
            </p:cNvPr>
            <p:cNvSpPr>
              <a:spLocks/>
            </p:cNvSpPr>
            <p:nvPr/>
          </p:nvSpPr>
          <p:spPr bwMode="auto">
            <a:xfrm>
              <a:off x="4365" y="2333"/>
              <a:ext cx="110" cy="354"/>
            </a:xfrm>
            <a:custGeom>
              <a:avLst/>
              <a:gdLst>
                <a:gd name="T0" fmla="*/ 2820 w 47"/>
                <a:gd name="T1" fmla="*/ 0 h 150"/>
                <a:gd name="T2" fmla="*/ 0 w 47"/>
                <a:gd name="T3" fmla="*/ 25910 h 150"/>
                <a:gd name="T4" fmla="*/ 5395 w 47"/>
                <a:gd name="T5" fmla="*/ 18297 h 150"/>
                <a:gd name="T6" fmla="*/ 2820 w 47"/>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131">
              <a:extLst>
                <a:ext uri="{FF2B5EF4-FFF2-40B4-BE49-F238E27FC236}">
                  <a16:creationId xmlns:a16="http://schemas.microsoft.com/office/drawing/2014/main" id="{B23960E3-58FC-AB45-AFF5-0FBB755EDDD4}"/>
                </a:ext>
              </a:extLst>
            </p:cNvPr>
            <p:cNvSpPr>
              <a:spLocks/>
            </p:cNvSpPr>
            <p:nvPr/>
          </p:nvSpPr>
          <p:spPr bwMode="auto">
            <a:xfrm>
              <a:off x="4252" y="2954"/>
              <a:ext cx="304" cy="481"/>
            </a:xfrm>
            <a:custGeom>
              <a:avLst/>
              <a:gdLst>
                <a:gd name="T0" fmla="*/ 1023 w 129"/>
                <a:gd name="T1" fmla="*/ 35052 h 204"/>
                <a:gd name="T2" fmla="*/ 20575 w 129"/>
                <a:gd name="T3" fmla="*/ 0 h 204"/>
                <a:gd name="T4" fmla="*/ 1023 w 129"/>
                <a:gd name="T5" fmla="*/ 35052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32">
              <a:extLst>
                <a:ext uri="{FF2B5EF4-FFF2-40B4-BE49-F238E27FC236}">
                  <a16:creationId xmlns:a16="http://schemas.microsoft.com/office/drawing/2014/main" id="{ED5F2055-F776-804A-B4BB-5B914B95388B}"/>
                </a:ext>
              </a:extLst>
            </p:cNvPr>
            <p:cNvSpPr>
              <a:spLocks/>
            </p:cNvSpPr>
            <p:nvPr/>
          </p:nvSpPr>
          <p:spPr bwMode="auto">
            <a:xfrm>
              <a:off x="3964" y="2577"/>
              <a:ext cx="305" cy="476"/>
            </a:xfrm>
            <a:custGeom>
              <a:avLst/>
              <a:gdLst>
                <a:gd name="T0" fmla="*/ 21506 w 129"/>
                <a:gd name="T1" fmla="*/ 34595 h 202"/>
                <a:gd name="T2" fmla="*/ 1783 w 129"/>
                <a:gd name="T3" fmla="*/ 0 h 202"/>
                <a:gd name="T4" fmla="*/ 21506 w 129"/>
                <a:gd name="T5" fmla="*/ 34595 h 202"/>
                <a:gd name="T6" fmla="*/ 0 60000 65536"/>
                <a:gd name="T7" fmla="*/ 0 60000 65536"/>
                <a:gd name="T8" fmla="*/ 0 60000 65536"/>
              </a:gdLst>
              <a:ahLst/>
              <a:cxnLst>
                <a:cxn ang="T6">
                  <a:pos x="T0" y="T1"/>
                </a:cxn>
                <a:cxn ang="T7">
                  <a:pos x="T2" y="T3"/>
                </a:cxn>
                <a:cxn ang="T8">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33">
              <a:extLst>
                <a:ext uri="{FF2B5EF4-FFF2-40B4-BE49-F238E27FC236}">
                  <a16:creationId xmlns:a16="http://schemas.microsoft.com/office/drawing/2014/main" id="{17A05A2A-E895-BD45-8BBB-A3D50DF57E67}"/>
                </a:ext>
              </a:extLst>
            </p:cNvPr>
            <p:cNvSpPr>
              <a:spLocks/>
            </p:cNvSpPr>
            <p:nvPr/>
          </p:nvSpPr>
          <p:spPr bwMode="auto">
            <a:xfrm>
              <a:off x="4262" y="3589"/>
              <a:ext cx="305" cy="479"/>
            </a:xfrm>
            <a:custGeom>
              <a:avLst/>
              <a:gdLst>
                <a:gd name="T0" fmla="*/ 1028 w 129"/>
                <a:gd name="T1" fmla="*/ 35026 h 203"/>
                <a:gd name="T2" fmla="*/ 20962 w 129"/>
                <a:gd name="T3" fmla="*/ 0 h 203"/>
                <a:gd name="T4" fmla="*/ 1028 w 129"/>
                <a:gd name="T5" fmla="*/ 35026 h 203"/>
                <a:gd name="T6" fmla="*/ 0 60000 65536"/>
                <a:gd name="T7" fmla="*/ 0 60000 65536"/>
                <a:gd name="T8" fmla="*/ 0 60000 65536"/>
              </a:gdLst>
              <a:ahLst/>
              <a:cxnLst>
                <a:cxn ang="T6">
                  <a:pos x="T0" y="T1"/>
                </a:cxn>
                <a:cxn ang="T7">
                  <a:pos x="T2" y="T3"/>
                </a:cxn>
                <a:cxn ang="T8">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34">
              <a:extLst>
                <a:ext uri="{FF2B5EF4-FFF2-40B4-BE49-F238E27FC236}">
                  <a16:creationId xmlns:a16="http://schemas.microsoft.com/office/drawing/2014/main" id="{F1B63D33-2A8B-EA49-9261-0C3AD20273D5}"/>
                </a:ext>
              </a:extLst>
            </p:cNvPr>
            <p:cNvSpPr>
              <a:spLocks/>
            </p:cNvSpPr>
            <p:nvPr/>
          </p:nvSpPr>
          <p:spPr bwMode="auto">
            <a:xfrm>
              <a:off x="3971" y="3122"/>
              <a:ext cx="304" cy="475"/>
            </a:xfrm>
            <a:custGeom>
              <a:avLst/>
              <a:gdLst>
                <a:gd name="T0" fmla="*/ 21214 w 129"/>
                <a:gd name="T1" fmla="*/ 35027 h 201"/>
                <a:gd name="T2" fmla="*/ 1506 w 129"/>
                <a:gd name="T3" fmla="*/ 0 h 201"/>
                <a:gd name="T4" fmla="*/ 21214 w 129"/>
                <a:gd name="T5" fmla="*/ 35027 h 201"/>
                <a:gd name="T6" fmla="*/ 0 60000 65536"/>
                <a:gd name="T7" fmla="*/ 0 60000 65536"/>
                <a:gd name="T8" fmla="*/ 0 60000 65536"/>
              </a:gdLst>
              <a:ahLst/>
              <a:cxnLst>
                <a:cxn ang="T6">
                  <a:pos x="T0" y="T1"/>
                </a:cxn>
                <a:cxn ang="T7">
                  <a:pos x="T2" y="T3"/>
                </a:cxn>
                <a:cxn ang="T8">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35">
              <a:extLst>
                <a:ext uri="{FF2B5EF4-FFF2-40B4-BE49-F238E27FC236}">
                  <a16:creationId xmlns:a16="http://schemas.microsoft.com/office/drawing/2014/main" id="{2C9786E0-27F5-F34F-B360-CD88EE577378}"/>
                </a:ext>
              </a:extLst>
            </p:cNvPr>
            <p:cNvSpPr>
              <a:spLocks/>
            </p:cNvSpPr>
            <p:nvPr/>
          </p:nvSpPr>
          <p:spPr bwMode="auto">
            <a:xfrm>
              <a:off x="3981" y="3596"/>
              <a:ext cx="305" cy="481"/>
            </a:xfrm>
            <a:custGeom>
              <a:avLst/>
              <a:gdLst>
                <a:gd name="T0" fmla="*/ 21650 w 129"/>
                <a:gd name="T1" fmla="*/ 35052 h 204"/>
                <a:gd name="T2" fmla="*/ 1560 w 129"/>
                <a:gd name="T3" fmla="*/ 0 h 204"/>
                <a:gd name="T4" fmla="*/ 21650 w 129"/>
                <a:gd name="T5" fmla="*/ 35052 h 204"/>
                <a:gd name="T6" fmla="*/ 0 60000 65536"/>
                <a:gd name="T7" fmla="*/ 0 60000 65536"/>
                <a:gd name="T8" fmla="*/ 0 60000 65536"/>
              </a:gdLst>
              <a:ahLst/>
              <a:cxnLst>
                <a:cxn ang="T6">
                  <a:pos x="T0" y="T1"/>
                </a:cxn>
                <a:cxn ang="T7">
                  <a:pos x="T2" y="T3"/>
                </a:cxn>
                <a:cxn ang="T8">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36">
              <a:extLst>
                <a:ext uri="{FF2B5EF4-FFF2-40B4-BE49-F238E27FC236}">
                  <a16:creationId xmlns:a16="http://schemas.microsoft.com/office/drawing/2014/main" id="{8AEEEFC9-AA1A-1549-B234-2B2B98FEC514}"/>
                </a:ext>
              </a:extLst>
            </p:cNvPr>
            <p:cNvSpPr>
              <a:spLocks/>
            </p:cNvSpPr>
            <p:nvPr/>
          </p:nvSpPr>
          <p:spPr bwMode="auto">
            <a:xfrm>
              <a:off x="4252" y="2385"/>
              <a:ext cx="304" cy="482"/>
            </a:xfrm>
            <a:custGeom>
              <a:avLst/>
              <a:gdLst>
                <a:gd name="T0" fmla="*/ 1023 w 129"/>
                <a:gd name="T1" fmla="*/ 35493 h 204"/>
                <a:gd name="T2" fmla="*/ 20575 w 129"/>
                <a:gd name="T3" fmla="*/ 0 h 204"/>
                <a:gd name="T4" fmla="*/ 1023 w 129"/>
                <a:gd name="T5" fmla="*/ 35493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137">
              <a:extLst>
                <a:ext uri="{FF2B5EF4-FFF2-40B4-BE49-F238E27FC236}">
                  <a16:creationId xmlns:a16="http://schemas.microsoft.com/office/drawing/2014/main" id="{340E69E2-57E1-4F41-A5D2-46E84B5A9B7F}"/>
                </a:ext>
              </a:extLst>
            </p:cNvPr>
            <p:cNvSpPr>
              <a:spLocks/>
            </p:cNvSpPr>
            <p:nvPr/>
          </p:nvSpPr>
          <p:spPr bwMode="auto">
            <a:xfrm>
              <a:off x="3950" y="1946"/>
              <a:ext cx="305" cy="484"/>
            </a:xfrm>
            <a:custGeom>
              <a:avLst/>
              <a:gdLst>
                <a:gd name="T0" fmla="*/ 21281 w 129"/>
                <a:gd name="T1" fmla="*/ 35519 h 205"/>
                <a:gd name="T2" fmla="*/ 1402 w 129"/>
                <a:gd name="T3" fmla="*/ 0 h 205"/>
                <a:gd name="T4" fmla="*/ 21281 w 129"/>
                <a:gd name="T5" fmla="*/ 35519 h 205"/>
                <a:gd name="T6" fmla="*/ 0 60000 65536"/>
                <a:gd name="T7" fmla="*/ 0 60000 65536"/>
                <a:gd name="T8" fmla="*/ 0 60000 65536"/>
              </a:gdLst>
              <a:ahLst/>
              <a:cxnLst>
                <a:cxn ang="T6">
                  <a:pos x="T0" y="T1"/>
                </a:cxn>
                <a:cxn ang="T7">
                  <a:pos x="T2" y="T3"/>
                </a:cxn>
                <a:cxn ang="T8">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138">
              <a:extLst>
                <a:ext uri="{FF2B5EF4-FFF2-40B4-BE49-F238E27FC236}">
                  <a16:creationId xmlns:a16="http://schemas.microsoft.com/office/drawing/2014/main" id="{5228E4B8-5728-1848-A2FB-9C4620B750AD}"/>
                </a:ext>
              </a:extLst>
            </p:cNvPr>
            <p:cNvSpPr>
              <a:spLocks/>
            </p:cNvSpPr>
            <p:nvPr/>
          </p:nvSpPr>
          <p:spPr bwMode="auto">
            <a:xfrm>
              <a:off x="4252" y="1747"/>
              <a:ext cx="304" cy="478"/>
            </a:xfrm>
            <a:custGeom>
              <a:avLst/>
              <a:gdLst>
                <a:gd name="T0" fmla="*/ 1023 w 129"/>
                <a:gd name="T1" fmla="*/ 35457 h 202"/>
                <a:gd name="T2" fmla="*/ 20575 w 129"/>
                <a:gd name="T3" fmla="*/ 0 h 202"/>
                <a:gd name="T4" fmla="*/ 1023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139">
              <a:extLst>
                <a:ext uri="{FF2B5EF4-FFF2-40B4-BE49-F238E27FC236}">
                  <a16:creationId xmlns:a16="http://schemas.microsoft.com/office/drawing/2014/main" id="{1C86254A-71CC-EE45-81F2-A2DF541F2DF9}"/>
                </a:ext>
              </a:extLst>
            </p:cNvPr>
            <p:cNvSpPr>
              <a:spLocks/>
            </p:cNvSpPr>
            <p:nvPr/>
          </p:nvSpPr>
          <p:spPr bwMode="auto">
            <a:xfrm>
              <a:off x="4248" y="1211"/>
              <a:ext cx="307" cy="475"/>
            </a:xfrm>
            <a:custGeom>
              <a:avLst/>
              <a:gdLst>
                <a:gd name="T0" fmla="*/ 1237 w 130"/>
                <a:gd name="T1" fmla="*/ 35027 h 201"/>
                <a:gd name="T2" fmla="*/ 20784 w 130"/>
                <a:gd name="T3" fmla="*/ 0 h 201"/>
                <a:gd name="T4" fmla="*/ 1237 w 130"/>
                <a:gd name="T5" fmla="*/ 35027 h 201"/>
                <a:gd name="T6" fmla="*/ 0 60000 65536"/>
                <a:gd name="T7" fmla="*/ 0 60000 65536"/>
                <a:gd name="T8" fmla="*/ 0 60000 65536"/>
              </a:gdLst>
              <a:ahLst/>
              <a:cxnLst>
                <a:cxn ang="T6">
                  <a:pos x="T0" y="T1"/>
                </a:cxn>
                <a:cxn ang="T7">
                  <a:pos x="T2" y="T3"/>
                </a:cxn>
                <a:cxn ang="T8">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140">
              <a:extLst>
                <a:ext uri="{FF2B5EF4-FFF2-40B4-BE49-F238E27FC236}">
                  <a16:creationId xmlns:a16="http://schemas.microsoft.com/office/drawing/2014/main" id="{A36DB38B-886B-E546-AABC-6B72E3FFF8B2}"/>
                </a:ext>
              </a:extLst>
            </p:cNvPr>
            <p:cNvSpPr>
              <a:spLocks/>
            </p:cNvSpPr>
            <p:nvPr/>
          </p:nvSpPr>
          <p:spPr bwMode="auto">
            <a:xfrm>
              <a:off x="3990" y="1381"/>
              <a:ext cx="275" cy="429"/>
            </a:xfrm>
            <a:custGeom>
              <a:avLst/>
              <a:gdLst>
                <a:gd name="T0" fmla="*/ 19935 w 116"/>
                <a:gd name="T1" fmla="*/ 32087 h 181"/>
                <a:gd name="T2" fmla="*/ 1427 w 116"/>
                <a:gd name="T3" fmla="*/ 0 h 181"/>
                <a:gd name="T4" fmla="*/ 19935 w 116"/>
                <a:gd name="T5" fmla="*/ 32087 h 181"/>
                <a:gd name="T6" fmla="*/ 0 60000 65536"/>
                <a:gd name="T7" fmla="*/ 0 60000 65536"/>
                <a:gd name="T8" fmla="*/ 0 60000 65536"/>
              </a:gdLst>
              <a:ahLst/>
              <a:cxnLst>
                <a:cxn ang="T6">
                  <a:pos x="T0" y="T1"/>
                </a:cxn>
                <a:cxn ang="T7">
                  <a:pos x="T2" y="T3"/>
                </a:cxn>
                <a:cxn ang="T8">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141">
              <a:extLst>
                <a:ext uri="{FF2B5EF4-FFF2-40B4-BE49-F238E27FC236}">
                  <a16:creationId xmlns:a16="http://schemas.microsoft.com/office/drawing/2014/main" id="{33530597-447F-C244-97AD-D3C6DE87B117}"/>
                </a:ext>
              </a:extLst>
            </p:cNvPr>
            <p:cNvSpPr>
              <a:spLocks/>
            </p:cNvSpPr>
            <p:nvPr/>
          </p:nvSpPr>
          <p:spPr bwMode="auto">
            <a:xfrm>
              <a:off x="3993" y="2577"/>
              <a:ext cx="260" cy="473"/>
            </a:xfrm>
            <a:custGeom>
              <a:avLst/>
              <a:gdLst>
                <a:gd name="T0" fmla="*/ 16888 w 110"/>
                <a:gd name="T1" fmla="*/ 29870 h 201"/>
                <a:gd name="T2" fmla="*/ 16229 w 110"/>
                <a:gd name="T3" fmla="*/ 28735 h 201"/>
                <a:gd name="T4" fmla="*/ 15475 w 110"/>
                <a:gd name="T5" fmla="*/ 26493 h 201"/>
                <a:gd name="T6" fmla="*/ 15359 w 110"/>
                <a:gd name="T7" fmla="*/ 25973 h 201"/>
                <a:gd name="T8" fmla="*/ 13799 w 110"/>
                <a:gd name="T9" fmla="*/ 23730 h 201"/>
                <a:gd name="T10" fmla="*/ 13269 w 110"/>
                <a:gd name="T11" fmla="*/ 23092 h 201"/>
                <a:gd name="T12" fmla="*/ 12771 w 110"/>
                <a:gd name="T13" fmla="*/ 21709 h 201"/>
                <a:gd name="T14" fmla="*/ 12385 w 110"/>
                <a:gd name="T15" fmla="*/ 20850 h 201"/>
                <a:gd name="T16" fmla="*/ 11901 w 110"/>
                <a:gd name="T17" fmla="*/ 20367 h 201"/>
                <a:gd name="T18" fmla="*/ 11901 w 110"/>
                <a:gd name="T19" fmla="*/ 19692 h 201"/>
                <a:gd name="T20" fmla="*/ 11145 w 110"/>
                <a:gd name="T21" fmla="*/ 18336 h 201"/>
                <a:gd name="T22" fmla="*/ 10828 w 110"/>
                <a:gd name="T23" fmla="*/ 17699 h 201"/>
                <a:gd name="T24" fmla="*/ 10487 w 110"/>
                <a:gd name="T25" fmla="*/ 16812 h 201"/>
                <a:gd name="T26" fmla="*/ 10119 w 110"/>
                <a:gd name="T27" fmla="*/ 16160 h 201"/>
                <a:gd name="T28" fmla="*/ 9587 w 110"/>
                <a:gd name="T29" fmla="*/ 15091 h 201"/>
                <a:gd name="T30" fmla="*/ 8559 w 110"/>
                <a:gd name="T31" fmla="*/ 13917 h 201"/>
                <a:gd name="T32" fmla="*/ 8559 w 110"/>
                <a:gd name="T33" fmla="*/ 13550 h 201"/>
                <a:gd name="T34" fmla="*/ 8055 w 110"/>
                <a:gd name="T35" fmla="*/ 12915 h 201"/>
                <a:gd name="T36" fmla="*/ 7833 w 110"/>
                <a:gd name="T37" fmla="*/ 12420 h 201"/>
                <a:gd name="T38" fmla="*/ 7833 w 110"/>
                <a:gd name="T39" fmla="*/ 12211 h 201"/>
                <a:gd name="T40" fmla="*/ 7526 w 110"/>
                <a:gd name="T41" fmla="*/ 11691 h 201"/>
                <a:gd name="T42" fmla="*/ 6431 w 110"/>
                <a:gd name="T43" fmla="*/ 10034 h 201"/>
                <a:gd name="T44" fmla="*/ 6273 w 110"/>
                <a:gd name="T45" fmla="*/ 9319 h 201"/>
                <a:gd name="T46" fmla="*/ 5744 w 110"/>
                <a:gd name="T47" fmla="*/ 8655 h 201"/>
                <a:gd name="T48" fmla="*/ 5084 w 110"/>
                <a:gd name="T49" fmla="*/ 7300 h 201"/>
                <a:gd name="T50" fmla="*/ 4715 w 110"/>
                <a:gd name="T51" fmla="*/ 7144 h 201"/>
                <a:gd name="T52" fmla="*/ 4715 w 110"/>
                <a:gd name="T53" fmla="*/ 6617 h 201"/>
                <a:gd name="T54" fmla="*/ 4871 w 110"/>
                <a:gd name="T55" fmla="*/ 5758 h 201"/>
                <a:gd name="T56" fmla="*/ 4212 w 110"/>
                <a:gd name="T57" fmla="*/ 5278 h 201"/>
                <a:gd name="T58" fmla="*/ 4212 w 110"/>
                <a:gd name="T59" fmla="*/ 4911 h 201"/>
                <a:gd name="T60" fmla="*/ 3999 w 110"/>
                <a:gd name="T61" fmla="*/ 4911 h 201"/>
                <a:gd name="T62" fmla="*/ 3314 w 110"/>
                <a:gd name="T63" fmla="*/ 4419 h 201"/>
                <a:gd name="T64" fmla="*/ 3458 w 110"/>
                <a:gd name="T65" fmla="*/ 3532 h 201"/>
                <a:gd name="T66" fmla="*/ 2971 w 110"/>
                <a:gd name="T67" fmla="*/ 3532 h 201"/>
                <a:gd name="T68" fmla="*/ 2971 w 110"/>
                <a:gd name="T69" fmla="*/ 2880 h 201"/>
                <a:gd name="T70" fmla="*/ 2810 w 110"/>
                <a:gd name="T71" fmla="*/ 2398 h 201"/>
                <a:gd name="T72" fmla="*/ 2586 w 110"/>
                <a:gd name="T73" fmla="*/ 2880 h 201"/>
                <a:gd name="T74" fmla="*/ 2286 w 110"/>
                <a:gd name="T75" fmla="*/ 1878 h 201"/>
                <a:gd name="T76" fmla="*/ 659 w 110"/>
                <a:gd name="T77" fmla="*/ 859 h 201"/>
                <a:gd name="T78" fmla="*/ 532 w 110"/>
                <a:gd name="T79" fmla="*/ 638 h 201"/>
                <a:gd name="T80" fmla="*/ 0 w 110"/>
                <a:gd name="T81" fmla="*/ 0 h 201"/>
                <a:gd name="T82" fmla="*/ 0 w 110"/>
                <a:gd name="T83" fmla="*/ 492 h 201"/>
                <a:gd name="T84" fmla="*/ 659 w 110"/>
                <a:gd name="T85" fmla="*/ 859 h 201"/>
                <a:gd name="T86" fmla="*/ 1028 w 110"/>
                <a:gd name="T87" fmla="*/ 2725 h 201"/>
                <a:gd name="T88" fmla="*/ 2286 w 110"/>
                <a:gd name="T89" fmla="*/ 5123 h 201"/>
                <a:gd name="T90" fmla="*/ 3458 w 110"/>
                <a:gd name="T91" fmla="*/ 7792 h 201"/>
                <a:gd name="T92" fmla="*/ 4871 w 110"/>
                <a:gd name="T93" fmla="*/ 10034 h 201"/>
                <a:gd name="T94" fmla="*/ 5614 w 110"/>
                <a:gd name="T95" fmla="*/ 11691 h 201"/>
                <a:gd name="T96" fmla="*/ 7526 w 110"/>
                <a:gd name="T97" fmla="*/ 14781 h 201"/>
                <a:gd name="T98" fmla="*/ 8559 w 110"/>
                <a:gd name="T99" fmla="*/ 16470 h 201"/>
                <a:gd name="T100" fmla="*/ 10119 w 110"/>
                <a:gd name="T101" fmla="*/ 18673 h 201"/>
                <a:gd name="T102" fmla="*/ 13414 w 110"/>
                <a:gd name="T103" fmla="*/ 26128 h 201"/>
                <a:gd name="T104" fmla="*/ 14827 w 110"/>
                <a:gd name="T105" fmla="*/ 28215 h 201"/>
                <a:gd name="T106" fmla="*/ 19039 w 110"/>
                <a:gd name="T107" fmla="*/ 33270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142">
              <a:extLst>
                <a:ext uri="{FF2B5EF4-FFF2-40B4-BE49-F238E27FC236}">
                  <a16:creationId xmlns:a16="http://schemas.microsoft.com/office/drawing/2014/main" id="{94257BB1-E97E-7747-946F-9B0BE5231EBD}"/>
                </a:ext>
              </a:extLst>
            </p:cNvPr>
            <p:cNvSpPr>
              <a:spLocks/>
            </p:cNvSpPr>
            <p:nvPr/>
          </p:nvSpPr>
          <p:spPr bwMode="auto">
            <a:xfrm>
              <a:off x="3979" y="1962"/>
              <a:ext cx="257" cy="478"/>
            </a:xfrm>
            <a:custGeom>
              <a:avLst/>
              <a:gdLst>
                <a:gd name="T0" fmla="*/ 16479 w 109"/>
                <a:gd name="T1" fmla="*/ 31072 h 202"/>
                <a:gd name="T2" fmla="*/ 16160 w 109"/>
                <a:gd name="T3" fmla="*/ 30199 h 202"/>
                <a:gd name="T4" fmla="*/ 15088 w 109"/>
                <a:gd name="T5" fmla="*/ 27745 h 202"/>
                <a:gd name="T6" fmla="*/ 14932 w 109"/>
                <a:gd name="T7" fmla="*/ 27213 h 202"/>
                <a:gd name="T8" fmla="*/ 13564 w 109"/>
                <a:gd name="T9" fmla="*/ 25081 h 202"/>
                <a:gd name="T10" fmla="*/ 12885 w 109"/>
                <a:gd name="T11" fmla="*/ 24274 h 202"/>
                <a:gd name="T12" fmla="*/ 12541 w 109"/>
                <a:gd name="T13" fmla="*/ 23015 h 202"/>
                <a:gd name="T14" fmla="*/ 12020 w 109"/>
                <a:gd name="T15" fmla="*/ 21732 h 202"/>
                <a:gd name="T16" fmla="*/ 11652 w 109"/>
                <a:gd name="T17" fmla="*/ 21451 h 202"/>
                <a:gd name="T18" fmla="*/ 11652 w 109"/>
                <a:gd name="T19" fmla="*/ 20696 h 202"/>
                <a:gd name="T20" fmla="*/ 11152 w 109"/>
                <a:gd name="T21" fmla="*/ 19279 h 202"/>
                <a:gd name="T22" fmla="*/ 10513 w 109"/>
                <a:gd name="T23" fmla="*/ 18630 h 202"/>
                <a:gd name="T24" fmla="*/ 10261 w 109"/>
                <a:gd name="T25" fmla="*/ 17873 h 202"/>
                <a:gd name="T26" fmla="*/ 9768 w 109"/>
                <a:gd name="T27" fmla="*/ 17049 h 202"/>
                <a:gd name="T28" fmla="*/ 9490 w 109"/>
                <a:gd name="T29" fmla="*/ 15954 h 202"/>
                <a:gd name="T30" fmla="*/ 8217 w 109"/>
                <a:gd name="T31" fmla="*/ 14771 h 202"/>
                <a:gd name="T32" fmla="*/ 8217 w 109"/>
                <a:gd name="T33" fmla="*/ 14021 h 202"/>
                <a:gd name="T34" fmla="*/ 7877 w 109"/>
                <a:gd name="T35" fmla="*/ 13888 h 202"/>
                <a:gd name="T36" fmla="*/ 7578 w 109"/>
                <a:gd name="T37" fmla="*/ 13356 h 202"/>
                <a:gd name="T38" fmla="*/ 7578 w 109"/>
                <a:gd name="T39" fmla="*/ 13131 h 202"/>
                <a:gd name="T40" fmla="*/ 7354 w 109"/>
                <a:gd name="T41" fmla="*/ 12324 h 202"/>
                <a:gd name="T42" fmla="*/ 6555 w 109"/>
                <a:gd name="T43" fmla="*/ 10696 h 202"/>
                <a:gd name="T44" fmla="*/ 6333 w 109"/>
                <a:gd name="T45" fmla="*/ 10007 h 202"/>
                <a:gd name="T46" fmla="*/ 5687 w 109"/>
                <a:gd name="T47" fmla="*/ 9274 h 202"/>
                <a:gd name="T48" fmla="*/ 4942 w 109"/>
                <a:gd name="T49" fmla="*/ 7873 h 202"/>
                <a:gd name="T50" fmla="*/ 4459 w 109"/>
                <a:gd name="T51" fmla="*/ 7710 h 202"/>
                <a:gd name="T52" fmla="*/ 4459 w 109"/>
                <a:gd name="T53" fmla="*/ 7049 h 202"/>
                <a:gd name="T54" fmla="*/ 4664 w 109"/>
                <a:gd name="T55" fmla="*/ 6517 h 202"/>
                <a:gd name="T56" fmla="*/ 4298 w 109"/>
                <a:gd name="T57" fmla="*/ 5802 h 202"/>
                <a:gd name="T58" fmla="*/ 4298 w 109"/>
                <a:gd name="T59" fmla="*/ 5275 h 202"/>
                <a:gd name="T60" fmla="*/ 4143 w 109"/>
                <a:gd name="T61" fmla="*/ 5111 h 202"/>
                <a:gd name="T62" fmla="*/ 3051 w 109"/>
                <a:gd name="T63" fmla="*/ 4889 h 202"/>
                <a:gd name="T64" fmla="*/ 3051 w 109"/>
                <a:gd name="T65" fmla="*/ 4229 h 202"/>
                <a:gd name="T66" fmla="*/ 2907 w 109"/>
                <a:gd name="T67" fmla="*/ 4016 h 202"/>
                <a:gd name="T68" fmla="*/ 2907 w 109"/>
                <a:gd name="T69" fmla="*/ 3483 h 202"/>
                <a:gd name="T70" fmla="*/ 2780 w 109"/>
                <a:gd name="T71" fmla="*/ 2823 h 202"/>
                <a:gd name="T72" fmla="*/ 2256 w 109"/>
                <a:gd name="T73" fmla="*/ 3483 h 202"/>
                <a:gd name="T74" fmla="*/ 2256 w 109"/>
                <a:gd name="T75" fmla="*/ 2291 h 202"/>
                <a:gd name="T76" fmla="*/ 655 w 109"/>
                <a:gd name="T77" fmla="*/ 1406 h 202"/>
                <a:gd name="T78" fmla="*/ 523 w 109"/>
                <a:gd name="T79" fmla="*/ 1259 h 202"/>
                <a:gd name="T80" fmla="*/ 0 w 109"/>
                <a:gd name="T81" fmla="*/ 0 h 202"/>
                <a:gd name="T82" fmla="*/ 0 w 109"/>
                <a:gd name="T83" fmla="*/ 532 h 202"/>
                <a:gd name="T84" fmla="*/ 655 w 109"/>
                <a:gd name="T85" fmla="*/ 1406 h 202"/>
                <a:gd name="T86" fmla="*/ 868 w 109"/>
                <a:gd name="T87" fmla="*/ 2979 h 202"/>
                <a:gd name="T88" fmla="*/ 2256 w 109"/>
                <a:gd name="T89" fmla="*/ 5802 h 202"/>
                <a:gd name="T90" fmla="*/ 3435 w 109"/>
                <a:gd name="T91" fmla="*/ 8585 h 202"/>
                <a:gd name="T92" fmla="*/ 4664 w 109"/>
                <a:gd name="T93" fmla="*/ 10902 h 202"/>
                <a:gd name="T94" fmla="*/ 5319 w 109"/>
                <a:gd name="T95" fmla="*/ 12324 h 202"/>
                <a:gd name="T96" fmla="*/ 7354 w 109"/>
                <a:gd name="T97" fmla="*/ 15651 h 202"/>
                <a:gd name="T98" fmla="*/ 8217 w 109"/>
                <a:gd name="T99" fmla="*/ 17213 h 202"/>
                <a:gd name="T100" fmla="*/ 9768 w 109"/>
                <a:gd name="T101" fmla="*/ 19503 h 202"/>
                <a:gd name="T102" fmla="*/ 13409 w 109"/>
                <a:gd name="T103" fmla="*/ 27376 h 202"/>
                <a:gd name="T104" fmla="*/ 14588 w 109"/>
                <a:gd name="T105" fmla="*/ 29537 h 202"/>
                <a:gd name="T106" fmla="*/ 18572 w 109"/>
                <a:gd name="T107" fmla="*/ 34806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43">
              <a:extLst>
                <a:ext uri="{FF2B5EF4-FFF2-40B4-BE49-F238E27FC236}">
                  <a16:creationId xmlns:a16="http://schemas.microsoft.com/office/drawing/2014/main" id="{F02FF11F-FE0D-A347-93BD-4390939B1F1B}"/>
                </a:ext>
              </a:extLst>
            </p:cNvPr>
            <p:cNvSpPr>
              <a:spLocks/>
            </p:cNvSpPr>
            <p:nvPr/>
          </p:nvSpPr>
          <p:spPr bwMode="auto">
            <a:xfrm>
              <a:off x="4019" y="1388"/>
              <a:ext cx="229" cy="421"/>
            </a:xfrm>
            <a:custGeom>
              <a:avLst/>
              <a:gdLst>
                <a:gd name="T0" fmla="*/ 14880 w 97"/>
                <a:gd name="T1" fmla="*/ 27320 h 178"/>
                <a:gd name="T2" fmla="*/ 14380 w 97"/>
                <a:gd name="T3" fmla="*/ 26409 h 178"/>
                <a:gd name="T4" fmla="*/ 13856 w 97"/>
                <a:gd name="T5" fmla="*/ 24345 h 178"/>
                <a:gd name="T6" fmla="*/ 13355 w 97"/>
                <a:gd name="T7" fmla="*/ 23976 h 178"/>
                <a:gd name="T8" fmla="*/ 12116 w 97"/>
                <a:gd name="T9" fmla="*/ 21911 h 178"/>
                <a:gd name="T10" fmla="*/ 11960 w 97"/>
                <a:gd name="T11" fmla="*/ 21156 h 178"/>
                <a:gd name="T12" fmla="*/ 11209 w 97"/>
                <a:gd name="T13" fmla="*/ 19993 h 178"/>
                <a:gd name="T14" fmla="*/ 10713 w 97"/>
                <a:gd name="T15" fmla="*/ 19092 h 178"/>
                <a:gd name="T16" fmla="*/ 10407 w 97"/>
                <a:gd name="T17" fmla="*/ 18706 h 178"/>
                <a:gd name="T18" fmla="*/ 10407 w 97"/>
                <a:gd name="T19" fmla="*/ 18058 h 178"/>
                <a:gd name="T20" fmla="*/ 9911 w 97"/>
                <a:gd name="T21" fmla="*/ 16805 h 178"/>
                <a:gd name="T22" fmla="*/ 9698 w 97"/>
                <a:gd name="T23" fmla="*/ 16436 h 178"/>
                <a:gd name="T24" fmla="*/ 9313 w 97"/>
                <a:gd name="T25" fmla="*/ 15400 h 178"/>
                <a:gd name="T26" fmla="*/ 8671 w 97"/>
                <a:gd name="T27" fmla="*/ 14858 h 178"/>
                <a:gd name="T28" fmla="*/ 8289 w 97"/>
                <a:gd name="T29" fmla="*/ 13829 h 178"/>
                <a:gd name="T30" fmla="*/ 7647 w 97"/>
                <a:gd name="T31" fmla="*/ 12793 h 178"/>
                <a:gd name="T32" fmla="*/ 7486 w 97"/>
                <a:gd name="T33" fmla="*/ 12306 h 178"/>
                <a:gd name="T34" fmla="*/ 7118 w 97"/>
                <a:gd name="T35" fmla="*/ 11920 h 178"/>
                <a:gd name="T36" fmla="*/ 6894 w 97"/>
                <a:gd name="T37" fmla="*/ 11388 h 178"/>
                <a:gd name="T38" fmla="*/ 6894 w 97"/>
                <a:gd name="T39" fmla="*/ 11388 h 178"/>
                <a:gd name="T40" fmla="*/ 6738 w 97"/>
                <a:gd name="T41" fmla="*/ 10518 h 178"/>
                <a:gd name="T42" fmla="*/ 5713 w 97"/>
                <a:gd name="T43" fmla="*/ 9101 h 178"/>
                <a:gd name="T44" fmla="*/ 5340 w 97"/>
                <a:gd name="T45" fmla="*/ 8453 h 178"/>
                <a:gd name="T46" fmla="*/ 5222 w 97"/>
                <a:gd name="T47" fmla="*/ 8072 h 178"/>
                <a:gd name="T48" fmla="*/ 4476 w 97"/>
                <a:gd name="T49" fmla="*/ 6826 h 178"/>
                <a:gd name="T50" fmla="*/ 3817 w 97"/>
                <a:gd name="T51" fmla="*/ 6667 h 178"/>
                <a:gd name="T52" fmla="*/ 4198 w 97"/>
                <a:gd name="T53" fmla="*/ 5913 h 178"/>
                <a:gd name="T54" fmla="*/ 4198 w 97"/>
                <a:gd name="T55" fmla="*/ 5253 h 178"/>
                <a:gd name="T56" fmla="*/ 3449 w 97"/>
                <a:gd name="T57" fmla="*/ 4721 h 178"/>
                <a:gd name="T58" fmla="*/ 3817 w 97"/>
                <a:gd name="T59" fmla="*/ 4515 h 178"/>
                <a:gd name="T60" fmla="*/ 3449 w 97"/>
                <a:gd name="T61" fmla="*/ 4380 h 178"/>
                <a:gd name="T62" fmla="*/ 2920 w 97"/>
                <a:gd name="T63" fmla="*/ 3848 h 178"/>
                <a:gd name="T64" fmla="*/ 2920 w 97"/>
                <a:gd name="T65" fmla="*/ 3188 h 178"/>
                <a:gd name="T66" fmla="*/ 2580 w 97"/>
                <a:gd name="T67" fmla="*/ 3188 h 178"/>
                <a:gd name="T68" fmla="*/ 2580 w 97"/>
                <a:gd name="T69" fmla="*/ 2819 h 178"/>
                <a:gd name="T70" fmla="*/ 2420 w 97"/>
                <a:gd name="T71" fmla="*/ 2287 h 178"/>
                <a:gd name="T72" fmla="*/ 2262 w 97"/>
                <a:gd name="T73" fmla="*/ 2819 h 178"/>
                <a:gd name="T74" fmla="*/ 1896 w 97"/>
                <a:gd name="T75" fmla="*/ 1783 h 178"/>
                <a:gd name="T76" fmla="*/ 524 w 97"/>
                <a:gd name="T77" fmla="*/ 873 h 178"/>
                <a:gd name="T78" fmla="*/ 368 w 97"/>
                <a:gd name="T79" fmla="*/ 660 h 178"/>
                <a:gd name="T80" fmla="*/ 0 w 97"/>
                <a:gd name="T81" fmla="*/ 0 h 178"/>
                <a:gd name="T82" fmla="*/ 0 w 97"/>
                <a:gd name="T83" fmla="*/ 156 h 178"/>
                <a:gd name="T84" fmla="*/ 368 w 97"/>
                <a:gd name="T85" fmla="*/ 873 h 178"/>
                <a:gd name="T86" fmla="*/ 869 w 97"/>
                <a:gd name="T87" fmla="*/ 2434 h 178"/>
                <a:gd name="T88" fmla="*/ 1896 w 97"/>
                <a:gd name="T89" fmla="*/ 4721 h 178"/>
                <a:gd name="T90" fmla="*/ 3076 w 97"/>
                <a:gd name="T91" fmla="*/ 7318 h 178"/>
                <a:gd name="T92" fmla="*/ 4198 w 97"/>
                <a:gd name="T93" fmla="*/ 9264 h 178"/>
                <a:gd name="T94" fmla="*/ 4682 w 97"/>
                <a:gd name="T95" fmla="*/ 10679 h 178"/>
                <a:gd name="T96" fmla="*/ 6247 w 97"/>
                <a:gd name="T97" fmla="*/ 13616 h 178"/>
                <a:gd name="T98" fmla="*/ 7486 w 97"/>
                <a:gd name="T99" fmla="*/ 15014 h 178"/>
                <a:gd name="T100" fmla="*/ 8511 w 97"/>
                <a:gd name="T101" fmla="*/ 17173 h 178"/>
                <a:gd name="T102" fmla="*/ 11960 w 97"/>
                <a:gd name="T103" fmla="*/ 24132 h 178"/>
                <a:gd name="T104" fmla="*/ 12831 w 97"/>
                <a:gd name="T105" fmla="*/ 25906 h 178"/>
                <a:gd name="T106" fmla="*/ 16641 w 97"/>
                <a:gd name="T107" fmla="*/ 30790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144">
              <a:extLst>
                <a:ext uri="{FF2B5EF4-FFF2-40B4-BE49-F238E27FC236}">
                  <a16:creationId xmlns:a16="http://schemas.microsoft.com/office/drawing/2014/main" id="{41AD81E7-005C-FB4B-9C86-E4E221837136}"/>
                </a:ext>
              </a:extLst>
            </p:cNvPr>
            <p:cNvSpPr>
              <a:spLocks/>
            </p:cNvSpPr>
            <p:nvPr/>
          </p:nvSpPr>
          <p:spPr bwMode="auto">
            <a:xfrm>
              <a:off x="4248" y="1240"/>
              <a:ext cx="276" cy="447"/>
            </a:xfrm>
            <a:custGeom>
              <a:avLst/>
              <a:gdLst>
                <a:gd name="T0" fmla="*/ 2781 w 117"/>
                <a:gd name="T1" fmla="*/ 28987 h 190"/>
                <a:gd name="T2" fmla="*/ 3284 w 117"/>
                <a:gd name="T3" fmla="*/ 27813 h 190"/>
                <a:gd name="T4" fmla="*/ 4831 w 117"/>
                <a:gd name="T5" fmla="*/ 26098 h 190"/>
                <a:gd name="T6" fmla="*/ 5169 w 117"/>
                <a:gd name="T7" fmla="*/ 25432 h 190"/>
                <a:gd name="T8" fmla="*/ 6560 w 117"/>
                <a:gd name="T9" fmla="*/ 23218 h 190"/>
                <a:gd name="T10" fmla="*/ 6879 w 117"/>
                <a:gd name="T11" fmla="*/ 22698 h 190"/>
                <a:gd name="T12" fmla="*/ 7747 w 117"/>
                <a:gd name="T13" fmla="*/ 21315 h 190"/>
                <a:gd name="T14" fmla="*/ 8113 w 117"/>
                <a:gd name="T15" fmla="*/ 20562 h 190"/>
                <a:gd name="T16" fmla="*/ 8481 w 117"/>
                <a:gd name="T17" fmla="*/ 19821 h 190"/>
                <a:gd name="T18" fmla="*/ 9136 w 117"/>
                <a:gd name="T19" fmla="*/ 19661 h 190"/>
                <a:gd name="T20" fmla="*/ 9778 w 117"/>
                <a:gd name="T21" fmla="*/ 18659 h 190"/>
                <a:gd name="T22" fmla="*/ 10160 w 117"/>
                <a:gd name="T23" fmla="*/ 17955 h 190"/>
                <a:gd name="T24" fmla="*/ 10646 w 117"/>
                <a:gd name="T25" fmla="*/ 17308 h 190"/>
                <a:gd name="T26" fmla="*/ 10868 w 117"/>
                <a:gd name="T27" fmla="*/ 16421 h 190"/>
                <a:gd name="T28" fmla="*/ 11670 w 117"/>
                <a:gd name="T29" fmla="*/ 15403 h 190"/>
                <a:gd name="T30" fmla="*/ 12194 w 117"/>
                <a:gd name="T31" fmla="*/ 14269 h 190"/>
                <a:gd name="T32" fmla="*/ 12788 w 117"/>
                <a:gd name="T33" fmla="*/ 13749 h 190"/>
                <a:gd name="T34" fmla="*/ 12788 w 117"/>
                <a:gd name="T35" fmla="*/ 13266 h 190"/>
                <a:gd name="T36" fmla="*/ 13062 w 117"/>
                <a:gd name="T37" fmla="*/ 12890 h 190"/>
                <a:gd name="T38" fmla="*/ 13599 w 117"/>
                <a:gd name="T39" fmla="*/ 12890 h 190"/>
                <a:gd name="T40" fmla="*/ 13812 w 117"/>
                <a:gd name="T41" fmla="*/ 11888 h 190"/>
                <a:gd name="T42" fmla="*/ 14675 w 117"/>
                <a:gd name="T43" fmla="*/ 10667 h 190"/>
                <a:gd name="T44" fmla="*/ 15204 w 117"/>
                <a:gd name="T45" fmla="*/ 9648 h 190"/>
                <a:gd name="T46" fmla="*/ 15331 w 117"/>
                <a:gd name="T47" fmla="*/ 9281 h 190"/>
                <a:gd name="T48" fmla="*/ 16227 w 117"/>
                <a:gd name="T49" fmla="*/ 7999 h 190"/>
                <a:gd name="T50" fmla="*/ 16015 w 117"/>
                <a:gd name="T51" fmla="*/ 7288 h 190"/>
                <a:gd name="T52" fmla="*/ 16723 w 117"/>
                <a:gd name="T53" fmla="*/ 7136 h 190"/>
                <a:gd name="T54" fmla="*/ 17367 w 117"/>
                <a:gd name="T55" fmla="*/ 6929 h 190"/>
                <a:gd name="T56" fmla="*/ 17619 w 117"/>
                <a:gd name="T57" fmla="*/ 6277 h 190"/>
                <a:gd name="T58" fmla="*/ 18112 w 117"/>
                <a:gd name="T59" fmla="*/ 6277 h 190"/>
                <a:gd name="T60" fmla="*/ 18112 w 117"/>
                <a:gd name="T61" fmla="*/ 5912 h 190"/>
                <a:gd name="T62" fmla="*/ 18112 w 117"/>
                <a:gd name="T63" fmla="*/ 5119 h 190"/>
                <a:gd name="T64" fmla="*/ 18391 w 117"/>
                <a:gd name="T65" fmla="*/ 4755 h 190"/>
                <a:gd name="T66" fmla="*/ 18391 w 117"/>
                <a:gd name="T67" fmla="*/ 4416 h 190"/>
                <a:gd name="T68" fmla="*/ 18914 w 117"/>
                <a:gd name="T69" fmla="*/ 4256 h 190"/>
                <a:gd name="T70" fmla="*/ 19138 w 117"/>
                <a:gd name="T71" fmla="*/ 3736 h 190"/>
                <a:gd name="T72" fmla="*/ 18770 w 117"/>
                <a:gd name="T73" fmla="*/ 3531 h 190"/>
                <a:gd name="T74" fmla="*/ 19504 w 117"/>
                <a:gd name="T75" fmla="*/ 2877 h 190"/>
                <a:gd name="T76" fmla="*/ 19504 w 117"/>
                <a:gd name="T77" fmla="*/ 1379 h 190"/>
                <a:gd name="T78" fmla="*/ 19667 w 117"/>
                <a:gd name="T79" fmla="*/ 1157 h 190"/>
                <a:gd name="T80" fmla="*/ 20162 w 117"/>
                <a:gd name="T81" fmla="*/ 0 h 190"/>
                <a:gd name="T82" fmla="*/ 19667 w 117"/>
                <a:gd name="T83" fmla="*/ 155 h 190"/>
                <a:gd name="T84" fmla="*/ 19504 w 117"/>
                <a:gd name="T85" fmla="*/ 1379 h 190"/>
                <a:gd name="T86" fmla="*/ 18275 w 117"/>
                <a:gd name="T87" fmla="*/ 2242 h 190"/>
                <a:gd name="T88" fmla="*/ 16723 w 117"/>
                <a:gd name="T89" fmla="*/ 4416 h 190"/>
                <a:gd name="T90" fmla="*/ 14991 w 117"/>
                <a:gd name="T91" fmla="*/ 6929 h 190"/>
                <a:gd name="T92" fmla="*/ 13812 w 117"/>
                <a:gd name="T93" fmla="*/ 9154 h 190"/>
                <a:gd name="T94" fmla="*/ 12788 w 117"/>
                <a:gd name="T95" fmla="*/ 10667 h 190"/>
                <a:gd name="T96" fmla="*/ 10868 w 117"/>
                <a:gd name="T97" fmla="*/ 13749 h 190"/>
                <a:gd name="T98" fmla="*/ 10160 w 117"/>
                <a:gd name="T99" fmla="*/ 15403 h 190"/>
                <a:gd name="T100" fmla="*/ 9136 w 117"/>
                <a:gd name="T101" fmla="*/ 17645 h 190"/>
                <a:gd name="T102" fmla="*/ 4307 w 117"/>
                <a:gd name="T103" fmla="*/ 24209 h 190"/>
                <a:gd name="T104" fmla="*/ 3284 w 117"/>
                <a:gd name="T105" fmla="*/ 26098 h 190"/>
                <a:gd name="T106" fmla="*/ 656 w 117"/>
                <a:gd name="T107" fmla="*/ 3207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145">
              <a:extLst>
                <a:ext uri="{FF2B5EF4-FFF2-40B4-BE49-F238E27FC236}">
                  <a16:creationId xmlns:a16="http://schemas.microsoft.com/office/drawing/2014/main" id="{5C9FD4BD-3EFD-B145-860A-38F6C404A7B7}"/>
                </a:ext>
              </a:extLst>
            </p:cNvPr>
            <p:cNvSpPr>
              <a:spLocks/>
            </p:cNvSpPr>
            <p:nvPr/>
          </p:nvSpPr>
          <p:spPr bwMode="auto">
            <a:xfrm>
              <a:off x="4252" y="1765"/>
              <a:ext cx="275" cy="450"/>
            </a:xfrm>
            <a:custGeom>
              <a:avLst/>
              <a:gdLst>
                <a:gd name="T0" fmla="*/ 2838 w 116"/>
                <a:gd name="T1" fmla="*/ 30010 h 190"/>
                <a:gd name="T2" fmla="*/ 3227 w 116"/>
                <a:gd name="T3" fmla="*/ 28923 h 190"/>
                <a:gd name="T4" fmla="*/ 4794 w 116"/>
                <a:gd name="T5" fmla="*/ 27182 h 190"/>
                <a:gd name="T6" fmla="*/ 5306 w 116"/>
                <a:gd name="T7" fmla="*/ 26465 h 190"/>
                <a:gd name="T8" fmla="*/ 6384 w 116"/>
                <a:gd name="T9" fmla="*/ 24137 h 190"/>
                <a:gd name="T10" fmla="*/ 6889 w 116"/>
                <a:gd name="T11" fmla="*/ 23632 h 190"/>
                <a:gd name="T12" fmla="*/ 7807 w 116"/>
                <a:gd name="T13" fmla="*/ 22438 h 190"/>
                <a:gd name="T14" fmla="*/ 8302 w 116"/>
                <a:gd name="T15" fmla="*/ 21406 h 190"/>
                <a:gd name="T16" fmla="*/ 8525 w 116"/>
                <a:gd name="T17" fmla="*/ 20648 h 190"/>
                <a:gd name="T18" fmla="*/ 9061 w 116"/>
                <a:gd name="T19" fmla="*/ 20262 h 190"/>
                <a:gd name="T20" fmla="*/ 9952 w 116"/>
                <a:gd name="T21" fmla="*/ 19447 h 190"/>
                <a:gd name="T22" fmla="*/ 10488 w 116"/>
                <a:gd name="T23" fmla="*/ 18692 h 190"/>
                <a:gd name="T24" fmla="*/ 10870 w 116"/>
                <a:gd name="T25" fmla="*/ 18028 h 190"/>
                <a:gd name="T26" fmla="*/ 11149 w 116"/>
                <a:gd name="T27" fmla="*/ 16925 h 190"/>
                <a:gd name="T28" fmla="*/ 11685 w 116"/>
                <a:gd name="T29" fmla="*/ 16115 h 190"/>
                <a:gd name="T30" fmla="*/ 12444 w 116"/>
                <a:gd name="T31" fmla="*/ 14691 h 190"/>
                <a:gd name="T32" fmla="*/ 12949 w 116"/>
                <a:gd name="T33" fmla="*/ 14322 h 190"/>
                <a:gd name="T34" fmla="*/ 12949 w 116"/>
                <a:gd name="T35" fmla="*/ 13777 h 190"/>
                <a:gd name="T36" fmla="*/ 13482 w 116"/>
                <a:gd name="T37" fmla="*/ 13031 h 190"/>
                <a:gd name="T38" fmla="*/ 13707 w 116"/>
                <a:gd name="T39" fmla="*/ 13031 h 190"/>
                <a:gd name="T40" fmla="*/ 13871 w 116"/>
                <a:gd name="T41" fmla="*/ 12368 h 190"/>
                <a:gd name="T42" fmla="*/ 15134 w 116"/>
                <a:gd name="T43" fmla="*/ 11106 h 190"/>
                <a:gd name="T44" fmla="*/ 15417 w 116"/>
                <a:gd name="T45" fmla="*/ 10068 h 190"/>
                <a:gd name="T46" fmla="*/ 15786 w 116"/>
                <a:gd name="T47" fmla="*/ 9687 h 190"/>
                <a:gd name="T48" fmla="*/ 16495 w 116"/>
                <a:gd name="T49" fmla="*/ 8117 h 190"/>
                <a:gd name="T50" fmla="*/ 16175 w 116"/>
                <a:gd name="T51" fmla="*/ 7612 h 190"/>
                <a:gd name="T52" fmla="*/ 16844 w 116"/>
                <a:gd name="T53" fmla="*/ 7359 h 190"/>
                <a:gd name="T54" fmla="*/ 17749 w 116"/>
                <a:gd name="T55" fmla="*/ 7079 h 190"/>
                <a:gd name="T56" fmla="*/ 18136 w 116"/>
                <a:gd name="T57" fmla="*/ 6321 h 190"/>
                <a:gd name="T58" fmla="*/ 18254 w 116"/>
                <a:gd name="T59" fmla="*/ 6321 h 190"/>
                <a:gd name="T60" fmla="*/ 18254 w 116"/>
                <a:gd name="T61" fmla="*/ 6203 h 190"/>
                <a:gd name="T62" fmla="*/ 18254 w 116"/>
                <a:gd name="T63" fmla="*/ 5289 h 190"/>
                <a:gd name="T64" fmla="*/ 18800 w 116"/>
                <a:gd name="T65" fmla="*/ 4784 h 190"/>
                <a:gd name="T66" fmla="*/ 18800 w 116"/>
                <a:gd name="T67" fmla="*/ 4623 h 190"/>
                <a:gd name="T68" fmla="*/ 19169 w 116"/>
                <a:gd name="T69" fmla="*/ 4410 h 190"/>
                <a:gd name="T70" fmla="*/ 19546 w 116"/>
                <a:gd name="T71" fmla="*/ 3865 h 190"/>
                <a:gd name="T72" fmla="*/ 19013 w 116"/>
                <a:gd name="T73" fmla="*/ 3361 h 190"/>
                <a:gd name="T74" fmla="*/ 19681 w 116"/>
                <a:gd name="T75" fmla="*/ 2989 h 190"/>
                <a:gd name="T76" fmla="*/ 19681 w 116"/>
                <a:gd name="T77" fmla="*/ 1419 h 190"/>
                <a:gd name="T78" fmla="*/ 20054 w 116"/>
                <a:gd name="T79" fmla="*/ 874 h 190"/>
                <a:gd name="T80" fmla="*/ 20599 w 116"/>
                <a:gd name="T81" fmla="*/ 0 h 190"/>
                <a:gd name="T82" fmla="*/ 20054 w 116"/>
                <a:gd name="T83" fmla="*/ 156 h 190"/>
                <a:gd name="T84" fmla="*/ 19681 w 116"/>
                <a:gd name="T85" fmla="*/ 1419 h 190"/>
                <a:gd name="T86" fmla="*/ 18508 w 116"/>
                <a:gd name="T87" fmla="*/ 2300 h 190"/>
                <a:gd name="T88" fmla="*/ 16844 w 116"/>
                <a:gd name="T89" fmla="*/ 4623 h 190"/>
                <a:gd name="T90" fmla="*/ 15281 w 116"/>
                <a:gd name="T91" fmla="*/ 7079 h 190"/>
                <a:gd name="T92" fmla="*/ 13871 w 116"/>
                <a:gd name="T93" fmla="*/ 9379 h 190"/>
                <a:gd name="T94" fmla="*/ 12949 w 116"/>
                <a:gd name="T95" fmla="*/ 11106 h 190"/>
                <a:gd name="T96" fmla="*/ 11149 w 116"/>
                <a:gd name="T97" fmla="*/ 14322 h 190"/>
                <a:gd name="T98" fmla="*/ 10111 w 116"/>
                <a:gd name="T99" fmla="*/ 16115 h 190"/>
                <a:gd name="T100" fmla="*/ 9061 w 116"/>
                <a:gd name="T101" fmla="*/ 18348 h 190"/>
                <a:gd name="T102" fmla="*/ 4424 w 116"/>
                <a:gd name="T103" fmla="*/ 25041 h 190"/>
                <a:gd name="T104" fmla="*/ 3227 w 116"/>
                <a:gd name="T105" fmla="*/ 27182 h 190"/>
                <a:gd name="T106" fmla="*/ 669 w 116"/>
                <a:gd name="T107" fmla="*/ 33388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146">
              <a:extLst>
                <a:ext uri="{FF2B5EF4-FFF2-40B4-BE49-F238E27FC236}">
                  <a16:creationId xmlns:a16="http://schemas.microsoft.com/office/drawing/2014/main" id="{BE59D798-4691-DB4B-9931-93C60B82672C}"/>
                </a:ext>
              </a:extLst>
            </p:cNvPr>
            <p:cNvSpPr>
              <a:spLocks/>
            </p:cNvSpPr>
            <p:nvPr/>
          </p:nvSpPr>
          <p:spPr bwMode="auto">
            <a:xfrm>
              <a:off x="4252" y="2407"/>
              <a:ext cx="272" cy="441"/>
            </a:xfrm>
            <a:custGeom>
              <a:avLst/>
              <a:gdLst>
                <a:gd name="T0" fmla="*/ 2975 w 115"/>
                <a:gd name="T1" fmla="*/ 28736 h 187"/>
                <a:gd name="T2" fmla="*/ 3323 w 115"/>
                <a:gd name="T3" fmla="*/ 27712 h 187"/>
                <a:gd name="T4" fmla="*/ 5107 w 115"/>
                <a:gd name="T5" fmla="*/ 26099 h 187"/>
                <a:gd name="T6" fmla="*/ 5409 w 115"/>
                <a:gd name="T7" fmla="*/ 25455 h 187"/>
                <a:gd name="T8" fmla="*/ 6282 w 115"/>
                <a:gd name="T9" fmla="*/ 23203 h 187"/>
                <a:gd name="T10" fmla="*/ 6826 w 115"/>
                <a:gd name="T11" fmla="*/ 22548 h 187"/>
                <a:gd name="T12" fmla="*/ 7704 w 115"/>
                <a:gd name="T13" fmla="*/ 21524 h 187"/>
                <a:gd name="T14" fmla="*/ 8229 w 115"/>
                <a:gd name="T15" fmla="*/ 20510 h 187"/>
                <a:gd name="T16" fmla="*/ 8453 w 115"/>
                <a:gd name="T17" fmla="*/ 19765 h 187"/>
                <a:gd name="T18" fmla="*/ 8945 w 115"/>
                <a:gd name="T19" fmla="*/ 19609 h 187"/>
                <a:gd name="T20" fmla="*/ 9768 w 115"/>
                <a:gd name="T21" fmla="*/ 18241 h 187"/>
                <a:gd name="T22" fmla="*/ 10360 w 115"/>
                <a:gd name="T23" fmla="*/ 17720 h 187"/>
                <a:gd name="T24" fmla="*/ 10679 w 115"/>
                <a:gd name="T25" fmla="*/ 16984 h 187"/>
                <a:gd name="T26" fmla="*/ 10892 w 115"/>
                <a:gd name="T27" fmla="*/ 16211 h 187"/>
                <a:gd name="T28" fmla="*/ 11921 w 115"/>
                <a:gd name="T29" fmla="*/ 15305 h 187"/>
                <a:gd name="T30" fmla="*/ 12306 w 115"/>
                <a:gd name="T31" fmla="*/ 13914 h 187"/>
                <a:gd name="T32" fmla="*/ 12793 w 115"/>
                <a:gd name="T33" fmla="*/ 13421 h 187"/>
                <a:gd name="T34" fmla="*/ 12793 w 115"/>
                <a:gd name="T35" fmla="*/ 13048 h 187"/>
                <a:gd name="T36" fmla="*/ 13337 w 115"/>
                <a:gd name="T37" fmla="*/ 12893 h 187"/>
                <a:gd name="T38" fmla="*/ 13337 w 115"/>
                <a:gd name="T39" fmla="*/ 12553 h 187"/>
                <a:gd name="T40" fmla="*/ 13829 w 115"/>
                <a:gd name="T41" fmla="*/ 11886 h 187"/>
                <a:gd name="T42" fmla="*/ 14858 w 115"/>
                <a:gd name="T43" fmla="*/ 10294 h 187"/>
                <a:gd name="T44" fmla="*/ 15021 w 115"/>
                <a:gd name="T45" fmla="*/ 9615 h 187"/>
                <a:gd name="T46" fmla="*/ 15244 w 115"/>
                <a:gd name="T47" fmla="*/ 8971 h 187"/>
                <a:gd name="T48" fmla="*/ 16145 w 115"/>
                <a:gd name="T49" fmla="*/ 7881 h 187"/>
                <a:gd name="T50" fmla="*/ 16145 w 115"/>
                <a:gd name="T51" fmla="*/ 7202 h 187"/>
                <a:gd name="T52" fmla="*/ 16644 w 115"/>
                <a:gd name="T53" fmla="*/ 7080 h 187"/>
                <a:gd name="T54" fmla="*/ 17309 w 115"/>
                <a:gd name="T55" fmla="*/ 6712 h 187"/>
                <a:gd name="T56" fmla="*/ 17559 w 115"/>
                <a:gd name="T57" fmla="*/ 6063 h 187"/>
                <a:gd name="T58" fmla="*/ 17834 w 115"/>
                <a:gd name="T59" fmla="*/ 6063 h 187"/>
                <a:gd name="T60" fmla="*/ 17834 w 115"/>
                <a:gd name="T61" fmla="*/ 5691 h 187"/>
                <a:gd name="T62" fmla="*/ 17834 w 115"/>
                <a:gd name="T63" fmla="*/ 4945 h 187"/>
                <a:gd name="T64" fmla="*/ 18366 w 115"/>
                <a:gd name="T65" fmla="*/ 4460 h 187"/>
                <a:gd name="T66" fmla="*/ 18366 w 115"/>
                <a:gd name="T67" fmla="*/ 4304 h 187"/>
                <a:gd name="T68" fmla="*/ 18870 w 115"/>
                <a:gd name="T69" fmla="*/ 4144 h 187"/>
                <a:gd name="T70" fmla="*/ 19092 w 115"/>
                <a:gd name="T71" fmla="*/ 3648 h 187"/>
                <a:gd name="T72" fmla="*/ 18707 w 115"/>
                <a:gd name="T73" fmla="*/ 3648 h 187"/>
                <a:gd name="T74" fmla="*/ 19463 w 115"/>
                <a:gd name="T75" fmla="*/ 2780 h 187"/>
                <a:gd name="T76" fmla="*/ 19463 w 115"/>
                <a:gd name="T77" fmla="*/ 1391 h 187"/>
                <a:gd name="T78" fmla="*/ 19624 w 115"/>
                <a:gd name="T79" fmla="*/ 868 h 187"/>
                <a:gd name="T80" fmla="*/ 20123 w 115"/>
                <a:gd name="T81" fmla="*/ 0 h 187"/>
                <a:gd name="T82" fmla="*/ 19624 w 115"/>
                <a:gd name="T83" fmla="*/ 156 h 187"/>
                <a:gd name="T84" fmla="*/ 19463 w 115"/>
                <a:gd name="T85" fmla="*/ 1236 h 187"/>
                <a:gd name="T86" fmla="*/ 18063 w 115"/>
                <a:gd name="T87" fmla="*/ 2257 h 187"/>
                <a:gd name="T88" fmla="*/ 16644 w 115"/>
                <a:gd name="T89" fmla="*/ 4304 h 187"/>
                <a:gd name="T90" fmla="*/ 14858 w 115"/>
                <a:gd name="T91" fmla="*/ 6712 h 187"/>
                <a:gd name="T92" fmla="*/ 13453 w 115"/>
                <a:gd name="T93" fmla="*/ 8749 h 187"/>
                <a:gd name="T94" fmla="*/ 12793 w 115"/>
                <a:gd name="T95" fmla="*/ 10294 h 187"/>
                <a:gd name="T96" fmla="*/ 10892 w 115"/>
                <a:gd name="T97" fmla="*/ 13421 h 187"/>
                <a:gd name="T98" fmla="*/ 9991 w 115"/>
                <a:gd name="T99" fmla="*/ 15305 h 187"/>
                <a:gd name="T100" fmla="*/ 8945 w 115"/>
                <a:gd name="T101" fmla="*/ 17574 h 187"/>
                <a:gd name="T102" fmla="*/ 4380 w 115"/>
                <a:gd name="T103" fmla="*/ 24276 h 187"/>
                <a:gd name="T104" fmla="*/ 3323 w 115"/>
                <a:gd name="T105" fmla="*/ 26099 h 187"/>
                <a:gd name="T106" fmla="*/ 873 w 115"/>
                <a:gd name="T107" fmla="*/ 32018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147">
              <a:extLst>
                <a:ext uri="{FF2B5EF4-FFF2-40B4-BE49-F238E27FC236}">
                  <a16:creationId xmlns:a16="http://schemas.microsoft.com/office/drawing/2014/main" id="{CBB20A5E-C351-D34A-889C-039E19421993}"/>
                </a:ext>
              </a:extLst>
            </p:cNvPr>
            <p:cNvSpPr>
              <a:spLocks/>
            </p:cNvSpPr>
            <p:nvPr/>
          </p:nvSpPr>
          <p:spPr bwMode="auto">
            <a:xfrm>
              <a:off x="4364" y="2648"/>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3">
                  <a:moveTo>
                    <a:pt x="2" y="0"/>
                  </a:moveTo>
                  <a:lnTo>
                    <a:pt x="0" y="0"/>
                  </a:lnTo>
                  <a:lnTo>
                    <a:pt x="0" y="3"/>
                  </a:lnTo>
                  <a:lnTo>
                    <a:pt x="2" y="3"/>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148">
              <a:extLst>
                <a:ext uri="{FF2B5EF4-FFF2-40B4-BE49-F238E27FC236}">
                  <a16:creationId xmlns:a16="http://schemas.microsoft.com/office/drawing/2014/main" id="{A2830D9D-FB76-E54C-84D4-19DB6B7C3F66}"/>
                </a:ext>
              </a:extLst>
            </p:cNvPr>
            <p:cNvSpPr>
              <a:spLocks/>
            </p:cNvSpPr>
            <p:nvPr/>
          </p:nvSpPr>
          <p:spPr bwMode="auto">
            <a:xfrm>
              <a:off x="4262" y="2959"/>
              <a:ext cx="267" cy="444"/>
            </a:xfrm>
            <a:custGeom>
              <a:avLst/>
              <a:gdLst>
                <a:gd name="T0" fmla="*/ 2585 w 113"/>
                <a:gd name="T1" fmla="*/ 28964 h 188"/>
                <a:gd name="T2" fmla="*/ 3176 w 113"/>
                <a:gd name="T3" fmla="*/ 27899 h 188"/>
                <a:gd name="T4" fmla="*/ 4711 w 113"/>
                <a:gd name="T5" fmla="*/ 26227 h 188"/>
                <a:gd name="T6" fmla="*/ 5236 w 113"/>
                <a:gd name="T7" fmla="*/ 25724 h 188"/>
                <a:gd name="T8" fmla="*/ 6108 w 113"/>
                <a:gd name="T9" fmla="*/ 23421 h 188"/>
                <a:gd name="T10" fmla="*/ 6427 w 113"/>
                <a:gd name="T11" fmla="*/ 22550 h 188"/>
                <a:gd name="T12" fmla="*/ 7504 w 113"/>
                <a:gd name="T13" fmla="*/ 21680 h 188"/>
                <a:gd name="T14" fmla="*/ 7795 w 113"/>
                <a:gd name="T15" fmla="*/ 20497 h 188"/>
                <a:gd name="T16" fmla="*/ 8168 w 113"/>
                <a:gd name="T17" fmla="*/ 19968 h 188"/>
                <a:gd name="T18" fmla="*/ 8537 w 113"/>
                <a:gd name="T19" fmla="*/ 19628 h 188"/>
                <a:gd name="T20" fmla="*/ 9418 w 113"/>
                <a:gd name="T21" fmla="*/ 18731 h 188"/>
                <a:gd name="T22" fmla="*/ 9950 w 113"/>
                <a:gd name="T23" fmla="*/ 17859 h 188"/>
                <a:gd name="T24" fmla="*/ 10474 w 113"/>
                <a:gd name="T25" fmla="*/ 17323 h 188"/>
                <a:gd name="T26" fmla="*/ 10590 w 113"/>
                <a:gd name="T27" fmla="*/ 16454 h 188"/>
                <a:gd name="T28" fmla="*/ 11344 w 113"/>
                <a:gd name="T29" fmla="*/ 15283 h 188"/>
                <a:gd name="T30" fmla="*/ 12003 w 113"/>
                <a:gd name="T31" fmla="*/ 14251 h 188"/>
                <a:gd name="T32" fmla="*/ 12372 w 113"/>
                <a:gd name="T33" fmla="*/ 13525 h 188"/>
                <a:gd name="T34" fmla="*/ 12372 w 113"/>
                <a:gd name="T35" fmla="*/ 13001 h 188"/>
                <a:gd name="T36" fmla="*/ 12875 w 113"/>
                <a:gd name="T37" fmla="*/ 12845 h 188"/>
                <a:gd name="T38" fmla="*/ 12875 w 113"/>
                <a:gd name="T39" fmla="*/ 12633 h 188"/>
                <a:gd name="T40" fmla="*/ 13404 w 113"/>
                <a:gd name="T41" fmla="*/ 12132 h 188"/>
                <a:gd name="T42" fmla="*/ 14432 w 113"/>
                <a:gd name="T43" fmla="*/ 10420 h 188"/>
                <a:gd name="T44" fmla="*/ 14588 w 113"/>
                <a:gd name="T45" fmla="*/ 9917 h 188"/>
                <a:gd name="T46" fmla="*/ 14957 w 113"/>
                <a:gd name="T47" fmla="*/ 9548 h 188"/>
                <a:gd name="T48" fmla="*/ 15829 w 113"/>
                <a:gd name="T49" fmla="*/ 7770 h 188"/>
                <a:gd name="T50" fmla="*/ 15682 w 113"/>
                <a:gd name="T51" fmla="*/ 7496 h 188"/>
                <a:gd name="T52" fmla="*/ 15989 w 113"/>
                <a:gd name="T53" fmla="*/ 7283 h 188"/>
                <a:gd name="T54" fmla="*/ 16861 w 113"/>
                <a:gd name="T55" fmla="*/ 6743 h 188"/>
                <a:gd name="T56" fmla="*/ 17239 w 113"/>
                <a:gd name="T57" fmla="*/ 6096 h 188"/>
                <a:gd name="T58" fmla="*/ 17386 w 113"/>
                <a:gd name="T59" fmla="*/ 6096 h 188"/>
                <a:gd name="T60" fmla="*/ 17386 w 113"/>
                <a:gd name="T61" fmla="*/ 5874 h 188"/>
                <a:gd name="T62" fmla="*/ 17386 w 113"/>
                <a:gd name="T63" fmla="*/ 5231 h 188"/>
                <a:gd name="T64" fmla="*/ 17889 w 113"/>
                <a:gd name="T65" fmla="*/ 4478 h 188"/>
                <a:gd name="T66" fmla="*/ 17889 w 113"/>
                <a:gd name="T67" fmla="*/ 4322 h 188"/>
                <a:gd name="T68" fmla="*/ 18274 w 113"/>
                <a:gd name="T69" fmla="*/ 3977 h 188"/>
                <a:gd name="T70" fmla="*/ 18640 w 113"/>
                <a:gd name="T71" fmla="*/ 3675 h 188"/>
                <a:gd name="T72" fmla="*/ 18111 w 113"/>
                <a:gd name="T73" fmla="*/ 3675 h 188"/>
                <a:gd name="T74" fmla="*/ 19009 w 113"/>
                <a:gd name="T75" fmla="*/ 2924 h 188"/>
                <a:gd name="T76" fmla="*/ 19009 w 113"/>
                <a:gd name="T77" fmla="*/ 1393 h 188"/>
                <a:gd name="T78" fmla="*/ 19139 w 113"/>
                <a:gd name="T79" fmla="*/ 869 h 188"/>
                <a:gd name="T80" fmla="*/ 19668 w 113"/>
                <a:gd name="T81" fmla="*/ 0 h 188"/>
                <a:gd name="T82" fmla="*/ 19139 w 113"/>
                <a:gd name="T83" fmla="*/ 368 h 188"/>
                <a:gd name="T84" fmla="*/ 19009 w 113"/>
                <a:gd name="T85" fmla="*/ 1027 h 188"/>
                <a:gd name="T86" fmla="*/ 17608 w 113"/>
                <a:gd name="T87" fmla="*/ 2265 h 188"/>
                <a:gd name="T88" fmla="*/ 15989 w 113"/>
                <a:gd name="T89" fmla="*/ 4322 h 188"/>
                <a:gd name="T90" fmla="*/ 14432 w 113"/>
                <a:gd name="T91" fmla="*/ 6743 h 188"/>
                <a:gd name="T92" fmla="*/ 13031 w 113"/>
                <a:gd name="T93" fmla="*/ 8802 h 188"/>
                <a:gd name="T94" fmla="*/ 12372 w 113"/>
                <a:gd name="T95" fmla="*/ 10420 h 188"/>
                <a:gd name="T96" fmla="*/ 10590 w 113"/>
                <a:gd name="T97" fmla="*/ 13525 h 188"/>
                <a:gd name="T98" fmla="*/ 9721 w 113"/>
                <a:gd name="T99" fmla="*/ 15283 h 188"/>
                <a:gd name="T100" fmla="*/ 8537 w 113"/>
                <a:gd name="T101" fmla="*/ 17703 h 188"/>
                <a:gd name="T102" fmla="*/ 3986 w 113"/>
                <a:gd name="T103" fmla="*/ 24446 h 188"/>
                <a:gd name="T104" fmla="*/ 3176 w 113"/>
                <a:gd name="T105" fmla="*/ 26227 h 188"/>
                <a:gd name="T106" fmla="*/ 659 w 113"/>
                <a:gd name="T107" fmla="*/ 32100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149">
              <a:extLst>
                <a:ext uri="{FF2B5EF4-FFF2-40B4-BE49-F238E27FC236}">
                  <a16:creationId xmlns:a16="http://schemas.microsoft.com/office/drawing/2014/main" id="{16F7FF29-E3B0-7F44-821E-CFFD578CBD04}"/>
                </a:ext>
              </a:extLst>
            </p:cNvPr>
            <p:cNvSpPr>
              <a:spLocks/>
            </p:cNvSpPr>
            <p:nvPr/>
          </p:nvSpPr>
          <p:spPr bwMode="auto">
            <a:xfrm>
              <a:off x="4269" y="3622"/>
              <a:ext cx="267" cy="441"/>
            </a:xfrm>
            <a:custGeom>
              <a:avLst/>
              <a:gdLst>
                <a:gd name="T0" fmla="*/ 2429 w 113"/>
                <a:gd name="T1" fmla="*/ 28514 h 187"/>
                <a:gd name="T2" fmla="*/ 3299 w 113"/>
                <a:gd name="T3" fmla="*/ 27712 h 187"/>
                <a:gd name="T4" fmla="*/ 4711 w 113"/>
                <a:gd name="T5" fmla="*/ 25823 h 187"/>
                <a:gd name="T6" fmla="*/ 4867 w 113"/>
                <a:gd name="T7" fmla="*/ 25087 h 187"/>
                <a:gd name="T8" fmla="*/ 6264 w 113"/>
                <a:gd name="T9" fmla="*/ 23203 h 187"/>
                <a:gd name="T10" fmla="*/ 6427 w 113"/>
                <a:gd name="T11" fmla="*/ 22548 h 187"/>
                <a:gd name="T12" fmla="*/ 7504 w 113"/>
                <a:gd name="T13" fmla="*/ 21312 h 187"/>
                <a:gd name="T14" fmla="*/ 8045 w 113"/>
                <a:gd name="T15" fmla="*/ 20288 h 187"/>
                <a:gd name="T16" fmla="*/ 8045 w 113"/>
                <a:gd name="T17" fmla="*/ 19609 h 187"/>
                <a:gd name="T18" fmla="*/ 8537 w 113"/>
                <a:gd name="T19" fmla="*/ 19109 h 187"/>
                <a:gd name="T20" fmla="*/ 9418 w 113"/>
                <a:gd name="T21" fmla="*/ 18241 h 187"/>
                <a:gd name="T22" fmla="*/ 9721 w 113"/>
                <a:gd name="T23" fmla="*/ 17720 h 187"/>
                <a:gd name="T24" fmla="*/ 10474 w 113"/>
                <a:gd name="T25" fmla="*/ 16852 h 187"/>
                <a:gd name="T26" fmla="*/ 10753 w 113"/>
                <a:gd name="T27" fmla="*/ 16211 h 187"/>
                <a:gd name="T28" fmla="*/ 11344 w 113"/>
                <a:gd name="T29" fmla="*/ 15305 h 187"/>
                <a:gd name="T30" fmla="*/ 12003 w 113"/>
                <a:gd name="T31" fmla="*/ 13914 h 187"/>
                <a:gd name="T32" fmla="*/ 12166 w 113"/>
                <a:gd name="T33" fmla="*/ 13577 h 187"/>
                <a:gd name="T34" fmla="*/ 12651 w 113"/>
                <a:gd name="T35" fmla="*/ 13048 h 187"/>
                <a:gd name="T36" fmla="*/ 12875 w 113"/>
                <a:gd name="T37" fmla="*/ 12407 h 187"/>
                <a:gd name="T38" fmla="*/ 13031 w 113"/>
                <a:gd name="T39" fmla="*/ 12407 h 187"/>
                <a:gd name="T40" fmla="*/ 13244 w 113"/>
                <a:gd name="T41" fmla="*/ 11886 h 187"/>
                <a:gd name="T42" fmla="*/ 14276 w 113"/>
                <a:gd name="T43" fmla="*/ 10150 h 187"/>
                <a:gd name="T44" fmla="*/ 14957 w 113"/>
                <a:gd name="T45" fmla="*/ 9615 h 187"/>
                <a:gd name="T46" fmla="*/ 15186 w 113"/>
                <a:gd name="T47" fmla="*/ 8971 h 187"/>
                <a:gd name="T48" fmla="*/ 15829 w 113"/>
                <a:gd name="T49" fmla="*/ 7735 h 187"/>
                <a:gd name="T50" fmla="*/ 15460 w 113"/>
                <a:gd name="T51" fmla="*/ 7202 h 187"/>
                <a:gd name="T52" fmla="*/ 16214 w 113"/>
                <a:gd name="T53" fmla="*/ 7080 h 187"/>
                <a:gd name="T54" fmla="*/ 16698 w 113"/>
                <a:gd name="T55" fmla="*/ 6712 h 187"/>
                <a:gd name="T56" fmla="*/ 17239 w 113"/>
                <a:gd name="T57" fmla="*/ 6063 h 187"/>
                <a:gd name="T58" fmla="*/ 17386 w 113"/>
                <a:gd name="T59" fmla="*/ 6063 h 187"/>
                <a:gd name="T60" fmla="*/ 17386 w 113"/>
                <a:gd name="T61" fmla="*/ 5467 h 187"/>
                <a:gd name="T62" fmla="*/ 17386 w 113"/>
                <a:gd name="T63" fmla="*/ 4945 h 187"/>
                <a:gd name="T64" fmla="*/ 18111 w 113"/>
                <a:gd name="T65" fmla="*/ 4460 h 187"/>
                <a:gd name="T66" fmla="*/ 18111 w 113"/>
                <a:gd name="T67" fmla="*/ 4304 h 187"/>
                <a:gd name="T68" fmla="*/ 18274 w 113"/>
                <a:gd name="T69" fmla="*/ 4144 h 187"/>
                <a:gd name="T70" fmla="*/ 18799 w 113"/>
                <a:gd name="T71" fmla="*/ 3436 h 187"/>
                <a:gd name="T72" fmla="*/ 18111 w 113"/>
                <a:gd name="T73" fmla="*/ 3054 h 187"/>
                <a:gd name="T74" fmla="*/ 18799 w 113"/>
                <a:gd name="T75" fmla="*/ 2780 h 187"/>
                <a:gd name="T76" fmla="*/ 19009 w 113"/>
                <a:gd name="T77" fmla="*/ 868 h 187"/>
                <a:gd name="T78" fmla="*/ 19009 w 113"/>
                <a:gd name="T79" fmla="*/ 656 h 187"/>
                <a:gd name="T80" fmla="*/ 19668 w 113"/>
                <a:gd name="T81" fmla="*/ 0 h 187"/>
                <a:gd name="T82" fmla="*/ 19009 w 113"/>
                <a:gd name="T83" fmla="*/ 0 h 187"/>
                <a:gd name="T84" fmla="*/ 18799 w 113"/>
                <a:gd name="T85" fmla="*/ 868 h 187"/>
                <a:gd name="T86" fmla="*/ 17608 w 113"/>
                <a:gd name="T87" fmla="*/ 2047 h 187"/>
                <a:gd name="T88" fmla="*/ 15989 w 113"/>
                <a:gd name="T89" fmla="*/ 4304 h 187"/>
                <a:gd name="T90" fmla="*/ 14432 w 113"/>
                <a:gd name="T91" fmla="*/ 6712 h 187"/>
                <a:gd name="T92" fmla="*/ 13244 w 113"/>
                <a:gd name="T93" fmla="*/ 8749 h 187"/>
                <a:gd name="T94" fmla="*/ 12166 w 113"/>
                <a:gd name="T95" fmla="*/ 10150 h 187"/>
                <a:gd name="T96" fmla="*/ 10590 w 113"/>
                <a:gd name="T97" fmla="*/ 13577 h 187"/>
                <a:gd name="T98" fmla="*/ 9721 w 113"/>
                <a:gd name="T99" fmla="*/ 15305 h 187"/>
                <a:gd name="T100" fmla="*/ 8537 w 113"/>
                <a:gd name="T101" fmla="*/ 17574 h 187"/>
                <a:gd name="T102" fmla="*/ 3986 w 113"/>
                <a:gd name="T103" fmla="*/ 24064 h 187"/>
                <a:gd name="T104" fmla="*/ 2954 w 113"/>
                <a:gd name="T105" fmla="*/ 25823 h 187"/>
                <a:gd name="T106" fmla="*/ 872 w 113"/>
                <a:gd name="T107" fmla="*/ 32018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150">
              <a:extLst>
                <a:ext uri="{FF2B5EF4-FFF2-40B4-BE49-F238E27FC236}">
                  <a16:creationId xmlns:a16="http://schemas.microsoft.com/office/drawing/2014/main" id="{8B3CCF6E-BF5B-0248-95A6-C3F41DEEC2E9}"/>
                </a:ext>
              </a:extLst>
            </p:cNvPr>
            <p:cNvSpPr>
              <a:spLocks/>
            </p:cNvSpPr>
            <p:nvPr/>
          </p:nvSpPr>
          <p:spPr bwMode="auto">
            <a:xfrm>
              <a:off x="4002" y="3099"/>
              <a:ext cx="260" cy="472"/>
            </a:xfrm>
            <a:custGeom>
              <a:avLst/>
              <a:gdLst>
                <a:gd name="T0" fmla="*/ 17101 w 110"/>
                <a:gd name="T1" fmla="*/ 30243 h 200"/>
                <a:gd name="T2" fmla="*/ 16597 w 110"/>
                <a:gd name="T3" fmla="*/ 29219 h 200"/>
                <a:gd name="T4" fmla="*/ 15475 w 110"/>
                <a:gd name="T5" fmla="*/ 26918 h 200"/>
                <a:gd name="T6" fmla="*/ 15359 w 110"/>
                <a:gd name="T7" fmla="*/ 26276 h 200"/>
                <a:gd name="T8" fmla="*/ 13577 w 110"/>
                <a:gd name="T9" fmla="*/ 24162 h 200"/>
                <a:gd name="T10" fmla="*/ 13414 w 110"/>
                <a:gd name="T11" fmla="*/ 23515 h 200"/>
                <a:gd name="T12" fmla="*/ 13045 w 110"/>
                <a:gd name="T13" fmla="*/ 21967 h 200"/>
                <a:gd name="T14" fmla="*/ 12385 w 110"/>
                <a:gd name="T15" fmla="*/ 21098 h 200"/>
                <a:gd name="T16" fmla="*/ 11901 w 110"/>
                <a:gd name="T17" fmla="*/ 20567 h 200"/>
                <a:gd name="T18" fmla="*/ 11901 w 110"/>
                <a:gd name="T19" fmla="*/ 20072 h 200"/>
                <a:gd name="T20" fmla="*/ 11145 w 110"/>
                <a:gd name="T21" fmla="*/ 18838 h 200"/>
                <a:gd name="T22" fmla="*/ 10828 w 110"/>
                <a:gd name="T23" fmla="*/ 18151 h 200"/>
                <a:gd name="T24" fmla="*/ 10487 w 110"/>
                <a:gd name="T25" fmla="*/ 17282 h 200"/>
                <a:gd name="T26" fmla="*/ 10119 w 110"/>
                <a:gd name="T27" fmla="*/ 16402 h 200"/>
                <a:gd name="T28" fmla="*/ 9587 w 110"/>
                <a:gd name="T29" fmla="*/ 15234 h 200"/>
                <a:gd name="T30" fmla="*/ 8705 w 110"/>
                <a:gd name="T31" fmla="*/ 14207 h 200"/>
                <a:gd name="T32" fmla="*/ 8559 w 110"/>
                <a:gd name="T33" fmla="*/ 13617 h 200"/>
                <a:gd name="T34" fmla="*/ 8055 w 110"/>
                <a:gd name="T35" fmla="*/ 12961 h 200"/>
                <a:gd name="T36" fmla="*/ 8055 w 110"/>
                <a:gd name="T37" fmla="*/ 12593 h 200"/>
                <a:gd name="T38" fmla="*/ 7833 w 110"/>
                <a:gd name="T39" fmla="*/ 12293 h 200"/>
                <a:gd name="T40" fmla="*/ 7526 w 110"/>
                <a:gd name="T41" fmla="*/ 11946 h 200"/>
                <a:gd name="T42" fmla="*/ 6431 w 110"/>
                <a:gd name="T43" fmla="*/ 10013 h 200"/>
                <a:gd name="T44" fmla="*/ 6112 w 110"/>
                <a:gd name="T45" fmla="*/ 9308 h 200"/>
                <a:gd name="T46" fmla="*/ 5904 w 110"/>
                <a:gd name="T47" fmla="*/ 8989 h 200"/>
                <a:gd name="T48" fmla="*/ 5084 w 110"/>
                <a:gd name="T49" fmla="*/ 7384 h 200"/>
                <a:gd name="T50" fmla="*/ 4347 w 110"/>
                <a:gd name="T51" fmla="*/ 7384 h 200"/>
                <a:gd name="T52" fmla="*/ 4871 w 110"/>
                <a:gd name="T53" fmla="*/ 6728 h 200"/>
                <a:gd name="T54" fmla="*/ 4871 w 110"/>
                <a:gd name="T55" fmla="*/ 5865 h 200"/>
                <a:gd name="T56" fmla="*/ 4212 w 110"/>
                <a:gd name="T57" fmla="*/ 5336 h 200"/>
                <a:gd name="T58" fmla="*/ 4212 w 110"/>
                <a:gd name="T59" fmla="*/ 5209 h 200"/>
                <a:gd name="T60" fmla="*/ 3843 w 110"/>
                <a:gd name="T61" fmla="*/ 4833 h 200"/>
                <a:gd name="T62" fmla="*/ 3458 w 110"/>
                <a:gd name="T63" fmla="*/ 4678 h 200"/>
                <a:gd name="T64" fmla="*/ 3458 w 110"/>
                <a:gd name="T65" fmla="*/ 3809 h 200"/>
                <a:gd name="T66" fmla="*/ 2971 w 110"/>
                <a:gd name="T67" fmla="*/ 3653 h 200"/>
                <a:gd name="T68" fmla="*/ 2971 w 110"/>
                <a:gd name="T69" fmla="*/ 3075 h 200"/>
                <a:gd name="T70" fmla="*/ 2810 w 110"/>
                <a:gd name="T71" fmla="*/ 2785 h 200"/>
                <a:gd name="T72" fmla="*/ 2586 w 110"/>
                <a:gd name="T73" fmla="*/ 3075 h 200"/>
                <a:gd name="T74" fmla="*/ 2286 w 110"/>
                <a:gd name="T75" fmla="*/ 2048 h 200"/>
                <a:gd name="T76" fmla="*/ 1028 w 110"/>
                <a:gd name="T77" fmla="*/ 1024 h 200"/>
                <a:gd name="T78" fmla="*/ 532 w 110"/>
                <a:gd name="T79" fmla="*/ 656 h 200"/>
                <a:gd name="T80" fmla="*/ 369 w 110"/>
                <a:gd name="T81" fmla="*/ 0 h 200"/>
                <a:gd name="T82" fmla="*/ 0 w 110"/>
                <a:gd name="T83" fmla="*/ 524 h 200"/>
                <a:gd name="T84" fmla="*/ 659 w 110"/>
                <a:gd name="T85" fmla="*/ 1024 h 200"/>
                <a:gd name="T86" fmla="*/ 1257 w 110"/>
                <a:gd name="T87" fmla="*/ 2785 h 200"/>
                <a:gd name="T88" fmla="*/ 2286 w 110"/>
                <a:gd name="T89" fmla="*/ 5336 h 200"/>
                <a:gd name="T90" fmla="*/ 3683 w 110"/>
                <a:gd name="T91" fmla="*/ 8121 h 200"/>
                <a:gd name="T92" fmla="*/ 4871 w 110"/>
                <a:gd name="T93" fmla="*/ 10013 h 200"/>
                <a:gd name="T94" fmla="*/ 5614 w 110"/>
                <a:gd name="T95" fmla="*/ 11946 h 200"/>
                <a:gd name="T96" fmla="*/ 7526 w 110"/>
                <a:gd name="T97" fmla="*/ 15010 h 200"/>
                <a:gd name="T98" fmla="*/ 8559 w 110"/>
                <a:gd name="T99" fmla="*/ 16749 h 200"/>
                <a:gd name="T100" fmla="*/ 10119 w 110"/>
                <a:gd name="T101" fmla="*/ 18838 h 200"/>
                <a:gd name="T102" fmla="*/ 13577 w 110"/>
                <a:gd name="T103" fmla="*/ 26434 h 200"/>
                <a:gd name="T104" fmla="*/ 14827 w 110"/>
                <a:gd name="T105" fmla="*/ 28471 h 200"/>
                <a:gd name="T106" fmla="*/ 18661 w 110"/>
                <a:gd name="T107" fmla="*/ 33691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151">
              <a:extLst>
                <a:ext uri="{FF2B5EF4-FFF2-40B4-BE49-F238E27FC236}">
                  <a16:creationId xmlns:a16="http://schemas.microsoft.com/office/drawing/2014/main" id="{5C25DEF7-F2F5-354A-ABEC-5F2FB97A9AC4}"/>
                </a:ext>
              </a:extLst>
            </p:cNvPr>
            <p:cNvSpPr>
              <a:spLocks/>
            </p:cNvSpPr>
            <p:nvPr/>
          </p:nvSpPr>
          <p:spPr bwMode="auto">
            <a:xfrm>
              <a:off x="4010" y="3609"/>
              <a:ext cx="261" cy="475"/>
            </a:xfrm>
            <a:custGeom>
              <a:avLst/>
              <a:gdLst>
                <a:gd name="T0" fmla="*/ 17311 w 110"/>
                <a:gd name="T1" fmla="*/ 30816 h 201"/>
                <a:gd name="T2" fmla="*/ 16766 w 110"/>
                <a:gd name="T3" fmla="*/ 29788 h 201"/>
                <a:gd name="T4" fmla="*/ 16097 w 110"/>
                <a:gd name="T5" fmla="*/ 27477 h 201"/>
                <a:gd name="T6" fmla="*/ 15881 w 110"/>
                <a:gd name="T7" fmla="*/ 26817 h 201"/>
                <a:gd name="T8" fmla="*/ 14293 w 110"/>
                <a:gd name="T9" fmla="*/ 24551 h 201"/>
                <a:gd name="T10" fmla="*/ 13759 w 110"/>
                <a:gd name="T11" fmla="*/ 23885 h 201"/>
                <a:gd name="T12" fmla="*/ 13252 w 110"/>
                <a:gd name="T13" fmla="*/ 22490 h 201"/>
                <a:gd name="T14" fmla="*/ 12492 w 110"/>
                <a:gd name="T15" fmla="*/ 21578 h 201"/>
                <a:gd name="T16" fmla="*/ 12103 w 110"/>
                <a:gd name="T17" fmla="*/ 20931 h 201"/>
                <a:gd name="T18" fmla="*/ 12103 w 110"/>
                <a:gd name="T19" fmla="*/ 20205 h 201"/>
                <a:gd name="T20" fmla="*/ 11569 w 110"/>
                <a:gd name="T21" fmla="*/ 19149 h 201"/>
                <a:gd name="T22" fmla="*/ 11221 w 110"/>
                <a:gd name="T23" fmla="*/ 18435 h 201"/>
                <a:gd name="T24" fmla="*/ 10900 w 110"/>
                <a:gd name="T25" fmla="*/ 17407 h 201"/>
                <a:gd name="T26" fmla="*/ 10139 w 110"/>
                <a:gd name="T27" fmla="*/ 16866 h 201"/>
                <a:gd name="T28" fmla="*/ 9859 w 110"/>
                <a:gd name="T29" fmla="*/ 15694 h 201"/>
                <a:gd name="T30" fmla="*/ 8720 w 110"/>
                <a:gd name="T31" fmla="*/ 14659 h 201"/>
                <a:gd name="T32" fmla="*/ 8720 w 110"/>
                <a:gd name="T33" fmla="*/ 13940 h 201"/>
                <a:gd name="T34" fmla="*/ 8428 w 110"/>
                <a:gd name="T35" fmla="*/ 13409 h 201"/>
                <a:gd name="T36" fmla="*/ 7825 w 110"/>
                <a:gd name="T37" fmla="*/ 12905 h 201"/>
                <a:gd name="T38" fmla="*/ 7825 w 110"/>
                <a:gd name="T39" fmla="*/ 12761 h 201"/>
                <a:gd name="T40" fmla="*/ 7669 w 110"/>
                <a:gd name="T41" fmla="*/ 12381 h 201"/>
                <a:gd name="T42" fmla="*/ 6784 w 110"/>
                <a:gd name="T43" fmla="*/ 10476 h 201"/>
                <a:gd name="T44" fmla="*/ 6402 w 110"/>
                <a:gd name="T45" fmla="*/ 9566 h 201"/>
                <a:gd name="T46" fmla="*/ 6091 w 110"/>
                <a:gd name="T47" fmla="*/ 9082 h 201"/>
                <a:gd name="T48" fmla="*/ 4983 w 110"/>
                <a:gd name="T49" fmla="*/ 7801 h 201"/>
                <a:gd name="T50" fmla="*/ 4662 w 110"/>
                <a:gd name="T51" fmla="*/ 7522 h 201"/>
                <a:gd name="T52" fmla="*/ 4662 w 110"/>
                <a:gd name="T53" fmla="*/ 6768 h 201"/>
                <a:gd name="T54" fmla="*/ 4824 w 110"/>
                <a:gd name="T55" fmla="*/ 6109 h 201"/>
                <a:gd name="T56" fmla="*/ 4437 w 110"/>
                <a:gd name="T57" fmla="*/ 5740 h 201"/>
                <a:gd name="T58" fmla="*/ 4437 w 110"/>
                <a:gd name="T59" fmla="*/ 5239 h 201"/>
                <a:gd name="T60" fmla="*/ 4155 w 110"/>
                <a:gd name="T61" fmla="*/ 5239 h 201"/>
                <a:gd name="T62" fmla="*/ 3232 w 110"/>
                <a:gd name="T63" fmla="*/ 4485 h 201"/>
                <a:gd name="T64" fmla="*/ 3232 w 110"/>
                <a:gd name="T65" fmla="*/ 3843 h 201"/>
                <a:gd name="T66" fmla="*/ 3006 w 110"/>
                <a:gd name="T67" fmla="*/ 3843 h 201"/>
                <a:gd name="T68" fmla="*/ 3006 w 110"/>
                <a:gd name="T69" fmla="*/ 3301 h 201"/>
                <a:gd name="T70" fmla="*/ 2698 w 110"/>
                <a:gd name="T71" fmla="*/ 2585 h 201"/>
                <a:gd name="T72" fmla="*/ 2354 w 110"/>
                <a:gd name="T73" fmla="*/ 3301 h 201"/>
                <a:gd name="T74" fmla="*/ 2354 w 110"/>
                <a:gd name="T75" fmla="*/ 2061 h 201"/>
                <a:gd name="T76" fmla="*/ 669 w 110"/>
                <a:gd name="T77" fmla="*/ 1257 h 201"/>
                <a:gd name="T78" fmla="*/ 373 w 110"/>
                <a:gd name="T79" fmla="*/ 1028 h 201"/>
                <a:gd name="T80" fmla="*/ 0 w 110"/>
                <a:gd name="T81" fmla="*/ 0 h 201"/>
                <a:gd name="T82" fmla="*/ 0 w 110"/>
                <a:gd name="T83" fmla="*/ 659 h 201"/>
                <a:gd name="T84" fmla="*/ 669 w 110"/>
                <a:gd name="T85" fmla="*/ 1257 h 201"/>
                <a:gd name="T86" fmla="*/ 885 w 110"/>
                <a:gd name="T87" fmla="*/ 2971 h 201"/>
                <a:gd name="T88" fmla="*/ 2354 w 110"/>
                <a:gd name="T89" fmla="*/ 5608 h 201"/>
                <a:gd name="T90" fmla="*/ 3766 w 110"/>
                <a:gd name="T91" fmla="*/ 8170 h 201"/>
                <a:gd name="T92" fmla="*/ 4824 w 110"/>
                <a:gd name="T93" fmla="*/ 10476 h 201"/>
                <a:gd name="T94" fmla="*/ 5585 w 110"/>
                <a:gd name="T95" fmla="*/ 12381 h 201"/>
                <a:gd name="T96" fmla="*/ 7669 w 110"/>
                <a:gd name="T97" fmla="*/ 15469 h 201"/>
                <a:gd name="T98" fmla="*/ 8720 w 110"/>
                <a:gd name="T99" fmla="*/ 17088 h 201"/>
                <a:gd name="T100" fmla="*/ 10139 w 110"/>
                <a:gd name="T101" fmla="*/ 19307 h 201"/>
                <a:gd name="T102" fmla="*/ 13916 w 110"/>
                <a:gd name="T103" fmla="*/ 26973 h 201"/>
                <a:gd name="T104" fmla="*/ 15335 w 110"/>
                <a:gd name="T105" fmla="*/ 29103 h 201"/>
                <a:gd name="T106" fmla="*/ 19238 w 110"/>
                <a:gd name="T107" fmla="*/ 34339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152">
              <a:extLst>
                <a:ext uri="{FF2B5EF4-FFF2-40B4-BE49-F238E27FC236}">
                  <a16:creationId xmlns:a16="http://schemas.microsoft.com/office/drawing/2014/main" id="{C7D74A9C-263D-7345-A07C-A778207EE247}"/>
                </a:ext>
              </a:extLst>
            </p:cNvPr>
            <p:cNvSpPr>
              <a:spLocks/>
            </p:cNvSpPr>
            <p:nvPr/>
          </p:nvSpPr>
          <p:spPr bwMode="auto">
            <a:xfrm>
              <a:off x="4226" y="1607"/>
              <a:ext cx="60" cy="2470"/>
            </a:xfrm>
            <a:custGeom>
              <a:avLst/>
              <a:gdLst>
                <a:gd name="T0" fmla="*/ 4382 w 25"/>
                <a:gd name="T1" fmla="*/ 0 h 1046"/>
                <a:gd name="T2" fmla="*/ 3250 w 25"/>
                <a:gd name="T3" fmla="*/ 89803 h 1046"/>
                <a:gd name="T4" fmla="*/ 4781 w 25"/>
                <a:gd name="T5" fmla="*/ 181368 h 1046"/>
                <a:gd name="T6" fmla="*/ 802 w 25"/>
                <a:gd name="T7" fmla="*/ 181368 h 1046"/>
                <a:gd name="T8" fmla="*/ 2062 w 25"/>
                <a:gd name="T9" fmla="*/ 131434 h 1046"/>
                <a:gd name="T10" fmla="*/ 0 w 25"/>
                <a:gd name="T11" fmla="*/ 41414 h 1046"/>
                <a:gd name="T12" fmla="*/ 1522 w 25"/>
                <a:gd name="T13" fmla="*/ 0 h 1046"/>
                <a:gd name="T14" fmla="*/ 4382 w 25"/>
                <a:gd name="T15" fmla="*/ 0 h 1046"/>
                <a:gd name="T16" fmla="*/ 4382 w 25"/>
                <a:gd name="T17" fmla="*/ 0 h 10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0" name="Group 69">
            <a:extLst>
              <a:ext uri="{FF2B5EF4-FFF2-40B4-BE49-F238E27FC236}">
                <a16:creationId xmlns:a16="http://schemas.microsoft.com/office/drawing/2014/main" id="{3B997F0D-D27B-104C-B1F6-82A4830ABD0A}"/>
              </a:ext>
            </a:extLst>
          </p:cNvPr>
          <p:cNvGrpSpPr>
            <a:grpSpLocks noChangeAspect="1"/>
          </p:cNvGrpSpPr>
          <p:nvPr/>
        </p:nvGrpSpPr>
        <p:grpSpPr bwMode="auto">
          <a:xfrm>
            <a:off x="10895013" y="1249363"/>
            <a:ext cx="1254125" cy="3344862"/>
            <a:chOff x="3124" y="236"/>
            <a:chExt cx="1443" cy="3848"/>
          </a:xfrm>
        </p:grpSpPr>
        <p:sp>
          <p:nvSpPr>
            <p:cNvPr id="91" name="Freeform 70">
              <a:extLst>
                <a:ext uri="{FF2B5EF4-FFF2-40B4-BE49-F238E27FC236}">
                  <a16:creationId xmlns:a16="http://schemas.microsoft.com/office/drawing/2014/main" id="{04A7581A-0577-9D40-AFA5-43554C822CED}"/>
                </a:ext>
              </a:extLst>
            </p:cNvPr>
            <p:cNvSpPr>
              <a:spLocks/>
            </p:cNvSpPr>
            <p:nvPr/>
          </p:nvSpPr>
          <p:spPr bwMode="auto">
            <a:xfrm>
              <a:off x="3858" y="1801"/>
              <a:ext cx="29" cy="1346"/>
            </a:xfrm>
            <a:custGeom>
              <a:avLst/>
              <a:gdLst>
                <a:gd name="T0" fmla="*/ 3 w 29"/>
                <a:gd name="T1" fmla="*/ 0 h 1347"/>
                <a:gd name="T2" fmla="*/ 0 w 29"/>
                <a:gd name="T3" fmla="*/ 1341 h 1347"/>
                <a:gd name="T4" fmla="*/ 24 w 29"/>
                <a:gd name="T5" fmla="*/ 1341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347">
                  <a:moveTo>
                    <a:pt x="3" y="0"/>
                  </a:moveTo>
                  <a:lnTo>
                    <a:pt x="0" y="1347"/>
                  </a:lnTo>
                  <a:lnTo>
                    <a:pt x="24" y="1347"/>
                  </a:lnTo>
                  <a:lnTo>
                    <a:pt x="29"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71">
              <a:extLst>
                <a:ext uri="{FF2B5EF4-FFF2-40B4-BE49-F238E27FC236}">
                  <a16:creationId xmlns:a16="http://schemas.microsoft.com/office/drawing/2014/main" id="{F4456404-8713-C14E-9E50-186733112068}"/>
                </a:ext>
              </a:extLst>
            </p:cNvPr>
            <p:cNvSpPr>
              <a:spLocks/>
            </p:cNvSpPr>
            <p:nvPr/>
          </p:nvSpPr>
          <p:spPr bwMode="auto">
            <a:xfrm>
              <a:off x="3679" y="2552"/>
              <a:ext cx="161" cy="247"/>
            </a:xfrm>
            <a:custGeom>
              <a:avLst/>
              <a:gdLst>
                <a:gd name="T0" fmla="*/ 11469 w 68"/>
                <a:gd name="T1" fmla="*/ 17796 h 105"/>
                <a:gd name="T2" fmla="*/ 874 w 68"/>
                <a:gd name="T3" fmla="*/ 0 h 105"/>
                <a:gd name="T4" fmla="*/ 11469 w 68"/>
                <a:gd name="T5" fmla="*/ 17796 h 105"/>
                <a:gd name="T6" fmla="*/ 0 60000 65536"/>
                <a:gd name="T7" fmla="*/ 0 60000 65536"/>
                <a:gd name="T8" fmla="*/ 0 60000 65536"/>
              </a:gdLst>
              <a:ahLst/>
              <a:cxnLst>
                <a:cxn ang="T6">
                  <a:pos x="T0" y="T1"/>
                </a:cxn>
                <a:cxn ang="T7">
                  <a:pos x="T2" y="T3"/>
                </a:cxn>
                <a:cxn ang="T8">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72">
              <a:extLst>
                <a:ext uri="{FF2B5EF4-FFF2-40B4-BE49-F238E27FC236}">
                  <a16:creationId xmlns:a16="http://schemas.microsoft.com/office/drawing/2014/main" id="{F0D6930C-529F-E44D-B530-89B40FC90DC0}"/>
                </a:ext>
              </a:extLst>
            </p:cNvPr>
            <p:cNvSpPr>
              <a:spLocks/>
            </p:cNvSpPr>
            <p:nvPr/>
          </p:nvSpPr>
          <p:spPr bwMode="auto">
            <a:xfrm>
              <a:off x="3889" y="2342"/>
              <a:ext cx="161" cy="248"/>
            </a:xfrm>
            <a:custGeom>
              <a:avLst/>
              <a:gdLst>
                <a:gd name="T0" fmla="*/ 661 w 68"/>
                <a:gd name="T1" fmla="*/ 17379 h 106"/>
                <a:gd name="T2" fmla="*/ 11308 w 68"/>
                <a:gd name="T3" fmla="*/ 0 h 106"/>
                <a:gd name="T4" fmla="*/ 661 w 68"/>
                <a:gd name="T5" fmla="*/ 17379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73">
              <a:extLst>
                <a:ext uri="{FF2B5EF4-FFF2-40B4-BE49-F238E27FC236}">
                  <a16:creationId xmlns:a16="http://schemas.microsoft.com/office/drawing/2014/main" id="{7F358126-8548-3B42-B58B-ECF9D01E10B8}"/>
                </a:ext>
              </a:extLst>
            </p:cNvPr>
            <p:cNvSpPr>
              <a:spLocks/>
            </p:cNvSpPr>
            <p:nvPr/>
          </p:nvSpPr>
          <p:spPr bwMode="auto">
            <a:xfrm>
              <a:off x="3679" y="2844"/>
              <a:ext cx="161" cy="254"/>
            </a:xfrm>
            <a:custGeom>
              <a:avLst/>
              <a:gdLst>
                <a:gd name="T0" fmla="*/ 11469 w 68"/>
                <a:gd name="T1" fmla="*/ 19143 h 107"/>
                <a:gd name="T2" fmla="*/ 874 w 68"/>
                <a:gd name="T3" fmla="*/ 0 h 107"/>
                <a:gd name="T4" fmla="*/ 11469 w 68"/>
                <a:gd name="T5" fmla="*/ 19143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74">
              <a:extLst>
                <a:ext uri="{FF2B5EF4-FFF2-40B4-BE49-F238E27FC236}">
                  <a16:creationId xmlns:a16="http://schemas.microsoft.com/office/drawing/2014/main" id="{3BFC1922-8BF2-DE45-B1E1-65A1AF20EC6F}"/>
                </a:ext>
              </a:extLst>
            </p:cNvPr>
            <p:cNvSpPr>
              <a:spLocks/>
            </p:cNvSpPr>
            <p:nvPr/>
          </p:nvSpPr>
          <p:spPr bwMode="auto">
            <a:xfrm>
              <a:off x="4021" y="1301"/>
              <a:ext cx="161" cy="250"/>
            </a:xfrm>
            <a:custGeom>
              <a:avLst/>
              <a:gdLst>
                <a:gd name="T0" fmla="*/ 661 w 68"/>
                <a:gd name="T1" fmla="*/ 18262 h 106"/>
                <a:gd name="T2" fmla="*/ 11308 w 68"/>
                <a:gd name="T3" fmla="*/ 0 h 106"/>
                <a:gd name="T4" fmla="*/ 661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75">
              <a:extLst>
                <a:ext uri="{FF2B5EF4-FFF2-40B4-BE49-F238E27FC236}">
                  <a16:creationId xmlns:a16="http://schemas.microsoft.com/office/drawing/2014/main" id="{4E45C4D4-7586-884A-9FFC-BEE4B0379344}"/>
                </a:ext>
              </a:extLst>
            </p:cNvPr>
            <p:cNvSpPr>
              <a:spLocks/>
            </p:cNvSpPr>
            <p:nvPr/>
          </p:nvSpPr>
          <p:spPr bwMode="auto">
            <a:xfrm>
              <a:off x="3889" y="2966"/>
              <a:ext cx="161" cy="252"/>
            </a:xfrm>
            <a:custGeom>
              <a:avLst/>
              <a:gdLst>
                <a:gd name="T0" fmla="*/ 661 w 68"/>
                <a:gd name="T1" fmla="*/ 18248 h 107"/>
                <a:gd name="T2" fmla="*/ 11308 w 68"/>
                <a:gd name="T3" fmla="*/ 0 h 107"/>
                <a:gd name="T4" fmla="*/ 661 w 68"/>
                <a:gd name="T5" fmla="*/ 18248 h 107"/>
                <a:gd name="T6" fmla="*/ 0 60000 65536"/>
                <a:gd name="T7" fmla="*/ 0 60000 65536"/>
                <a:gd name="T8" fmla="*/ 0 60000 65536"/>
              </a:gdLst>
              <a:ahLst/>
              <a:cxnLst>
                <a:cxn ang="T6">
                  <a:pos x="T0" y="T1"/>
                </a:cxn>
                <a:cxn ang="T7">
                  <a:pos x="T2" y="T3"/>
                </a:cxn>
                <a:cxn ang="T8">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76">
              <a:extLst>
                <a:ext uri="{FF2B5EF4-FFF2-40B4-BE49-F238E27FC236}">
                  <a16:creationId xmlns:a16="http://schemas.microsoft.com/office/drawing/2014/main" id="{DA18AEA4-F234-B542-B94D-FB143B8B5410}"/>
                </a:ext>
              </a:extLst>
            </p:cNvPr>
            <p:cNvSpPr>
              <a:spLocks/>
            </p:cNvSpPr>
            <p:nvPr/>
          </p:nvSpPr>
          <p:spPr bwMode="auto">
            <a:xfrm>
              <a:off x="3679" y="2219"/>
              <a:ext cx="161" cy="254"/>
            </a:xfrm>
            <a:custGeom>
              <a:avLst/>
              <a:gdLst>
                <a:gd name="T0" fmla="*/ 11469 w 68"/>
                <a:gd name="T1" fmla="*/ 19143 h 107"/>
                <a:gd name="T2" fmla="*/ 874 w 68"/>
                <a:gd name="T3" fmla="*/ 0 h 107"/>
                <a:gd name="T4" fmla="*/ 11469 w 68"/>
                <a:gd name="T5" fmla="*/ 19143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77">
              <a:extLst>
                <a:ext uri="{FF2B5EF4-FFF2-40B4-BE49-F238E27FC236}">
                  <a16:creationId xmlns:a16="http://schemas.microsoft.com/office/drawing/2014/main" id="{81201D17-F7AD-3D46-AFA8-087402D0A97D}"/>
                </a:ext>
              </a:extLst>
            </p:cNvPr>
            <p:cNvSpPr>
              <a:spLocks/>
            </p:cNvSpPr>
            <p:nvPr/>
          </p:nvSpPr>
          <p:spPr bwMode="auto">
            <a:xfrm>
              <a:off x="3889" y="2011"/>
              <a:ext cx="161" cy="252"/>
            </a:xfrm>
            <a:custGeom>
              <a:avLst/>
              <a:gdLst>
                <a:gd name="T0" fmla="*/ 661 w 68"/>
                <a:gd name="T1" fmla="*/ 19131 h 106"/>
                <a:gd name="T2" fmla="*/ 11308 w 68"/>
                <a:gd name="T3" fmla="*/ 0 h 106"/>
                <a:gd name="T4" fmla="*/ 661 w 68"/>
                <a:gd name="T5" fmla="*/ 19131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78">
              <a:extLst>
                <a:ext uri="{FF2B5EF4-FFF2-40B4-BE49-F238E27FC236}">
                  <a16:creationId xmlns:a16="http://schemas.microsoft.com/office/drawing/2014/main" id="{32380F79-26DB-A047-9A9A-9D9E32005714}"/>
                </a:ext>
              </a:extLst>
            </p:cNvPr>
            <p:cNvSpPr>
              <a:spLocks/>
            </p:cNvSpPr>
            <p:nvPr/>
          </p:nvSpPr>
          <p:spPr bwMode="auto">
            <a:xfrm>
              <a:off x="3679" y="1903"/>
              <a:ext cx="161" cy="250"/>
            </a:xfrm>
            <a:custGeom>
              <a:avLst/>
              <a:gdLst>
                <a:gd name="T0" fmla="*/ 11469 w 68"/>
                <a:gd name="T1" fmla="*/ 18262 h 106"/>
                <a:gd name="T2" fmla="*/ 874 w 68"/>
                <a:gd name="T3" fmla="*/ 0 h 106"/>
                <a:gd name="T4" fmla="*/ 11469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79">
              <a:extLst>
                <a:ext uri="{FF2B5EF4-FFF2-40B4-BE49-F238E27FC236}">
                  <a16:creationId xmlns:a16="http://schemas.microsoft.com/office/drawing/2014/main" id="{B985F5F1-F8CA-2542-B097-73AF9B8F6617}"/>
                </a:ext>
              </a:extLst>
            </p:cNvPr>
            <p:cNvSpPr>
              <a:spLocks/>
            </p:cNvSpPr>
            <p:nvPr/>
          </p:nvSpPr>
          <p:spPr bwMode="auto">
            <a:xfrm>
              <a:off x="3679" y="1608"/>
              <a:ext cx="161" cy="252"/>
            </a:xfrm>
            <a:custGeom>
              <a:avLst/>
              <a:gdLst>
                <a:gd name="T0" fmla="*/ 11469 w 68"/>
                <a:gd name="T1" fmla="*/ 19131 h 106"/>
                <a:gd name="T2" fmla="*/ 874 w 68"/>
                <a:gd name="T3" fmla="*/ 0 h 106"/>
                <a:gd name="T4" fmla="*/ 11469 w 68"/>
                <a:gd name="T5" fmla="*/ 19131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80">
              <a:extLst>
                <a:ext uri="{FF2B5EF4-FFF2-40B4-BE49-F238E27FC236}">
                  <a16:creationId xmlns:a16="http://schemas.microsoft.com/office/drawing/2014/main" id="{B18D85F8-CEF0-D049-9E13-3FAD1C395D39}"/>
                </a:ext>
              </a:extLst>
            </p:cNvPr>
            <p:cNvSpPr>
              <a:spLocks/>
            </p:cNvSpPr>
            <p:nvPr/>
          </p:nvSpPr>
          <p:spPr bwMode="auto">
            <a:xfrm>
              <a:off x="3889" y="1695"/>
              <a:ext cx="161" cy="250"/>
            </a:xfrm>
            <a:custGeom>
              <a:avLst/>
              <a:gdLst>
                <a:gd name="T0" fmla="*/ 661 w 68"/>
                <a:gd name="T1" fmla="*/ 18262 h 106"/>
                <a:gd name="T2" fmla="*/ 11308 w 68"/>
                <a:gd name="T3" fmla="*/ 0 h 106"/>
                <a:gd name="T4" fmla="*/ 661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81">
              <a:extLst>
                <a:ext uri="{FF2B5EF4-FFF2-40B4-BE49-F238E27FC236}">
                  <a16:creationId xmlns:a16="http://schemas.microsoft.com/office/drawing/2014/main" id="{CA923A60-102F-4545-9FB4-63D0CAD3E951}"/>
                </a:ext>
              </a:extLst>
            </p:cNvPr>
            <p:cNvSpPr>
              <a:spLocks/>
            </p:cNvSpPr>
            <p:nvPr/>
          </p:nvSpPr>
          <p:spPr bwMode="auto">
            <a:xfrm>
              <a:off x="3360" y="486"/>
              <a:ext cx="22" cy="1048"/>
            </a:xfrm>
            <a:custGeom>
              <a:avLst/>
              <a:gdLst>
                <a:gd name="T0" fmla="*/ 2 w 21"/>
                <a:gd name="T1" fmla="*/ 0 h 1049"/>
                <a:gd name="T2" fmla="*/ 0 w 21"/>
                <a:gd name="T3" fmla="*/ 1043 h 1049"/>
                <a:gd name="T4" fmla="*/ 25 w 21"/>
                <a:gd name="T5" fmla="*/ 1043 h 1049"/>
                <a:gd name="T6" fmla="*/ 27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1049">
                  <a:moveTo>
                    <a:pt x="2" y="0"/>
                  </a:moveTo>
                  <a:lnTo>
                    <a:pt x="0" y="1049"/>
                  </a:lnTo>
                  <a:lnTo>
                    <a:pt x="19" y="1049"/>
                  </a:lnTo>
                  <a:lnTo>
                    <a:pt x="21"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82">
              <a:extLst>
                <a:ext uri="{FF2B5EF4-FFF2-40B4-BE49-F238E27FC236}">
                  <a16:creationId xmlns:a16="http://schemas.microsoft.com/office/drawing/2014/main" id="{7829E937-460F-EC4B-8917-E79A4F9E979C}"/>
                </a:ext>
              </a:extLst>
            </p:cNvPr>
            <p:cNvSpPr>
              <a:spLocks/>
            </p:cNvSpPr>
            <p:nvPr/>
          </p:nvSpPr>
          <p:spPr bwMode="auto">
            <a:xfrm>
              <a:off x="3221" y="1049"/>
              <a:ext cx="126" cy="194"/>
            </a:xfrm>
            <a:custGeom>
              <a:avLst/>
              <a:gdLst>
                <a:gd name="T0" fmla="*/ 9200 w 53"/>
                <a:gd name="T1" fmla="*/ 14380 h 82"/>
                <a:gd name="T2" fmla="*/ 768 w 53"/>
                <a:gd name="T3" fmla="*/ 0 h 82"/>
                <a:gd name="T4" fmla="*/ 9200 w 53"/>
                <a:gd name="T5" fmla="*/ 14380 h 82"/>
                <a:gd name="T6" fmla="*/ 0 60000 65536"/>
                <a:gd name="T7" fmla="*/ 0 60000 65536"/>
                <a:gd name="T8" fmla="*/ 0 60000 65536"/>
              </a:gdLst>
              <a:ahLst/>
              <a:cxnLst>
                <a:cxn ang="T6">
                  <a:pos x="T0" y="T1"/>
                </a:cxn>
                <a:cxn ang="T7">
                  <a:pos x="T2" y="T3"/>
                </a:cxn>
                <a:cxn ang="T8">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83">
              <a:extLst>
                <a:ext uri="{FF2B5EF4-FFF2-40B4-BE49-F238E27FC236}">
                  <a16:creationId xmlns:a16="http://schemas.microsoft.com/office/drawing/2014/main" id="{9D6671F2-BC11-5943-8211-30A849FD336B}"/>
                </a:ext>
              </a:extLst>
            </p:cNvPr>
            <p:cNvSpPr>
              <a:spLocks/>
            </p:cNvSpPr>
            <p:nvPr/>
          </p:nvSpPr>
          <p:spPr bwMode="auto">
            <a:xfrm>
              <a:off x="3385" y="884"/>
              <a:ext cx="124" cy="197"/>
            </a:xfrm>
            <a:custGeom>
              <a:avLst/>
              <a:gdLst>
                <a:gd name="T0" fmla="*/ 558 w 52"/>
                <a:gd name="T1" fmla="*/ 14856 h 83"/>
                <a:gd name="T2" fmla="*/ 9019 w 52"/>
                <a:gd name="T3" fmla="*/ 0 h 83"/>
                <a:gd name="T4" fmla="*/ 558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84">
              <a:extLst>
                <a:ext uri="{FF2B5EF4-FFF2-40B4-BE49-F238E27FC236}">
                  <a16:creationId xmlns:a16="http://schemas.microsoft.com/office/drawing/2014/main" id="{52606D4D-D734-2E4D-ABC4-405A3148C27F}"/>
                </a:ext>
              </a:extLst>
            </p:cNvPr>
            <p:cNvSpPr>
              <a:spLocks/>
            </p:cNvSpPr>
            <p:nvPr/>
          </p:nvSpPr>
          <p:spPr bwMode="auto">
            <a:xfrm>
              <a:off x="3221" y="1277"/>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85">
              <a:extLst>
                <a:ext uri="{FF2B5EF4-FFF2-40B4-BE49-F238E27FC236}">
                  <a16:creationId xmlns:a16="http://schemas.microsoft.com/office/drawing/2014/main" id="{19A916C5-883E-2244-9753-9634D9DE02B6}"/>
                </a:ext>
              </a:extLst>
            </p:cNvPr>
            <p:cNvSpPr>
              <a:spLocks/>
            </p:cNvSpPr>
            <p:nvPr/>
          </p:nvSpPr>
          <p:spPr bwMode="auto">
            <a:xfrm>
              <a:off x="3385" y="1114"/>
              <a:ext cx="124" cy="194"/>
            </a:xfrm>
            <a:custGeom>
              <a:avLst/>
              <a:gdLst>
                <a:gd name="T0" fmla="*/ 558 w 52"/>
                <a:gd name="T1" fmla="*/ 14380 h 82"/>
                <a:gd name="T2" fmla="*/ 9019 w 52"/>
                <a:gd name="T3" fmla="*/ 0 h 82"/>
                <a:gd name="T4" fmla="*/ 558 w 52"/>
                <a:gd name="T5" fmla="*/ 14380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86">
              <a:extLst>
                <a:ext uri="{FF2B5EF4-FFF2-40B4-BE49-F238E27FC236}">
                  <a16:creationId xmlns:a16="http://schemas.microsoft.com/office/drawing/2014/main" id="{3F356634-D71A-F246-9263-621549527789}"/>
                </a:ext>
              </a:extLst>
            </p:cNvPr>
            <p:cNvSpPr>
              <a:spLocks/>
            </p:cNvSpPr>
            <p:nvPr/>
          </p:nvSpPr>
          <p:spPr bwMode="auto">
            <a:xfrm>
              <a:off x="3385" y="1372"/>
              <a:ext cx="124" cy="195"/>
            </a:xfrm>
            <a:custGeom>
              <a:avLst/>
              <a:gdLst>
                <a:gd name="T0" fmla="*/ 558 w 52"/>
                <a:gd name="T1" fmla="*/ 13953 h 83"/>
                <a:gd name="T2" fmla="*/ 9019 w 52"/>
                <a:gd name="T3" fmla="*/ 0 h 83"/>
                <a:gd name="T4" fmla="*/ 558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87">
              <a:extLst>
                <a:ext uri="{FF2B5EF4-FFF2-40B4-BE49-F238E27FC236}">
                  <a16:creationId xmlns:a16="http://schemas.microsoft.com/office/drawing/2014/main" id="{EFBCFDB0-774A-D842-81C9-9A731F54C8B0}"/>
                </a:ext>
              </a:extLst>
            </p:cNvPr>
            <p:cNvSpPr>
              <a:spLocks/>
            </p:cNvSpPr>
            <p:nvPr/>
          </p:nvSpPr>
          <p:spPr bwMode="auto">
            <a:xfrm>
              <a:off x="3221" y="793"/>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88">
              <a:extLst>
                <a:ext uri="{FF2B5EF4-FFF2-40B4-BE49-F238E27FC236}">
                  <a16:creationId xmlns:a16="http://schemas.microsoft.com/office/drawing/2014/main" id="{7267466E-75AA-F04B-8504-D7B5CB420FE2}"/>
                </a:ext>
              </a:extLst>
            </p:cNvPr>
            <p:cNvSpPr>
              <a:spLocks/>
            </p:cNvSpPr>
            <p:nvPr/>
          </p:nvSpPr>
          <p:spPr bwMode="auto">
            <a:xfrm>
              <a:off x="3385" y="630"/>
              <a:ext cx="124" cy="195"/>
            </a:xfrm>
            <a:custGeom>
              <a:avLst/>
              <a:gdLst>
                <a:gd name="T0" fmla="*/ 558 w 52"/>
                <a:gd name="T1" fmla="*/ 13953 h 83"/>
                <a:gd name="T2" fmla="*/ 9019 w 52"/>
                <a:gd name="T3" fmla="*/ 0 h 83"/>
                <a:gd name="T4" fmla="*/ 558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89">
              <a:extLst>
                <a:ext uri="{FF2B5EF4-FFF2-40B4-BE49-F238E27FC236}">
                  <a16:creationId xmlns:a16="http://schemas.microsoft.com/office/drawing/2014/main" id="{AAAA1DC2-26C4-C042-8F01-4E0C964A276E}"/>
                </a:ext>
              </a:extLst>
            </p:cNvPr>
            <p:cNvSpPr>
              <a:spLocks/>
            </p:cNvSpPr>
            <p:nvPr/>
          </p:nvSpPr>
          <p:spPr bwMode="auto">
            <a:xfrm>
              <a:off x="3221" y="545"/>
              <a:ext cx="126" cy="197"/>
            </a:xfrm>
            <a:custGeom>
              <a:avLst/>
              <a:gdLst>
                <a:gd name="T0" fmla="*/ 9200 w 53"/>
                <a:gd name="T1" fmla="*/ 14856 h 83"/>
                <a:gd name="T2" fmla="*/ 768 w 53"/>
                <a:gd name="T3" fmla="*/ 0 h 83"/>
                <a:gd name="T4" fmla="*/ 9200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90">
              <a:extLst>
                <a:ext uri="{FF2B5EF4-FFF2-40B4-BE49-F238E27FC236}">
                  <a16:creationId xmlns:a16="http://schemas.microsoft.com/office/drawing/2014/main" id="{423C73FC-63B5-AF43-9E5B-1A4546CACE38}"/>
                </a:ext>
              </a:extLst>
            </p:cNvPr>
            <p:cNvSpPr>
              <a:spLocks/>
            </p:cNvSpPr>
            <p:nvPr/>
          </p:nvSpPr>
          <p:spPr bwMode="auto">
            <a:xfrm>
              <a:off x="3221" y="316"/>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91">
              <a:extLst>
                <a:ext uri="{FF2B5EF4-FFF2-40B4-BE49-F238E27FC236}">
                  <a16:creationId xmlns:a16="http://schemas.microsoft.com/office/drawing/2014/main" id="{90A461CA-6030-DF44-A4FF-E8DDD5E226E9}"/>
                </a:ext>
              </a:extLst>
            </p:cNvPr>
            <p:cNvSpPr>
              <a:spLocks/>
            </p:cNvSpPr>
            <p:nvPr/>
          </p:nvSpPr>
          <p:spPr bwMode="auto">
            <a:xfrm>
              <a:off x="3385" y="386"/>
              <a:ext cx="124" cy="192"/>
            </a:xfrm>
            <a:custGeom>
              <a:avLst/>
              <a:gdLst>
                <a:gd name="T0" fmla="*/ 558 w 52"/>
                <a:gd name="T1" fmla="*/ 13531 h 82"/>
                <a:gd name="T2" fmla="*/ 9019 w 52"/>
                <a:gd name="T3" fmla="*/ 0 h 82"/>
                <a:gd name="T4" fmla="*/ 558 w 52"/>
                <a:gd name="T5" fmla="*/ 13531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92">
              <a:extLst>
                <a:ext uri="{FF2B5EF4-FFF2-40B4-BE49-F238E27FC236}">
                  <a16:creationId xmlns:a16="http://schemas.microsoft.com/office/drawing/2014/main" id="{3B6C15BF-BF22-EE45-9595-9CB1DF2C2AE6}"/>
                </a:ext>
              </a:extLst>
            </p:cNvPr>
            <p:cNvSpPr>
              <a:spLocks/>
            </p:cNvSpPr>
            <p:nvPr/>
          </p:nvSpPr>
          <p:spPr bwMode="auto">
            <a:xfrm>
              <a:off x="3124" y="1061"/>
              <a:ext cx="265" cy="1242"/>
            </a:xfrm>
            <a:custGeom>
              <a:avLst/>
              <a:gdLst>
                <a:gd name="T0" fmla="*/ 8967 w 112"/>
                <a:gd name="T1" fmla="*/ 85360 h 525"/>
                <a:gd name="T2" fmla="*/ 8967 w 112"/>
                <a:gd name="T3" fmla="*/ 75201 h 525"/>
                <a:gd name="T4" fmla="*/ 532 w 112"/>
                <a:gd name="T5" fmla="*/ 60108 h 525"/>
                <a:gd name="T6" fmla="*/ 8967 w 112"/>
                <a:gd name="T7" fmla="*/ 71877 h 525"/>
                <a:gd name="T8" fmla="*/ 8967 w 112"/>
                <a:gd name="T9" fmla="*/ 58760 h 525"/>
                <a:gd name="T10" fmla="*/ 532 w 112"/>
                <a:gd name="T11" fmla="*/ 43626 h 525"/>
                <a:gd name="T12" fmla="*/ 8745 w 112"/>
                <a:gd name="T13" fmla="*/ 55064 h 525"/>
                <a:gd name="T14" fmla="*/ 8745 w 112"/>
                <a:gd name="T15" fmla="*/ 37497 h 525"/>
                <a:gd name="T16" fmla="*/ 1259 w 112"/>
                <a:gd name="T17" fmla="*/ 22957 h 525"/>
                <a:gd name="T18" fmla="*/ 8745 w 112"/>
                <a:gd name="T19" fmla="*/ 32070 h 525"/>
                <a:gd name="T20" fmla="*/ 8745 w 112"/>
                <a:gd name="T21" fmla="*/ 20523 h 525"/>
                <a:gd name="T22" fmla="*/ 873 w 112"/>
                <a:gd name="T23" fmla="*/ 5798 h 525"/>
                <a:gd name="T24" fmla="*/ 8745 w 112"/>
                <a:gd name="T25" fmla="*/ 15413 h 525"/>
                <a:gd name="T26" fmla="*/ 8745 w 112"/>
                <a:gd name="T27" fmla="*/ 9773 h 525"/>
                <a:gd name="T28" fmla="*/ 10160 w 112"/>
                <a:gd name="T29" fmla="*/ 9773 h 525"/>
                <a:gd name="T30" fmla="*/ 18082 w 112"/>
                <a:gd name="T31" fmla="*/ 0 h 525"/>
                <a:gd name="T32" fmla="*/ 10373 w 112"/>
                <a:gd name="T33" fmla="*/ 14748 h 525"/>
                <a:gd name="T34" fmla="*/ 10373 w 112"/>
                <a:gd name="T35" fmla="*/ 28374 h 525"/>
                <a:gd name="T36" fmla="*/ 18609 w 112"/>
                <a:gd name="T37" fmla="*/ 16286 h 525"/>
                <a:gd name="T38" fmla="*/ 10373 w 112"/>
                <a:gd name="T39" fmla="*/ 31353 h 525"/>
                <a:gd name="T40" fmla="*/ 10373 w 112"/>
                <a:gd name="T41" fmla="*/ 46328 h 525"/>
                <a:gd name="T42" fmla="*/ 18396 w 112"/>
                <a:gd name="T43" fmla="*/ 35800 h 525"/>
                <a:gd name="T44" fmla="*/ 10373 w 112"/>
                <a:gd name="T45" fmla="*/ 50839 h 525"/>
                <a:gd name="T46" fmla="*/ 10373 w 112"/>
                <a:gd name="T47" fmla="*/ 65060 h 525"/>
                <a:gd name="T48" fmla="*/ 18396 w 112"/>
                <a:gd name="T49" fmla="*/ 54842 h 525"/>
                <a:gd name="T50" fmla="*/ 10373 w 112"/>
                <a:gd name="T51" fmla="*/ 69559 h 525"/>
                <a:gd name="T52" fmla="*/ 10531 w 112"/>
                <a:gd name="T53" fmla="*/ 86261 h 525"/>
                <a:gd name="T54" fmla="*/ 18995 w 112"/>
                <a:gd name="T55" fmla="*/ 72767 h 525"/>
                <a:gd name="T56" fmla="*/ 10531 w 112"/>
                <a:gd name="T57" fmla="*/ 88019 h 525"/>
                <a:gd name="T58" fmla="*/ 10531 w 112"/>
                <a:gd name="T59" fmla="*/ 92019 h 525"/>
                <a:gd name="T60" fmla="*/ 8967 w 112"/>
                <a:gd name="T61" fmla="*/ 92019 h 525"/>
                <a:gd name="T62" fmla="*/ 8967 w 112"/>
                <a:gd name="T63" fmla="*/ 90772 h 525"/>
                <a:gd name="T64" fmla="*/ 1259 w 112"/>
                <a:gd name="T65" fmla="*/ 76114 h 525"/>
                <a:gd name="T66" fmla="*/ 8967 w 112"/>
                <a:gd name="T67" fmla="*/ 85360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93">
              <a:extLst>
                <a:ext uri="{FF2B5EF4-FFF2-40B4-BE49-F238E27FC236}">
                  <a16:creationId xmlns:a16="http://schemas.microsoft.com/office/drawing/2014/main" id="{F976E57D-5121-FE41-BAE6-AE4D7F9D5482}"/>
                </a:ext>
              </a:extLst>
            </p:cNvPr>
            <p:cNvSpPr>
              <a:spLocks/>
            </p:cNvSpPr>
            <p:nvPr/>
          </p:nvSpPr>
          <p:spPr bwMode="auto">
            <a:xfrm>
              <a:off x="3738" y="1710"/>
              <a:ext cx="378" cy="1786"/>
            </a:xfrm>
            <a:custGeom>
              <a:avLst/>
              <a:gdLst>
                <a:gd name="T0" fmla="*/ 14952 w 160"/>
                <a:gd name="T1" fmla="*/ 121857 h 756"/>
                <a:gd name="T2" fmla="*/ 14952 w 160"/>
                <a:gd name="T3" fmla="*/ 107273 h 756"/>
                <a:gd name="T4" fmla="*/ 26954 w 160"/>
                <a:gd name="T5" fmla="*/ 85714 h 756"/>
                <a:gd name="T6" fmla="*/ 14952 w 160"/>
                <a:gd name="T7" fmla="*/ 102357 h 756"/>
                <a:gd name="T8" fmla="*/ 14952 w 160"/>
                <a:gd name="T9" fmla="*/ 83604 h 756"/>
                <a:gd name="T10" fmla="*/ 26954 w 160"/>
                <a:gd name="T11" fmla="*/ 62274 h 756"/>
                <a:gd name="T12" fmla="*/ 15300 w 160"/>
                <a:gd name="T13" fmla="*/ 78582 h 756"/>
                <a:gd name="T14" fmla="*/ 15300 w 160"/>
                <a:gd name="T15" fmla="*/ 53729 h 756"/>
                <a:gd name="T16" fmla="*/ 26042 w 160"/>
                <a:gd name="T17" fmla="*/ 32895 h 756"/>
                <a:gd name="T18" fmla="*/ 15300 w 160"/>
                <a:gd name="T19" fmla="*/ 45699 h 756"/>
                <a:gd name="T20" fmla="*/ 15300 w 160"/>
                <a:gd name="T21" fmla="*/ 29379 h 756"/>
                <a:gd name="T22" fmla="*/ 26410 w 160"/>
                <a:gd name="T23" fmla="*/ 8160 h 756"/>
                <a:gd name="T24" fmla="*/ 15300 w 160"/>
                <a:gd name="T25" fmla="*/ 22084 h 756"/>
                <a:gd name="T26" fmla="*/ 13239 w 160"/>
                <a:gd name="T27" fmla="*/ 14042 h 756"/>
                <a:gd name="T28" fmla="*/ 2266 w 160"/>
                <a:gd name="T29" fmla="*/ 0 h 756"/>
                <a:gd name="T30" fmla="*/ 13027 w 160"/>
                <a:gd name="T31" fmla="*/ 21056 h 756"/>
                <a:gd name="T32" fmla="*/ 13027 w 160"/>
                <a:gd name="T33" fmla="*/ 40674 h 756"/>
                <a:gd name="T34" fmla="*/ 1250 w 160"/>
                <a:gd name="T35" fmla="*/ 23112 h 756"/>
                <a:gd name="T36" fmla="*/ 13027 w 160"/>
                <a:gd name="T37" fmla="*/ 44884 h 756"/>
                <a:gd name="T38" fmla="*/ 13027 w 160"/>
                <a:gd name="T39" fmla="*/ 66068 h 756"/>
                <a:gd name="T40" fmla="*/ 1781 w 160"/>
                <a:gd name="T41" fmla="*/ 50934 h 756"/>
                <a:gd name="T42" fmla="*/ 13027 w 160"/>
                <a:gd name="T43" fmla="*/ 72477 h 756"/>
                <a:gd name="T44" fmla="*/ 13027 w 160"/>
                <a:gd name="T45" fmla="*/ 92636 h 756"/>
                <a:gd name="T46" fmla="*/ 1781 w 160"/>
                <a:gd name="T47" fmla="*/ 78213 h 756"/>
                <a:gd name="T48" fmla="*/ 13027 w 160"/>
                <a:gd name="T49" fmla="*/ 99428 h 756"/>
                <a:gd name="T50" fmla="*/ 12871 w 160"/>
                <a:gd name="T51" fmla="*/ 122884 h 756"/>
                <a:gd name="T52" fmla="*/ 872 w 160"/>
                <a:gd name="T53" fmla="*/ 103753 h 756"/>
                <a:gd name="T54" fmla="*/ 12871 w 160"/>
                <a:gd name="T55" fmla="*/ 125313 h 756"/>
                <a:gd name="T56" fmla="*/ 12871 w 160"/>
                <a:gd name="T57" fmla="*/ 131413 h 756"/>
                <a:gd name="T58" fmla="*/ 14952 w 160"/>
                <a:gd name="T59" fmla="*/ 131413 h 756"/>
                <a:gd name="T60" fmla="*/ 14952 w 160"/>
                <a:gd name="T61" fmla="*/ 129676 h 756"/>
                <a:gd name="T62" fmla="*/ 26042 w 160"/>
                <a:gd name="T63" fmla="*/ 108686 h 756"/>
                <a:gd name="T64" fmla="*/ 14952 w 160"/>
                <a:gd name="T65" fmla="*/ 121857 h 7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94">
              <a:extLst>
                <a:ext uri="{FF2B5EF4-FFF2-40B4-BE49-F238E27FC236}">
                  <a16:creationId xmlns:a16="http://schemas.microsoft.com/office/drawing/2014/main" id="{ED36F6C3-BB6F-794A-B23D-AC86F5F47A26}"/>
                </a:ext>
              </a:extLst>
            </p:cNvPr>
            <p:cNvSpPr>
              <a:spLocks/>
            </p:cNvSpPr>
            <p:nvPr/>
          </p:nvSpPr>
          <p:spPr bwMode="auto">
            <a:xfrm>
              <a:off x="3248" y="2924"/>
              <a:ext cx="360" cy="559"/>
            </a:xfrm>
            <a:custGeom>
              <a:avLst/>
              <a:gdLst>
                <a:gd name="T0" fmla="*/ 25427 w 152"/>
                <a:gd name="T1" fmla="*/ 40795 h 237"/>
                <a:gd name="T2" fmla="*/ 1952 w 152"/>
                <a:gd name="T3" fmla="*/ 0 h 237"/>
                <a:gd name="T4" fmla="*/ 25427 w 152"/>
                <a:gd name="T5" fmla="*/ 40795 h 237"/>
                <a:gd name="T6" fmla="*/ 0 60000 65536"/>
                <a:gd name="T7" fmla="*/ 0 60000 65536"/>
                <a:gd name="T8" fmla="*/ 0 60000 65536"/>
              </a:gdLst>
              <a:ahLst/>
              <a:cxnLst>
                <a:cxn ang="T6">
                  <a:pos x="T0" y="T1"/>
                </a:cxn>
                <a:cxn ang="T7">
                  <a:pos x="T2" y="T3"/>
                </a:cxn>
                <a:cxn ang="T8">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95">
              <a:extLst>
                <a:ext uri="{FF2B5EF4-FFF2-40B4-BE49-F238E27FC236}">
                  <a16:creationId xmlns:a16="http://schemas.microsoft.com/office/drawing/2014/main" id="{2E11AD6F-3775-C14A-856D-652BB79DA606}"/>
                </a:ext>
              </a:extLst>
            </p:cNvPr>
            <p:cNvSpPr>
              <a:spLocks/>
            </p:cNvSpPr>
            <p:nvPr/>
          </p:nvSpPr>
          <p:spPr bwMode="auto">
            <a:xfrm>
              <a:off x="3323" y="2992"/>
              <a:ext cx="305" cy="520"/>
            </a:xfrm>
            <a:custGeom>
              <a:avLst/>
              <a:gdLst>
                <a:gd name="T0" fmla="*/ 19589 w 129"/>
                <a:gd name="T1" fmla="*/ 34358 h 220"/>
                <a:gd name="T2" fmla="*/ 18851 w 129"/>
                <a:gd name="T3" fmla="*/ 33119 h 220"/>
                <a:gd name="T4" fmla="*/ 17435 w 129"/>
                <a:gd name="T5" fmla="*/ 31056 h 220"/>
                <a:gd name="T6" fmla="*/ 16787 w 129"/>
                <a:gd name="T7" fmla="*/ 30186 h 220"/>
                <a:gd name="T8" fmla="*/ 15373 w 129"/>
                <a:gd name="T9" fmla="*/ 27532 h 220"/>
                <a:gd name="T10" fmla="*/ 15210 w 129"/>
                <a:gd name="T11" fmla="*/ 26844 h 220"/>
                <a:gd name="T12" fmla="*/ 14340 w 129"/>
                <a:gd name="T13" fmla="*/ 25430 h 220"/>
                <a:gd name="T14" fmla="*/ 13590 w 129"/>
                <a:gd name="T15" fmla="*/ 24286 h 220"/>
                <a:gd name="T16" fmla="*/ 13309 w 129"/>
                <a:gd name="T17" fmla="*/ 23532 h 220"/>
                <a:gd name="T18" fmla="*/ 12940 w 129"/>
                <a:gd name="T19" fmla="*/ 23001 h 220"/>
                <a:gd name="T20" fmla="*/ 11907 w 129"/>
                <a:gd name="T21" fmla="*/ 21632 h 220"/>
                <a:gd name="T22" fmla="*/ 11526 w 129"/>
                <a:gd name="T23" fmla="*/ 21100 h 220"/>
                <a:gd name="T24" fmla="*/ 10997 w 129"/>
                <a:gd name="T25" fmla="*/ 20074 h 220"/>
                <a:gd name="T26" fmla="*/ 10493 w 129"/>
                <a:gd name="T27" fmla="*/ 19202 h 220"/>
                <a:gd name="T28" fmla="*/ 9599 w 129"/>
                <a:gd name="T29" fmla="*/ 17916 h 220"/>
                <a:gd name="T30" fmla="*/ 8932 w 129"/>
                <a:gd name="T31" fmla="*/ 16597 h 220"/>
                <a:gd name="T32" fmla="*/ 8564 w 129"/>
                <a:gd name="T33" fmla="*/ 16018 h 220"/>
                <a:gd name="T34" fmla="*/ 8341 w 129"/>
                <a:gd name="T35" fmla="*/ 15359 h 220"/>
                <a:gd name="T36" fmla="*/ 8060 w 129"/>
                <a:gd name="T37" fmla="*/ 14990 h 220"/>
                <a:gd name="T38" fmla="*/ 7838 w 129"/>
                <a:gd name="T39" fmla="*/ 14827 h 220"/>
                <a:gd name="T40" fmla="*/ 7535 w 129"/>
                <a:gd name="T41" fmla="*/ 14078 h 220"/>
                <a:gd name="T42" fmla="*/ 6277 w 129"/>
                <a:gd name="T43" fmla="*/ 12173 h 220"/>
                <a:gd name="T44" fmla="*/ 5908 w 129"/>
                <a:gd name="T45" fmla="*/ 11513 h 220"/>
                <a:gd name="T46" fmla="*/ 5405 w 129"/>
                <a:gd name="T47" fmla="*/ 10615 h 220"/>
                <a:gd name="T48" fmla="*/ 4719 w 129"/>
                <a:gd name="T49" fmla="*/ 9202 h 220"/>
                <a:gd name="T50" fmla="*/ 4719 w 129"/>
                <a:gd name="T51" fmla="*/ 8559 h 220"/>
                <a:gd name="T52" fmla="*/ 4003 w 129"/>
                <a:gd name="T53" fmla="*/ 8173 h 220"/>
                <a:gd name="T54" fmla="*/ 3461 w 129"/>
                <a:gd name="T55" fmla="*/ 7833 h 220"/>
                <a:gd name="T56" fmla="*/ 3187 w 129"/>
                <a:gd name="T57" fmla="*/ 7022 h 220"/>
                <a:gd name="T58" fmla="*/ 2974 w 129"/>
                <a:gd name="T59" fmla="*/ 7022 h 220"/>
                <a:gd name="T60" fmla="*/ 2818 w 129"/>
                <a:gd name="T61" fmla="*/ 6642 h 220"/>
                <a:gd name="T62" fmla="*/ 2818 w 129"/>
                <a:gd name="T63" fmla="*/ 5744 h 220"/>
                <a:gd name="T64" fmla="*/ 2062 w 129"/>
                <a:gd name="T65" fmla="*/ 5403 h 220"/>
                <a:gd name="T66" fmla="*/ 2062 w 129"/>
                <a:gd name="T67" fmla="*/ 5084 h 220"/>
                <a:gd name="T68" fmla="*/ 1560 w 129"/>
                <a:gd name="T69" fmla="*/ 4491 h 220"/>
                <a:gd name="T70" fmla="*/ 1402 w 129"/>
                <a:gd name="T71" fmla="*/ 3999 h 220"/>
                <a:gd name="T72" fmla="*/ 1783 w 129"/>
                <a:gd name="T73" fmla="*/ 3999 h 220"/>
                <a:gd name="T74" fmla="*/ 1028 w 129"/>
                <a:gd name="T75" fmla="*/ 3184 h 220"/>
                <a:gd name="T76" fmla="*/ 532 w 129"/>
                <a:gd name="T77" fmla="*/ 1402 h 220"/>
                <a:gd name="T78" fmla="*/ 369 w 129"/>
                <a:gd name="T79" fmla="*/ 1028 h 220"/>
                <a:gd name="T80" fmla="*/ 0 w 129"/>
                <a:gd name="T81" fmla="*/ 0 h 220"/>
                <a:gd name="T82" fmla="*/ 369 w 129"/>
                <a:gd name="T83" fmla="*/ 532 h 220"/>
                <a:gd name="T84" fmla="*/ 532 w 129"/>
                <a:gd name="T85" fmla="*/ 1257 h 220"/>
                <a:gd name="T86" fmla="*/ 1901 w 129"/>
                <a:gd name="T87" fmla="*/ 2810 h 220"/>
                <a:gd name="T88" fmla="*/ 3688 w 129"/>
                <a:gd name="T89" fmla="*/ 5614 h 220"/>
                <a:gd name="T90" fmla="*/ 5405 w 129"/>
                <a:gd name="T91" fmla="*/ 8329 h 220"/>
                <a:gd name="T92" fmla="*/ 6809 w 129"/>
                <a:gd name="T93" fmla="*/ 10615 h 220"/>
                <a:gd name="T94" fmla="*/ 8060 w 129"/>
                <a:gd name="T95" fmla="*/ 12771 h 220"/>
                <a:gd name="T96" fmla="*/ 9968 w 129"/>
                <a:gd name="T97" fmla="*/ 16387 h 220"/>
                <a:gd name="T98" fmla="*/ 10997 w 129"/>
                <a:gd name="T99" fmla="*/ 18292 h 220"/>
                <a:gd name="T100" fmla="*/ 12254 w 129"/>
                <a:gd name="T101" fmla="*/ 20944 h 220"/>
                <a:gd name="T102" fmla="*/ 17659 w 129"/>
                <a:gd name="T103" fmla="*/ 29158 h 220"/>
                <a:gd name="T104" fmla="*/ 18688 w 129"/>
                <a:gd name="T105" fmla="*/ 31363 h 220"/>
                <a:gd name="T106" fmla="*/ 21875 w 129"/>
                <a:gd name="T107" fmla="*/ 37991 h 2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96">
              <a:extLst>
                <a:ext uri="{FF2B5EF4-FFF2-40B4-BE49-F238E27FC236}">
                  <a16:creationId xmlns:a16="http://schemas.microsoft.com/office/drawing/2014/main" id="{6B11C637-F2C1-AF4D-8751-32FF3A821127}"/>
                </a:ext>
              </a:extLst>
            </p:cNvPr>
            <p:cNvSpPr>
              <a:spLocks/>
            </p:cNvSpPr>
            <p:nvPr/>
          </p:nvSpPr>
          <p:spPr bwMode="auto">
            <a:xfrm>
              <a:off x="3610" y="375"/>
              <a:ext cx="232" cy="444"/>
            </a:xfrm>
            <a:custGeom>
              <a:avLst/>
              <a:gdLst>
                <a:gd name="T0" fmla="*/ 10705 w 98"/>
                <a:gd name="T1" fmla="*/ 659 h 188"/>
                <a:gd name="T2" fmla="*/ 2455 w 98"/>
                <a:gd name="T3" fmla="*/ 32629 h 188"/>
                <a:gd name="T4" fmla="*/ 13915 w 98"/>
                <a:gd name="T5" fmla="*/ 20129 h 188"/>
                <a:gd name="T6" fmla="*/ 10705 w 98"/>
                <a:gd name="T7" fmla="*/ 659 h 1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97">
              <a:extLst>
                <a:ext uri="{FF2B5EF4-FFF2-40B4-BE49-F238E27FC236}">
                  <a16:creationId xmlns:a16="http://schemas.microsoft.com/office/drawing/2014/main" id="{F5BD0AC3-EFA7-104D-BEF3-D874BAC9A9CD}"/>
                </a:ext>
              </a:extLst>
            </p:cNvPr>
            <p:cNvSpPr>
              <a:spLocks/>
            </p:cNvSpPr>
            <p:nvPr/>
          </p:nvSpPr>
          <p:spPr bwMode="auto">
            <a:xfrm>
              <a:off x="3712" y="388"/>
              <a:ext cx="119" cy="371"/>
            </a:xfrm>
            <a:custGeom>
              <a:avLst/>
              <a:gdLst>
                <a:gd name="T0" fmla="*/ 3275 w 50"/>
                <a:gd name="T1" fmla="*/ 0 h 157"/>
                <a:gd name="T2" fmla="*/ 0 w 50"/>
                <a:gd name="T3" fmla="*/ 27341 h 157"/>
                <a:gd name="T4" fmla="*/ 6576 w 50"/>
                <a:gd name="T5" fmla="*/ 19304 h 157"/>
                <a:gd name="T6" fmla="*/ 3275 w 50"/>
                <a:gd name="T7" fmla="*/ 0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98">
              <a:extLst>
                <a:ext uri="{FF2B5EF4-FFF2-40B4-BE49-F238E27FC236}">
                  <a16:creationId xmlns:a16="http://schemas.microsoft.com/office/drawing/2014/main" id="{EEF4CB10-35B6-0D4E-BD5F-7739E551EBFD}"/>
                </a:ext>
              </a:extLst>
            </p:cNvPr>
            <p:cNvSpPr>
              <a:spLocks/>
            </p:cNvSpPr>
            <p:nvPr/>
          </p:nvSpPr>
          <p:spPr bwMode="auto">
            <a:xfrm>
              <a:off x="3626" y="1757"/>
              <a:ext cx="252" cy="499"/>
            </a:xfrm>
            <a:custGeom>
              <a:avLst/>
              <a:gdLst>
                <a:gd name="T0" fmla="*/ 11444 w 107"/>
                <a:gd name="T1" fmla="*/ 660 h 211"/>
                <a:gd name="T2" fmla="*/ 2746 w 107"/>
                <a:gd name="T3" fmla="*/ 36919 h 211"/>
                <a:gd name="T4" fmla="*/ 14866 w 107"/>
                <a:gd name="T5" fmla="*/ 22713 h 211"/>
                <a:gd name="T6" fmla="*/ 11444 w 107"/>
                <a:gd name="T7" fmla="*/ 66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99">
              <a:extLst>
                <a:ext uri="{FF2B5EF4-FFF2-40B4-BE49-F238E27FC236}">
                  <a16:creationId xmlns:a16="http://schemas.microsoft.com/office/drawing/2014/main" id="{80FC35A9-5EB0-A44C-AA66-07FAE8CA1A54}"/>
                </a:ext>
              </a:extLst>
            </p:cNvPr>
            <p:cNvSpPr>
              <a:spLocks/>
            </p:cNvSpPr>
            <p:nvPr/>
          </p:nvSpPr>
          <p:spPr bwMode="auto">
            <a:xfrm>
              <a:off x="3740" y="1766"/>
              <a:ext cx="128" cy="416"/>
            </a:xfrm>
            <a:custGeom>
              <a:avLst/>
              <a:gdLst>
                <a:gd name="T0" fmla="*/ 3383 w 54"/>
                <a:gd name="T1" fmla="*/ 0 h 176"/>
                <a:gd name="T2" fmla="*/ 0 w 54"/>
                <a:gd name="T3" fmla="*/ 30678 h 176"/>
                <a:gd name="T4" fmla="*/ 6725 w 54"/>
                <a:gd name="T5" fmla="*/ 21750 h 176"/>
                <a:gd name="T6" fmla="*/ 3383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00">
              <a:extLst>
                <a:ext uri="{FF2B5EF4-FFF2-40B4-BE49-F238E27FC236}">
                  <a16:creationId xmlns:a16="http://schemas.microsoft.com/office/drawing/2014/main" id="{E41FD7B6-7CBF-C34E-B5C8-9BFC5B731F8A}"/>
                </a:ext>
              </a:extLst>
            </p:cNvPr>
            <p:cNvSpPr>
              <a:spLocks/>
            </p:cNvSpPr>
            <p:nvPr/>
          </p:nvSpPr>
          <p:spPr bwMode="auto">
            <a:xfrm>
              <a:off x="3608" y="3016"/>
              <a:ext cx="256" cy="499"/>
            </a:xfrm>
            <a:custGeom>
              <a:avLst/>
              <a:gdLst>
                <a:gd name="T0" fmla="*/ 12051 w 108"/>
                <a:gd name="T1" fmla="*/ 532 h 211"/>
                <a:gd name="T2" fmla="*/ 2674 w 108"/>
                <a:gd name="T3" fmla="*/ 36919 h 211"/>
                <a:gd name="T4" fmla="*/ 15412 w 108"/>
                <a:gd name="T5" fmla="*/ 22713 h 211"/>
                <a:gd name="T6" fmla="*/ 12051 w 108"/>
                <a:gd name="T7" fmla="*/ 532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01">
              <a:extLst>
                <a:ext uri="{FF2B5EF4-FFF2-40B4-BE49-F238E27FC236}">
                  <a16:creationId xmlns:a16="http://schemas.microsoft.com/office/drawing/2014/main" id="{0CC1F20D-0089-8F4B-9CCB-696BF2694832}"/>
                </a:ext>
              </a:extLst>
            </p:cNvPr>
            <p:cNvSpPr>
              <a:spLocks/>
            </p:cNvSpPr>
            <p:nvPr/>
          </p:nvSpPr>
          <p:spPr bwMode="auto">
            <a:xfrm>
              <a:off x="3721" y="3025"/>
              <a:ext cx="128" cy="416"/>
            </a:xfrm>
            <a:custGeom>
              <a:avLst/>
              <a:gdLst>
                <a:gd name="T0" fmla="*/ 3501 w 54"/>
                <a:gd name="T1" fmla="*/ 0 h 176"/>
                <a:gd name="T2" fmla="*/ 0 w 54"/>
                <a:gd name="T3" fmla="*/ 30678 h 176"/>
                <a:gd name="T4" fmla="*/ 6884 w 54"/>
                <a:gd name="T5" fmla="*/ 21972 h 176"/>
                <a:gd name="T6" fmla="*/ 3501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102">
              <a:extLst>
                <a:ext uri="{FF2B5EF4-FFF2-40B4-BE49-F238E27FC236}">
                  <a16:creationId xmlns:a16="http://schemas.microsoft.com/office/drawing/2014/main" id="{2B25D5F3-F9F3-C842-B4CD-8A51B864F13E}"/>
                </a:ext>
              </a:extLst>
            </p:cNvPr>
            <p:cNvSpPr>
              <a:spLocks/>
            </p:cNvSpPr>
            <p:nvPr/>
          </p:nvSpPr>
          <p:spPr bwMode="auto">
            <a:xfrm>
              <a:off x="3329" y="1527"/>
              <a:ext cx="256" cy="497"/>
            </a:xfrm>
            <a:custGeom>
              <a:avLst/>
              <a:gdLst>
                <a:gd name="T0" fmla="*/ 7097 w 108"/>
                <a:gd name="T1" fmla="*/ 533 h 210"/>
                <a:gd name="T2" fmla="*/ 16318 w 108"/>
                <a:gd name="T3" fmla="*/ 36889 h 210"/>
                <a:gd name="T4" fmla="*/ 3887 w 108"/>
                <a:gd name="T5" fmla="*/ 22495 h 210"/>
                <a:gd name="T6" fmla="*/ 7097 w 108"/>
                <a:gd name="T7" fmla="*/ 533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103">
              <a:extLst>
                <a:ext uri="{FF2B5EF4-FFF2-40B4-BE49-F238E27FC236}">
                  <a16:creationId xmlns:a16="http://schemas.microsoft.com/office/drawing/2014/main" id="{2BB816E4-E086-E64E-9EBB-87C6BB8508EA}"/>
                </a:ext>
              </a:extLst>
            </p:cNvPr>
            <p:cNvSpPr>
              <a:spLocks/>
            </p:cNvSpPr>
            <p:nvPr/>
          </p:nvSpPr>
          <p:spPr bwMode="auto">
            <a:xfrm>
              <a:off x="3341" y="1536"/>
              <a:ext cx="126" cy="418"/>
            </a:xfrm>
            <a:custGeom>
              <a:avLst/>
              <a:gdLst>
                <a:gd name="T0" fmla="*/ 5668 w 54"/>
                <a:gd name="T1" fmla="*/ 0 h 177"/>
                <a:gd name="T2" fmla="*/ 8717 w 54"/>
                <a:gd name="T3" fmla="*/ 30703 h 177"/>
                <a:gd name="T4" fmla="*/ 2756 w 54"/>
                <a:gd name="T5" fmla="*/ 21521 h 177"/>
                <a:gd name="T6" fmla="*/ 5668 w 54"/>
                <a:gd name="T7" fmla="*/ 0 h 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104">
              <a:extLst>
                <a:ext uri="{FF2B5EF4-FFF2-40B4-BE49-F238E27FC236}">
                  <a16:creationId xmlns:a16="http://schemas.microsoft.com/office/drawing/2014/main" id="{18546C49-EBBF-184F-AD5C-7CCCEFFE5864}"/>
                </a:ext>
              </a:extLst>
            </p:cNvPr>
            <p:cNvSpPr>
              <a:spLocks/>
            </p:cNvSpPr>
            <p:nvPr/>
          </p:nvSpPr>
          <p:spPr bwMode="auto">
            <a:xfrm>
              <a:off x="3261" y="2272"/>
              <a:ext cx="356" cy="559"/>
            </a:xfrm>
            <a:custGeom>
              <a:avLst/>
              <a:gdLst>
                <a:gd name="T0" fmla="*/ 24557 w 151"/>
                <a:gd name="T1" fmla="*/ 40795 h 237"/>
                <a:gd name="T2" fmla="*/ 1756 w 151"/>
                <a:gd name="T3" fmla="*/ 0 h 237"/>
                <a:gd name="T4" fmla="*/ 24557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105">
              <a:extLst>
                <a:ext uri="{FF2B5EF4-FFF2-40B4-BE49-F238E27FC236}">
                  <a16:creationId xmlns:a16="http://schemas.microsoft.com/office/drawing/2014/main" id="{5E79F08A-6841-0C4A-AFDE-A02C9E00A98C}"/>
                </a:ext>
              </a:extLst>
            </p:cNvPr>
            <p:cNvSpPr>
              <a:spLocks/>
            </p:cNvSpPr>
            <p:nvPr/>
          </p:nvSpPr>
          <p:spPr bwMode="auto">
            <a:xfrm>
              <a:off x="3615" y="1863"/>
              <a:ext cx="356" cy="561"/>
            </a:xfrm>
            <a:custGeom>
              <a:avLst/>
              <a:gdLst>
                <a:gd name="T0" fmla="*/ 1233 w 151"/>
                <a:gd name="T1" fmla="*/ 41687 h 237"/>
                <a:gd name="T2" fmla="*/ 24034 w 151"/>
                <a:gd name="T3" fmla="*/ 0 h 237"/>
                <a:gd name="T4" fmla="*/ 1233 w 151"/>
                <a:gd name="T5" fmla="*/ 41687 h 237"/>
                <a:gd name="T6" fmla="*/ 0 60000 65536"/>
                <a:gd name="T7" fmla="*/ 0 60000 65536"/>
                <a:gd name="T8" fmla="*/ 0 60000 65536"/>
              </a:gdLst>
              <a:ahLst/>
              <a:cxnLst>
                <a:cxn ang="T6">
                  <a:pos x="T0" y="T1"/>
                </a:cxn>
                <a:cxn ang="T7">
                  <a:pos x="T2" y="T3"/>
                </a:cxn>
                <a:cxn ang="T8">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106">
              <a:extLst>
                <a:ext uri="{FF2B5EF4-FFF2-40B4-BE49-F238E27FC236}">
                  <a16:creationId xmlns:a16="http://schemas.microsoft.com/office/drawing/2014/main" id="{BCA5B161-6C57-944D-ABA2-275D095B2EEC}"/>
                </a:ext>
              </a:extLst>
            </p:cNvPr>
            <p:cNvSpPr>
              <a:spLocks/>
            </p:cNvSpPr>
            <p:nvPr/>
          </p:nvSpPr>
          <p:spPr bwMode="auto">
            <a:xfrm>
              <a:off x="3586" y="2462"/>
              <a:ext cx="356" cy="562"/>
            </a:xfrm>
            <a:custGeom>
              <a:avLst/>
              <a:gdLst>
                <a:gd name="T0" fmla="*/ 1389 w 151"/>
                <a:gd name="T1" fmla="*/ 41262 h 238"/>
                <a:gd name="T2" fmla="*/ 24034 w 151"/>
                <a:gd name="T3" fmla="*/ 0 h 238"/>
                <a:gd name="T4" fmla="*/ 1389 w 151"/>
                <a:gd name="T5" fmla="*/ 41262 h 238"/>
                <a:gd name="T6" fmla="*/ 0 60000 65536"/>
                <a:gd name="T7" fmla="*/ 0 60000 65536"/>
                <a:gd name="T8" fmla="*/ 0 60000 65536"/>
              </a:gdLst>
              <a:ahLst/>
              <a:cxnLst>
                <a:cxn ang="T6">
                  <a:pos x="T0" y="T1"/>
                </a:cxn>
                <a:cxn ang="T7">
                  <a:pos x="T2" y="T3"/>
                </a:cxn>
                <a:cxn ang="T8">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07">
              <a:extLst>
                <a:ext uri="{FF2B5EF4-FFF2-40B4-BE49-F238E27FC236}">
                  <a16:creationId xmlns:a16="http://schemas.microsoft.com/office/drawing/2014/main" id="{AAC0E26D-DAA0-8A41-BCB5-EB8DE7BE12D6}"/>
                </a:ext>
              </a:extLst>
            </p:cNvPr>
            <p:cNvSpPr>
              <a:spLocks/>
            </p:cNvSpPr>
            <p:nvPr/>
          </p:nvSpPr>
          <p:spPr bwMode="auto">
            <a:xfrm>
              <a:off x="3592" y="3096"/>
              <a:ext cx="351" cy="562"/>
            </a:xfrm>
            <a:custGeom>
              <a:avLst/>
              <a:gdLst>
                <a:gd name="T0" fmla="*/ 1175 w 149"/>
                <a:gd name="T1" fmla="*/ 41262 h 238"/>
                <a:gd name="T2" fmla="*/ 23922 w 149"/>
                <a:gd name="T3" fmla="*/ 0 h 238"/>
                <a:gd name="T4" fmla="*/ 1175 w 149"/>
                <a:gd name="T5" fmla="*/ 41262 h 238"/>
                <a:gd name="T6" fmla="*/ 0 60000 65536"/>
                <a:gd name="T7" fmla="*/ 0 60000 65536"/>
                <a:gd name="T8" fmla="*/ 0 60000 65536"/>
              </a:gdLst>
              <a:ahLst/>
              <a:cxnLst>
                <a:cxn ang="T6">
                  <a:pos x="T0" y="T1"/>
                </a:cxn>
                <a:cxn ang="T7">
                  <a:pos x="T2" y="T3"/>
                </a:cxn>
                <a:cxn ang="T8">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108">
              <a:extLst>
                <a:ext uri="{FF2B5EF4-FFF2-40B4-BE49-F238E27FC236}">
                  <a16:creationId xmlns:a16="http://schemas.microsoft.com/office/drawing/2014/main" id="{4B0EC04A-92E2-B44B-9230-CCACE7F48406}"/>
                </a:ext>
              </a:extLst>
            </p:cNvPr>
            <p:cNvSpPr>
              <a:spLocks/>
            </p:cNvSpPr>
            <p:nvPr/>
          </p:nvSpPr>
          <p:spPr bwMode="auto">
            <a:xfrm>
              <a:off x="3245" y="1604"/>
              <a:ext cx="356" cy="553"/>
            </a:xfrm>
            <a:custGeom>
              <a:avLst/>
              <a:gdLst>
                <a:gd name="T0" fmla="*/ 24691 w 151"/>
                <a:gd name="T1" fmla="*/ 39898 h 235"/>
                <a:gd name="T2" fmla="*/ 1884 w 151"/>
                <a:gd name="T3" fmla="*/ 0 h 235"/>
                <a:gd name="T4" fmla="*/ 24691 w 151"/>
                <a:gd name="T5" fmla="*/ 39898 h 235"/>
                <a:gd name="T6" fmla="*/ 0 60000 65536"/>
                <a:gd name="T7" fmla="*/ 0 60000 65536"/>
                <a:gd name="T8" fmla="*/ 0 60000 65536"/>
              </a:gdLst>
              <a:ahLst/>
              <a:cxnLst>
                <a:cxn ang="T6">
                  <a:pos x="T0" y="T1"/>
                </a:cxn>
                <a:cxn ang="T7">
                  <a:pos x="T2" y="T3"/>
                </a:cxn>
                <a:cxn ang="T8">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109">
              <a:extLst>
                <a:ext uri="{FF2B5EF4-FFF2-40B4-BE49-F238E27FC236}">
                  <a16:creationId xmlns:a16="http://schemas.microsoft.com/office/drawing/2014/main" id="{8D3517CB-9DB8-7E43-9D7E-2E6B32B3D08D}"/>
                </a:ext>
              </a:extLst>
            </p:cNvPr>
            <p:cNvSpPr>
              <a:spLocks/>
            </p:cNvSpPr>
            <p:nvPr/>
          </p:nvSpPr>
          <p:spPr bwMode="auto">
            <a:xfrm>
              <a:off x="3632" y="1138"/>
              <a:ext cx="354" cy="557"/>
            </a:xfrm>
            <a:custGeom>
              <a:avLst/>
              <a:gdLst>
                <a:gd name="T0" fmla="*/ 1024 w 150"/>
                <a:gd name="T1" fmla="*/ 40810 h 236"/>
                <a:gd name="T2" fmla="*/ 24162 w 150"/>
                <a:gd name="T3" fmla="*/ 0 h 236"/>
                <a:gd name="T4" fmla="*/ 1024 w 150"/>
                <a:gd name="T5" fmla="*/ 40810 h 236"/>
                <a:gd name="T6" fmla="*/ 0 60000 65536"/>
                <a:gd name="T7" fmla="*/ 0 60000 65536"/>
                <a:gd name="T8" fmla="*/ 0 60000 65536"/>
              </a:gdLst>
              <a:ahLst/>
              <a:cxnLst>
                <a:cxn ang="T6">
                  <a:pos x="T0" y="T1"/>
                </a:cxn>
                <a:cxn ang="T7">
                  <a:pos x="T2" y="T3"/>
                </a:cxn>
                <a:cxn ang="T8">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110">
              <a:extLst>
                <a:ext uri="{FF2B5EF4-FFF2-40B4-BE49-F238E27FC236}">
                  <a16:creationId xmlns:a16="http://schemas.microsoft.com/office/drawing/2014/main" id="{F89E0E51-73A9-4346-ADDD-3AFFBA2CD89A}"/>
                </a:ext>
              </a:extLst>
            </p:cNvPr>
            <p:cNvSpPr>
              <a:spLocks/>
            </p:cNvSpPr>
            <p:nvPr/>
          </p:nvSpPr>
          <p:spPr bwMode="auto">
            <a:xfrm>
              <a:off x="3245" y="895"/>
              <a:ext cx="356" cy="559"/>
            </a:xfrm>
            <a:custGeom>
              <a:avLst/>
              <a:gdLst>
                <a:gd name="T0" fmla="*/ 24691 w 151"/>
                <a:gd name="T1" fmla="*/ 40795 h 237"/>
                <a:gd name="T2" fmla="*/ 1884 w 151"/>
                <a:gd name="T3" fmla="*/ 0 h 237"/>
                <a:gd name="T4" fmla="*/ 24691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111">
              <a:extLst>
                <a:ext uri="{FF2B5EF4-FFF2-40B4-BE49-F238E27FC236}">
                  <a16:creationId xmlns:a16="http://schemas.microsoft.com/office/drawing/2014/main" id="{7E6745CC-A28C-894F-8FA4-A5098FF000BF}"/>
                </a:ext>
              </a:extLst>
            </p:cNvPr>
            <p:cNvSpPr>
              <a:spLocks/>
            </p:cNvSpPr>
            <p:nvPr/>
          </p:nvSpPr>
          <p:spPr bwMode="auto">
            <a:xfrm>
              <a:off x="3228" y="236"/>
              <a:ext cx="358" cy="562"/>
            </a:xfrm>
            <a:custGeom>
              <a:avLst/>
              <a:gdLst>
                <a:gd name="T0" fmla="*/ 24563 w 152"/>
                <a:gd name="T1" fmla="*/ 41262 h 238"/>
                <a:gd name="T2" fmla="*/ 1880 w 152"/>
                <a:gd name="T3" fmla="*/ 0 h 238"/>
                <a:gd name="T4" fmla="*/ 24563 w 152"/>
                <a:gd name="T5" fmla="*/ 41262 h 238"/>
                <a:gd name="T6" fmla="*/ 0 60000 65536"/>
                <a:gd name="T7" fmla="*/ 0 60000 65536"/>
                <a:gd name="T8" fmla="*/ 0 60000 65536"/>
              </a:gdLst>
              <a:ahLst/>
              <a:cxnLst>
                <a:cxn ang="T6">
                  <a:pos x="T0" y="T1"/>
                </a:cxn>
                <a:cxn ang="T7">
                  <a:pos x="T2" y="T3"/>
                </a:cxn>
                <a:cxn ang="T8">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112">
              <a:extLst>
                <a:ext uri="{FF2B5EF4-FFF2-40B4-BE49-F238E27FC236}">
                  <a16:creationId xmlns:a16="http://schemas.microsoft.com/office/drawing/2014/main" id="{2D9A9774-509D-AC48-B25A-96440C2A05BB}"/>
                </a:ext>
              </a:extLst>
            </p:cNvPr>
            <p:cNvSpPr>
              <a:spLocks/>
            </p:cNvSpPr>
            <p:nvPr/>
          </p:nvSpPr>
          <p:spPr bwMode="auto">
            <a:xfrm>
              <a:off x="3601" y="488"/>
              <a:ext cx="321" cy="500"/>
            </a:xfrm>
            <a:custGeom>
              <a:avLst/>
              <a:gdLst>
                <a:gd name="T0" fmla="*/ 1024 w 136"/>
                <a:gd name="T1" fmla="*/ 36483 h 212"/>
                <a:gd name="T2" fmla="*/ 21760 w 136"/>
                <a:gd name="T3" fmla="*/ 0 h 212"/>
                <a:gd name="T4" fmla="*/ 1024 w 136"/>
                <a:gd name="T5" fmla="*/ 36483 h 212"/>
                <a:gd name="T6" fmla="*/ 0 60000 65536"/>
                <a:gd name="T7" fmla="*/ 0 60000 65536"/>
                <a:gd name="T8" fmla="*/ 0 60000 65536"/>
              </a:gdLst>
              <a:ahLst/>
              <a:cxnLst>
                <a:cxn ang="T6">
                  <a:pos x="T0" y="T1"/>
                </a:cxn>
                <a:cxn ang="T7">
                  <a:pos x="T2" y="T3"/>
                </a:cxn>
                <a:cxn ang="T8">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113">
              <a:extLst>
                <a:ext uri="{FF2B5EF4-FFF2-40B4-BE49-F238E27FC236}">
                  <a16:creationId xmlns:a16="http://schemas.microsoft.com/office/drawing/2014/main" id="{92E7EE3C-8E44-8949-80C9-CC38CF787E21}"/>
                </a:ext>
              </a:extLst>
            </p:cNvPr>
            <p:cNvSpPr>
              <a:spLocks/>
            </p:cNvSpPr>
            <p:nvPr/>
          </p:nvSpPr>
          <p:spPr bwMode="auto">
            <a:xfrm>
              <a:off x="3635" y="1863"/>
              <a:ext cx="301" cy="552"/>
            </a:xfrm>
            <a:custGeom>
              <a:avLst/>
              <a:gdLst>
                <a:gd name="T0" fmla="*/ 2304 w 127"/>
                <a:gd name="T1" fmla="*/ 36420 h 233"/>
                <a:gd name="T2" fmla="*/ 2993 w 127"/>
                <a:gd name="T3" fmla="*/ 35157 h 233"/>
                <a:gd name="T4" fmla="*/ 4100 w 127"/>
                <a:gd name="T5" fmla="*/ 32698 h 233"/>
                <a:gd name="T6" fmla="*/ 4634 w 127"/>
                <a:gd name="T7" fmla="*/ 31632 h 233"/>
                <a:gd name="T8" fmla="*/ 6219 w 127"/>
                <a:gd name="T9" fmla="*/ 29332 h 233"/>
                <a:gd name="T10" fmla="*/ 6589 w 127"/>
                <a:gd name="T11" fmla="*/ 28282 h 233"/>
                <a:gd name="T12" fmla="*/ 7482 w 127"/>
                <a:gd name="T13" fmla="*/ 26873 h 233"/>
                <a:gd name="T14" fmla="*/ 8134 w 127"/>
                <a:gd name="T15" fmla="*/ 25679 h 233"/>
                <a:gd name="T16" fmla="*/ 8679 w 127"/>
                <a:gd name="T17" fmla="*/ 24921 h 233"/>
                <a:gd name="T18" fmla="*/ 8679 w 127"/>
                <a:gd name="T19" fmla="*/ 24252 h 233"/>
                <a:gd name="T20" fmla="*/ 9561 w 127"/>
                <a:gd name="T21" fmla="*/ 22618 h 233"/>
                <a:gd name="T22" fmla="*/ 9942 w 127"/>
                <a:gd name="T23" fmla="*/ 21952 h 233"/>
                <a:gd name="T24" fmla="*/ 10251 w 127"/>
                <a:gd name="T25" fmla="*/ 21047 h 233"/>
                <a:gd name="T26" fmla="*/ 11144 w 127"/>
                <a:gd name="T27" fmla="*/ 19998 h 233"/>
                <a:gd name="T28" fmla="*/ 11677 w 127"/>
                <a:gd name="T29" fmla="*/ 18747 h 233"/>
                <a:gd name="T30" fmla="*/ 12554 w 127"/>
                <a:gd name="T31" fmla="*/ 17325 h 233"/>
                <a:gd name="T32" fmla="*/ 12779 w 127"/>
                <a:gd name="T33" fmla="*/ 16636 h 233"/>
                <a:gd name="T34" fmla="*/ 13313 w 127"/>
                <a:gd name="T35" fmla="*/ 16131 h 233"/>
                <a:gd name="T36" fmla="*/ 13476 w 127"/>
                <a:gd name="T37" fmla="*/ 15373 h 233"/>
                <a:gd name="T38" fmla="*/ 13476 w 127"/>
                <a:gd name="T39" fmla="*/ 15210 h 233"/>
                <a:gd name="T40" fmla="*/ 13981 w 127"/>
                <a:gd name="T41" fmla="*/ 14492 h 233"/>
                <a:gd name="T42" fmla="*/ 15014 w 127"/>
                <a:gd name="T43" fmla="*/ 12540 h 233"/>
                <a:gd name="T44" fmla="*/ 15616 w 127"/>
                <a:gd name="T45" fmla="*/ 11500 h 233"/>
                <a:gd name="T46" fmla="*/ 15936 w 127"/>
                <a:gd name="T47" fmla="*/ 10955 h 233"/>
                <a:gd name="T48" fmla="*/ 16813 w 127"/>
                <a:gd name="T49" fmla="*/ 9159 h 233"/>
                <a:gd name="T50" fmla="*/ 17363 w 127"/>
                <a:gd name="T51" fmla="*/ 9043 h 233"/>
                <a:gd name="T52" fmla="*/ 17577 w 127"/>
                <a:gd name="T53" fmla="*/ 8126 h 233"/>
                <a:gd name="T54" fmla="*/ 17577 w 127"/>
                <a:gd name="T55" fmla="*/ 7617 h 233"/>
                <a:gd name="T56" fmla="*/ 18105 w 127"/>
                <a:gd name="T57" fmla="*/ 6712 h 233"/>
                <a:gd name="T58" fmla="*/ 18105 w 127"/>
                <a:gd name="T59" fmla="*/ 6555 h 233"/>
                <a:gd name="T60" fmla="*/ 18240 w 127"/>
                <a:gd name="T61" fmla="*/ 6207 h 233"/>
                <a:gd name="T62" fmla="*/ 18999 w 127"/>
                <a:gd name="T63" fmla="*/ 5662 h 233"/>
                <a:gd name="T64" fmla="*/ 19160 w 127"/>
                <a:gd name="T65" fmla="*/ 4923 h 233"/>
                <a:gd name="T66" fmla="*/ 19278 w 127"/>
                <a:gd name="T67" fmla="*/ 4624 h 233"/>
                <a:gd name="T68" fmla="*/ 19532 w 127"/>
                <a:gd name="T69" fmla="*/ 4030 h 233"/>
                <a:gd name="T70" fmla="*/ 19667 w 127"/>
                <a:gd name="T71" fmla="*/ 3362 h 233"/>
                <a:gd name="T72" fmla="*/ 19811 w 127"/>
                <a:gd name="T73" fmla="*/ 4030 h 233"/>
                <a:gd name="T74" fmla="*/ 20570 w 127"/>
                <a:gd name="T75" fmla="*/ 2833 h 233"/>
                <a:gd name="T76" fmla="*/ 21620 w 127"/>
                <a:gd name="T77" fmla="*/ 1419 h 233"/>
                <a:gd name="T78" fmla="*/ 21992 w 127"/>
                <a:gd name="T79" fmla="*/ 1038 h 233"/>
                <a:gd name="T80" fmla="*/ 22497 w 127"/>
                <a:gd name="T81" fmla="*/ 0 h 233"/>
                <a:gd name="T82" fmla="*/ 22497 w 127"/>
                <a:gd name="T83" fmla="*/ 533 h 233"/>
                <a:gd name="T84" fmla="*/ 21833 w 127"/>
                <a:gd name="T85" fmla="*/ 1419 h 233"/>
                <a:gd name="T86" fmla="*/ 21077 w 127"/>
                <a:gd name="T87" fmla="*/ 3215 h 233"/>
                <a:gd name="T88" fmla="*/ 19532 w 127"/>
                <a:gd name="T89" fmla="*/ 6207 h 233"/>
                <a:gd name="T90" fmla="*/ 17851 w 127"/>
                <a:gd name="T91" fmla="*/ 9547 h 233"/>
                <a:gd name="T92" fmla="*/ 16441 w 127"/>
                <a:gd name="T93" fmla="*/ 12151 h 233"/>
                <a:gd name="T94" fmla="*/ 15616 w 127"/>
                <a:gd name="T95" fmla="*/ 13963 h 233"/>
                <a:gd name="T96" fmla="*/ 13313 w 127"/>
                <a:gd name="T97" fmla="*/ 17832 h 233"/>
                <a:gd name="T98" fmla="*/ 12049 w 127"/>
                <a:gd name="T99" fmla="*/ 19998 h 233"/>
                <a:gd name="T100" fmla="*/ 10251 w 127"/>
                <a:gd name="T101" fmla="*/ 22457 h 233"/>
                <a:gd name="T102" fmla="*/ 5830 w 127"/>
                <a:gd name="T103" fmla="*/ 31632 h 233"/>
                <a:gd name="T104" fmla="*/ 4634 w 127"/>
                <a:gd name="T105" fmla="*/ 34120 h 233"/>
                <a:gd name="T106" fmla="*/ 156 w 127"/>
                <a:gd name="T107" fmla="*/ 40519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114">
              <a:extLst>
                <a:ext uri="{FF2B5EF4-FFF2-40B4-BE49-F238E27FC236}">
                  <a16:creationId xmlns:a16="http://schemas.microsoft.com/office/drawing/2014/main" id="{C1AA7774-35FF-5345-B9A1-CF79FF6C2596}"/>
                </a:ext>
              </a:extLst>
            </p:cNvPr>
            <p:cNvSpPr>
              <a:spLocks/>
            </p:cNvSpPr>
            <p:nvPr/>
          </p:nvSpPr>
          <p:spPr bwMode="auto">
            <a:xfrm>
              <a:off x="3654" y="1156"/>
              <a:ext cx="300" cy="550"/>
            </a:xfrm>
            <a:custGeom>
              <a:avLst/>
              <a:gdLst>
                <a:gd name="T0" fmla="*/ 2265 w 127"/>
                <a:gd name="T1" fmla="*/ 35615 h 233"/>
                <a:gd name="T2" fmla="*/ 2924 w 127"/>
                <a:gd name="T3" fmla="*/ 34435 h 233"/>
                <a:gd name="T4" fmla="*/ 3978 w 127"/>
                <a:gd name="T5" fmla="*/ 31789 h 233"/>
                <a:gd name="T6" fmla="*/ 4481 w 127"/>
                <a:gd name="T7" fmla="*/ 30986 h 233"/>
                <a:gd name="T8" fmla="*/ 6260 w 127"/>
                <a:gd name="T9" fmla="*/ 28501 h 233"/>
                <a:gd name="T10" fmla="*/ 6418 w 127"/>
                <a:gd name="T11" fmla="*/ 27698 h 233"/>
                <a:gd name="T12" fmla="*/ 7287 w 127"/>
                <a:gd name="T13" fmla="*/ 26084 h 233"/>
                <a:gd name="T14" fmla="*/ 8001 w 127"/>
                <a:gd name="T15" fmla="*/ 24925 h 233"/>
                <a:gd name="T16" fmla="*/ 8525 w 127"/>
                <a:gd name="T17" fmla="*/ 24188 h 233"/>
                <a:gd name="T18" fmla="*/ 8688 w 127"/>
                <a:gd name="T19" fmla="*/ 23664 h 233"/>
                <a:gd name="T20" fmla="*/ 9397 w 127"/>
                <a:gd name="T21" fmla="*/ 22137 h 233"/>
                <a:gd name="T22" fmla="*/ 9938 w 127"/>
                <a:gd name="T23" fmla="*/ 21481 h 233"/>
                <a:gd name="T24" fmla="*/ 10084 w 127"/>
                <a:gd name="T25" fmla="*/ 20466 h 233"/>
                <a:gd name="T26" fmla="*/ 10954 w 127"/>
                <a:gd name="T27" fmla="*/ 19347 h 233"/>
                <a:gd name="T28" fmla="*/ 11494 w 127"/>
                <a:gd name="T29" fmla="*/ 18320 h 233"/>
                <a:gd name="T30" fmla="*/ 12366 w 127"/>
                <a:gd name="T31" fmla="*/ 16795 h 233"/>
                <a:gd name="T32" fmla="*/ 12638 w 127"/>
                <a:gd name="T33" fmla="*/ 16115 h 233"/>
                <a:gd name="T34" fmla="*/ 13006 w 127"/>
                <a:gd name="T35" fmla="*/ 15518 h 233"/>
                <a:gd name="T36" fmla="*/ 13235 w 127"/>
                <a:gd name="T37" fmla="*/ 15244 h 233"/>
                <a:gd name="T38" fmla="*/ 13391 w 127"/>
                <a:gd name="T39" fmla="*/ 14715 h 233"/>
                <a:gd name="T40" fmla="*/ 13760 w 127"/>
                <a:gd name="T41" fmla="*/ 14220 h 233"/>
                <a:gd name="T42" fmla="*/ 14787 w 127"/>
                <a:gd name="T43" fmla="*/ 12074 h 233"/>
                <a:gd name="T44" fmla="*/ 15288 w 127"/>
                <a:gd name="T45" fmla="*/ 11205 h 233"/>
                <a:gd name="T46" fmla="*/ 15820 w 127"/>
                <a:gd name="T47" fmla="*/ 10705 h 233"/>
                <a:gd name="T48" fmla="*/ 16479 w 127"/>
                <a:gd name="T49" fmla="*/ 9010 h 233"/>
                <a:gd name="T50" fmla="*/ 17003 w 127"/>
                <a:gd name="T51" fmla="*/ 8788 h 233"/>
                <a:gd name="T52" fmla="*/ 17213 w 127"/>
                <a:gd name="T53" fmla="*/ 7986 h 233"/>
                <a:gd name="T54" fmla="*/ 17213 w 127"/>
                <a:gd name="T55" fmla="*/ 7261 h 233"/>
                <a:gd name="T56" fmla="*/ 17717 w 127"/>
                <a:gd name="T57" fmla="*/ 6574 h 233"/>
                <a:gd name="T58" fmla="*/ 17717 w 127"/>
                <a:gd name="T59" fmla="*/ 6234 h 233"/>
                <a:gd name="T60" fmla="*/ 18085 w 127"/>
                <a:gd name="T61" fmla="*/ 6090 h 233"/>
                <a:gd name="T62" fmla="*/ 18626 w 127"/>
                <a:gd name="T63" fmla="*/ 5561 h 233"/>
                <a:gd name="T64" fmla="*/ 18744 w 127"/>
                <a:gd name="T65" fmla="*/ 4841 h 233"/>
                <a:gd name="T66" fmla="*/ 18900 w 127"/>
                <a:gd name="T67" fmla="*/ 4681 h 233"/>
                <a:gd name="T68" fmla="*/ 19113 w 127"/>
                <a:gd name="T69" fmla="*/ 3817 h 233"/>
                <a:gd name="T70" fmla="*/ 19273 w 127"/>
                <a:gd name="T71" fmla="*/ 3288 h 233"/>
                <a:gd name="T72" fmla="*/ 19498 w 127"/>
                <a:gd name="T73" fmla="*/ 3673 h 233"/>
                <a:gd name="T74" fmla="*/ 20138 w 127"/>
                <a:gd name="T75" fmla="*/ 2580 h 233"/>
                <a:gd name="T76" fmla="*/ 21394 w 127"/>
                <a:gd name="T77" fmla="*/ 1393 h 233"/>
                <a:gd name="T78" fmla="*/ 21694 w 127"/>
                <a:gd name="T79" fmla="*/ 1024 h 233"/>
                <a:gd name="T80" fmla="*/ 22080 w 127"/>
                <a:gd name="T81" fmla="*/ 0 h 233"/>
                <a:gd name="T82" fmla="*/ 22080 w 127"/>
                <a:gd name="T83" fmla="*/ 368 h 233"/>
                <a:gd name="T84" fmla="*/ 21550 w 127"/>
                <a:gd name="T85" fmla="*/ 1393 h 233"/>
                <a:gd name="T86" fmla="*/ 20679 w 127"/>
                <a:gd name="T87" fmla="*/ 3076 h 233"/>
                <a:gd name="T88" fmla="*/ 19273 w 127"/>
                <a:gd name="T89" fmla="*/ 6090 h 233"/>
                <a:gd name="T90" fmla="*/ 17598 w 127"/>
                <a:gd name="T91" fmla="*/ 9310 h 233"/>
                <a:gd name="T92" fmla="*/ 16188 w 127"/>
                <a:gd name="T93" fmla="*/ 11795 h 233"/>
                <a:gd name="T94" fmla="*/ 15288 w 127"/>
                <a:gd name="T95" fmla="*/ 13852 h 233"/>
                <a:gd name="T96" fmla="*/ 13006 w 127"/>
                <a:gd name="T97" fmla="*/ 17451 h 233"/>
                <a:gd name="T98" fmla="*/ 11835 w 127"/>
                <a:gd name="T99" fmla="*/ 19347 h 233"/>
                <a:gd name="T100" fmla="*/ 10084 w 127"/>
                <a:gd name="T101" fmla="*/ 22137 h 233"/>
                <a:gd name="T102" fmla="*/ 5603 w 127"/>
                <a:gd name="T103" fmla="*/ 30986 h 233"/>
                <a:gd name="T104" fmla="*/ 4481 w 127"/>
                <a:gd name="T105" fmla="*/ 33186 h 233"/>
                <a:gd name="T106" fmla="*/ 156 w 127"/>
                <a:gd name="T107" fmla="*/ 39645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115">
              <a:extLst>
                <a:ext uri="{FF2B5EF4-FFF2-40B4-BE49-F238E27FC236}">
                  <a16:creationId xmlns:a16="http://schemas.microsoft.com/office/drawing/2014/main" id="{C7C0FF7D-C3B3-5A4D-8346-46619B38E25F}"/>
                </a:ext>
              </a:extLst>
            </p:cNvPr>
            <p:cNvSpPr>
              <a:spLocks/>
            </p:cNvSpPr>
            <p:nvPr/>
          </p:nvSpPr>
          <p:spPr bwMode="auto">
            <a:xfrm>
              <a:off x="3621" y="495"/>
              <a:ext cx="269" cy="493"/>
            </a:xfrm>
            <a:custGeom>
              <a:avLst/>
              <a:gdLst>
                <a:gd name="T0" fmla="*/ 2048 w 114"/>
                <a:gd name="T1" fmla="*/ 31698 h 209"/>
                <a:gd name="T2" fmla="*/ 2784 w 114"/>
                <a:gd name="T3" fmla="*/ 30686 h 209"/>
                <a:gd name="T4" fmla="*/ 3653 w 114"/>
                <a:gd name="T5" fmla="*/ 28417 h 209"/>
                <a:gd name="T6" fmla="*/ 3943 w 114"/>
                <a:gd name="T7" fmla="*/ 27525 h 209"/>
                <a:gd name="T8" fmla="*/ 5335 w 114"/>
                <a:gd name="T9" fmla="*/ 25355 h 209"/>
                <a:gd name="T10" fmla="*/ 5857 w 114"/>
                <a:gd name="T11" fmla="*/ 24834 h 209"/>
                <a:gd name="T12" fmla="*/ 6359 w 114"/>
                <a:gd name="T13" fmla="*/ 23442 h 209"/>
                <a:gd name="T14" fmla="*/ 7256 w 114"/>
                <a:gd name="T15" fmla="*/ 22194 h 209"/>
                <a:gd name="T16" fmla="*/ 7383 w 114"/>
                <a:gd name="T17" fmla="*/ 21711 h 209"/>
                <a:gd name="T18" fmla="*/ 7596 w 114"/>
                <a:gd name="T19" fmla="*/ 21027 h 209"/>
                <a:gd name="T20" fmla="*/ 8280 w 114"/>
                <a:gd name="T21" fmla="*/ 19663 h 209"/>
                <a:gd name="T22" fmla="*/ 8620 w 114"/>
                <a:gd name="T23" fmla="*/ 19135 h 209"/>
                <a:gd name="T24" fmla="*/ 8986 w 114"/>
                <a:gd name="T25" fmla="*/ 18272 h 209"/>
                <a:gd name="T26" fmla="*/ 9644 w 114"/>
                <a:gd name="T27" fmla="*/ 17366 h 209"/>
                <a:gd name="T28" fmla="*/ 10168 w 114"/>
                <a:gd name="T29" fmla="*/ 16224 h 209"/>
                <a:gd name="T30" fmla="*/ 10918 w 114"/>
                <a:gd name="T31" fmla="*/ 14991 h 209"/>
                <a:gd name="T32" fmla="*/ 11036 w 114"/>
                <a:gd name="T33" fmla="*/ 14462 h 209"/>
                <a:gd name="T34" fmla="*/ 11720 w 114"/>
                <a:gd name="T35" fmla="*/ 13967 h 209"/>
                <a:gd name="T36" fmla="*/ 11933 w 114"/>
                <a:gd name="T37" fmla="*/ 13438 h 209"/>
                <a:gd name="T38" fmla="*/ 11933 w 114"/>
                <a:gd name="T39" fmla="*/ 13283 h 209"/>
                <a:gd name="T40" fmla="*/ 12060 w 114"/>
                <a:gd name="T41" fmla="*/ 12575 h 209"/>
                <a:gd name="T42" fmla="*/ 13084 w 114"/>
                <a:gd name="T43" fmla="*/ 10867 h 209"/>
                <a:gd name="T44" fmla="*/ 13452 w 114"/>
                <a:gd name="T45" fmla="*/ 10160 h 209"/>
                <a:gd name="T46" fmla="*/ 13820 w 114"/>
                <a:gd name="T47" fmla="*/ 9504 h 209"/>
                <a:gd name="T48" fmla="*/ 14689 w 114"/>
                <a:gd name="T49" fmla="*/ 7952 h 209"/>
                <a:gd name="T50" fmla="*/ 15229 w 114"/>
                <a:gd name="T51" fmla="*/ 7952 h 209"/>
                <a:gd name="T52" fmla="*/ 15229 w 114"/>
                <a:gd name="T53" fmla="*/ 7088 h 209"/>
                <a:gd name="T54" fmla="*/ 15229 w 114"/>
                <a:gd name="T55" fmla="*/ 6560 h 209"/>
                <a:gd name="T56" fmla="*/ 15501 w 114"/>
                <a:gd name="T57" fmla="*/ 6065 h 209"/>
                <a:gd name="T58" fmla="*/ 15501 w 114"/>
                <a:gd name="T59" fmla="*/ 5487 h 209"/>
                <a:gd name="T60" fmla="*/ 15869 w 114"/>
                <a:gd name="T61" fmla="*/ 5331 h 209"/>
                <a:gd name="T62" fmla="*/ 16621 w 114"/>
                <a:gd name="T63" fmla="*/ 4947 h 209"/>
                <a:gd name="T64" fmla="*/ 16621 w 114"/>
                <a:gd name="T65" fmla="*/ 4463 h 209"/>
                <a:gd name="T66" fmla="*/ 16737 w 114"/>
                <a:gd name="T67" fmla="*/ 3939 h 209"/>
                <a:gd name="T68" fmla="*/ 16900 w 114"/>
                <a:gd name="T69" fmla="*/ 3439 h 209"/>
                <a:gd name="T70" fmla="*/ 17266 w 114"/>
                <a:gd name="T71" fmla="*/ 3071 h 209"/>
                <a:gd name="T72" fmla="*/ 17421 w 114"/>
                <a:gd name="T73" fmla="*/ 3284 h 209"/>
                <a:gd name="T74" fmla="*/ 17761 w 114"/>
                <a:gd name="T75" fmla="*/ 2260 h 209"/>
                <a:gd name="T76" fmla="*/ 18785 w 114"/>
                <a:gd name="T77" fmla="*/ 1392 h 209"/>
                <a:gd name="T78" fmla="*/ 19153 w 114"/>
                <a:gd name="T79" fmla="*/ 868 h 209"/>
                <a:gd name="T80" fmla="*/ 19682 w 114"/>
                <a:gd name="T81" fmla="*/ 0 h 209"/>
                <a:gd name="T82" fmla="*/ 19682 w 114"/>
                <a:gd name="T83" fmla="*/ 524 h 209"/>
                <a:gd name="T84" fmla="*/ 18785 w 114"/>
                <a:gd name="T85" fmla="*/ 1024 h 209"/>
                <a:gd name="T86" fmla="*/ 18448 w 114"/>
                <a:gd name="T87" fmla="*/ 2916 h 209"/>
                <a:gd name="T88" fmla="*/ 17122 w 114"/>
                <a:gd name="T89" fmla="*/ 5487 h 209"/>
                <a:gd name="T90" fmla="*/ 15501 w 114"/>
                <a:gd name="T91" fmla="*/ 8268 h 209"/>
                <a:gd name="T92" fmla="*/ 14321 w 114"/>
                <a:gd name="T93" fmla="*/ 10643 h 209"/>
                <a:gd name="T94" fmla="*/ 13613 w 114"/>
                <a:gd name="T95" fmla="*/ 12415 h 209"/>
                <a:gd name="T96" fmla="*/ 11720 w 114"/>
                <a:gd name="T97" fmla="*/ 15851 h 209"/>
                <a:gd name="T98" fmla="*/ 10533 w 114"/>
                <a:gd name="T99" fmla="*/ 17366 h 209"/>
                <a:gd name="T100" fmla="*/ 9144 w 114"/>
                <a:gd name="T101" fmla="*/ 19663 h 209"/>
                <a:gd name="T102" fmla="*/ 5201 w 114"/>
                <a:gd name="T103" fmla="*/ 27525 h 209"/>
                <a:gd name="T104" fmla="*/ 3943 w 114"/>
                <a:gd name="T105" fmla="*/ 29781 h 209"/>
                <a:gd name="T106" fmla="*/ 156 w 114"/>
                <a:gd name="T107" fmla="*/ 35362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116">
              <a:extLst>
                <a:ext uri="{FF2B5EF4-FFF2-40B4-BE49-F238E27FC236}">
                  <a16:creationId xmlns:a16="http://schemas.microsoft.com/office/drawing/2014/main" id="{4F1E396F-1C3E-8640-86A4-8A00F1EA4B39}"/>
                </a:ext>
              </a:extLst>
            </p:cNvPr>
            <p:cNvSpPr>
              <a:spLocks/>
            </p:cNvSpPr>
            <p:nvPr/>
          </p:nvSpPr>
          <p:spPr bwMode="auto">
            <a:xfrm>
              <a:off x="3265" y="273"/>
              <a:ext cx="320" cy="530"/>
            </a:xfrm>
            <a:custGeom>
              <a:avLst/>
              <a:gdLst>
                <a:gd name="T0" fmla="*/ 20964 w 135"/>
                <a:gd name="T1" fmla="*/ 35072 h 224"/>
                <a:gd name="T2" fmla="*/ 20041 w 135"/>
                <a:gd name="T3" fmla="*/ 33880 h 224"/>
                <a:gd name="T4" fmla="*/ 18475 w 135"/>
                <a:gd name="T5" fmla="*/ 31592 h 224"/>
                <a:gd name="T6" fmla="*/ 18126 w 135"/>
                <a:gd name="T7" fmla="*/ 30835 h 224"/>
                <a:gd name="T8" fmla="*/ 16446 w 135"/>
                <a:gd name="T9" fmla="*/ 28109 h 224"/>
                <a:gd name="T10" fmla="*/ 16171 w 135"/>
                <a:gd name="T11" fmla="*/ 27364 h 224"/>
                <a:gd name="T12" fmla="*/ 15277 w 135"/>
                <a:gd name="T13" fmla="*/ 26171 h 224"/>
                <a:gd name="T14" fmla="*/ 14519 w 135"/>
                <a:gd name="T15" fmla="*/ 24756 h 224"/>
                <a:gd name="T16" fmla="*/ 13985 w 135"/>
                <a:gd name="T17" fmla="*/ 24039 h 224"/>
                <a:gd name="T18" fmla="*/ 13703 w 135"/>
                <a:gd name="T19" fmla="*/ 23514 h 224"/>
                <a:gd name="T20" fmla="*/ 12945 w 135"/>
                <a:gd name="T21" fmla="*/ 22097 h 224"/>
                <a:gd name="T22" fmla="*/ 12276 w 135"/>
                <a:gd name="T23" fmla="*/ 21593 h 224"/>
                <a:gd name="T24" fmla="*/ 11681 w 135"/>
                <a:gd name="T25" fmla="*/ 20691 h 224"/>
                <a:gd name="T26" fmla="*/ 11148 w 135"/>
                <a:gd name="T27" fmla="*/ 19655 h 224"/>
                <a:gd name="T28" fmla="*/ 10479 w 135"/>
                <a:gd name="T29" fmla="*/ 18609 h 224"/>
                <a:gd name="T30" fmla="*/ 9721 w 135"/>
                <a:gd name="T31" fmla="*/ 17048 h 224"/>
                <a:gd name="T32" fmla="*/ 9214 w 135"/>
                <a:gd name="T33" fmla="*/ 16331 h 224"/>
                <a:gd name="T34" fmla="*/ 9057 w 135"/>
                <a:gd name="T35" fmla="*/ 15803 h 224"/>
                <a:gd name="T36" fmla="*/ 8524 w 135"/>
                <a:gd name="T37" fmla="*/ 15261 h 224"/>
                <a:gd name="T38" fmla="*/ 8299 w 135"/>
                <a:gd name="T39" fmla="*/ 15048 h 224"/>
                <a:gd name="T40" fmla="*/ 8152 w 135"/>
                <a:gd name="T41" fmla="*/ 14388 h 224"/>
                <a:gd name="T42" fmla="*/ 6884 w 135"/>
                <a:gd name="T43" fmla="*/ 12438 h 224"/>
                <a:gd name="T44" fmla="*/ 6338 w 135"/>
                <a:gd name="T45" fmla="*/ 11565 h 224"/>
                <a:gd name="T46" fmla="*/ 5850 w 135"/>
                <a:gd name="T47" fmla="*/ 11061 h 224"/>
                <a:gd name="T48" fmla="*/ 4928 w 135"/>
                <a:gd name="T49" fmla="*/ 9270 h 224"/>
                <a:gd name="T50" fmla="*/ 5179 w 135"/>
                <a:gd name="T51" fmla="*/ 8745 h 224"/>
                <a:gd name="T52" fmla="*/ 4421 w 135"/>
                <a:gd name="T53" fmla="*/ 8241 h 224"/>
                <a:gd name="T54" fmla="*/ 3887 w 135"/>
                <a:gd name="T55" fmla="*/ 7865 h 224"/>
                <a:gd name="T56" fmla="*/ 3501 w 135"/>
                <a:gd name="T57" fmla="*/ 7049 h 224"/>
                <a:gd name="T58" fmla="*/ 3383 w 135"/>
                <a:gd name="T59" fmla="*/ 6836 h 224"/>
                <a:gd name="T60" fmla="*/ 3383 w 135"/>
                <a:gd name="T61" fmla="*/ 6679 h 224"/>
                <a:gd name="T62" fmla="*/ 2994 w 135"/>
                <a:gd name="T63" fmla="*/ 5922 h 224"/>
                <a:gd name="T64" fmla="*/ 2304 w 135"/>
                <a:gd name="T65" fmla="*/ 5418 h 224"/>
                <a:gd name="T66" fmla="*/ 2304 w 135"/>
                <a:gd name="T67" fmla="*/ 5111 h 224"/>
                <a:gd name="T68" fmla="*/ 1956 w 135"/>
                <a:gd name="T69" fmla="*/ 4607 h 224"/>
                <a:gd name="T70" fmla="*/ 1427 w 135"/>
                <a:gd name="T71" fmla="*/ 4013 h 224"/>
                <a:gd name="T72" fmla="*/ 2079 w 135"/>
                <a:gd name="T73" fmla="*/ 4013 h 224"/>
                <a:gd name="T74" fmla="*/ 1041 w 135"/>
                <a:gd name="T75" fmla="*/ 3324 h 224"/>
                <a:gd name="T76" fmla="*/ 877 w 135"/>
                <a:gd name="T77" fmla="*/ 1562 h 224"/>
                <a:gd name="T78" fmla="*/ 668 w 135"/>
                <a:gd name="T79" fmla="*/ 873 h 224"/>
                <a:gd name="T80" fmla="*/ 0 w 135"/>
                <a:gd name="T81" fmla="*/ 0 h 224"/>
                <a:gd name="T82" fmla="*/ 533 w 135"/>
                <a:gd name="T83" fmla="*/ 369 h 224"/>
                <a:gd name="T84" fmla="*/ 877 w 135"/>
                <a:gd name="T85" fmla="*/ 1405 h 224"/>
                <a:gd name="T86" fmla="*/ 2079 w 135"/>
                <a:gd name="T87" fmla="*/ 2979 h 224"/>
                <a:gd name="T88" fmla="*/ 3887 w 135"/>
                <a:gd name="T89" fmla="*/ 5643 h 224"/>
                <a:gd name="T90" fmla="*/ 5687 w 135"/>
                <a:gd name="T91" fmla="*/ 8582 h 224"/>
                <a:gd name="T92" fmla="*/ 7260 w 135"/>
                <a:gd name="T93" fmla="*/ 11061 h 224"/>
                <a:gd name="T94" fmla="*/ 8524 w 135"/>
                <a:gd name="T95" fmla="*/ 12819 h 224"/>
                <a:gd name="T96" fmla="*/ 10479 w 135"/>
                <a:gd name="T97" fmla="*/ 16454 h 224"/>
                <a:gd name="T98" fmla="*/ 11681 w 135"/>
                <a:gd name="T99" fmla="*/ 18770 h 224"/>
                <a:gd name="T100" fmla="*/ 13103 w 135"/>
                <a:gd name="T101" fmla="*/ 21217 h 224"/>
                <a:gd name="T102" fmla="*/ 18631 w 135"/>
                <a:gd name="T103" fmla="*/ 29805 h 224"/>
                <a:gd name="T104" fmla="*/ 19828 w 135"/>
                <a:gd name="T105" fmla="*/ 31961 h 224"/>
                <a:gd name="T106" fmla="*/ 23268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17">
              <a:extLst>
                <a:ext uri="{FF2B5EF4-FFF2-40B4-BE49-F238E27FC236}">
                  <a16:creationId xmlns:a16="http://schemas.microsoft.com/office/drawing/2014/main" id="{94D6AEBC-FEE8-EB40-82F7-DC07AFCB3F78}"/>
                </a:ext>
              </a:extLst>
            </p:cNvPr>
            <p:cNvSpPr>
              <a:spLocks/>
            </p:cNvSpPr>
            <p:nvPr/>
          </p:nvSpPr>
          <p:spPr bwMode="auto">
            <a:xfrm>
              <a:off x="3279" y="915"/>
              <a:ext cx="320" cy="530"/>
            </a:xfrm>
            <a:custGeom>
              <a:avLst/>
              <a:gdLst>
                <a:gd name="T0" fmla="*/ 20964 w 135"/>
                <a:gd name="T1" fmla="*/ 34694 h 224"/>
                <a:gd name="T2" fmla="*/ 20205 w 135"/>
                <a:gd name="T3" fmla="*/ 33880 h 224"/>
                <a:gd name="T4" fmla="*/ 18475 w 135"/>
                <a:gd name="T5" fmla="*/ 31592 h 224"/>
                <a:gd name="T6" fmla="*/ 18126 w 135"/>
                <a:gd name="T7" fmla="*/ 30835 h 224"/>
                <a:gd name="T8" fmla="*/ 16446 w 135"/>
                <a:gd name="T9" fmla="*/ 28109 h 224"/>
                <a:gd name="T10" fmla="*/ 16171 w 135"/>
                <a:gd name="T11" fmla="*/ 27207 h 224"/>
                <a:gd name="T12" fmla="*/ 15277 w 135"/>
                <a:gd name="T13" fmla="*/ 25949 h 224"/>
                <a:gd name="T14" fmla="*/ 14519 w 135"/>
                <a:gd name="T15" fmla="*/ 24756 h 224"/>
                <a:gd name="T16" fmla="*/ 14210 w 135"/>
                <a:gd name="T17" fmla="*/ 24039 h 224"/>
                <a:gd name="T18" fmla="*/ 13867 w 135"/>
                <a:gd name="T19" fmla="*/ 23514 h 224"/>
                <a:gd name="T20" fmla="*/ 12788 w 135"/>
                <a:gd name="T21" fmla="*/ 22097 h 224"/>
                <a:gd name="T22" fmla="*/ 12411 w 135"/>
                <a:gd name="T23" fmla="*/ 21430 h 224"/>
                <a:gd name="T24" fmla="*/ 11518 w 135"/>
                <a:gd name="T25" fmla="*/ 20528 h 224"/>
                <a:gd name="T26" fmla="*/ 11148 w 135"/>
                <a:gd name="T27" fmla="*/ 19499 h 224"/>
                <a:gd name="T28" fmla="*/ 10254 w 135"/>
                <a:gd name="T29" fmla="*/ 18396 h 224"/>
                <a:gd name="T30" fmla="*/ 9721 w 135"/>
                <a:gd name="T31" fmla="*/ 17048 h 224"/>
                <a:gd name="T32" fmla="*/ 9214 w 135"/>
                <a:gd name="T33" fmla="*/ 16454 h 224"/>
                <a:gd name="T34" fmla="*/ 9057 w 135"/>
                <a:gd name="T35" fmla="*/ 15803 h 224"/>
                <a:gd name="T36" fmla="*/ 8524 w 135"/>
                <a:gd name="T37" fmla="*/ 15261 h 224"/>
                <a:gd name="T38" fmla="*/ 8299 w 135"/>
                <a:gd name="T39" fmla="*/ 15048 h 224"/>
                <a:gd name="T40" fmla="*/ 8019 w 135"/>
                <a:gd name="T41" fmla="*/ 14388 h 224"/>
                <a:gd name="T42" fmla="*/ 6725 w 135"/>
                <a:gd name="T43" fmla="*/ 12315 h 224"/>
                <a:gd name="T44" fmla="*/ 6338 w 135"/>
                <a:gd name="T45" fmla="*/ 11790 h 224"/>
                <a:gd name="T46" fmla="*/ 6063 w 135"/>
                <a:gd name="T47" fmla="*/ 11061 h 224"/>
                <a:gd name="T48" fmla="*/ 4928 w 135"/>
                <a:gd name="T49" fmla="*/ 9270 h 224"/>
                <a:gd name="T50" fmla="*/ 5179 w 135"/>
                <a:gd name="T51" fmla="*/ 8745 h 224"/>
                <a:gd name="T52" fmla="*/ 4421 w 135"/>
                <a:gd name="T53" fmla="*/ 8241 h 224"/>
                <a:gd name="T54" fmla="*/ 3887 w 135"/>
                <a:gd name="T55" fmla="*/ 7865 h 224"/>
                <a:gd name="T56" fmla="*/ 3501 w 135"/>
                <a:gd name="T57" fmla="*/ 7205 h 224"/>
                <a:gd name="T58" fmla="*/ 3226 w 135"/>
                <a:gd name="T59" fmla="*/ 7049 h 224"/>
                <a:gd name="T60" fmla="*/ 3226 w 135"/>
                <a:gd name="T61" fmla="*/ 6516 h 224"/>
                <a:gd name="T62" fmla="*/ 2994 w 135"/>
                <a:gd name="T63" fmla="*/ 5922 h 224"/>
                <a:gd name="T64" fmla="*/ 2304 w 135"/>
                <a:gd name="T65" fmla="*/ 5418 h 224"/>
                <a:gd name="T66" fmla="*/ 2304 w 135"/>
                <a:gd name="T67" fmla="*/ 5111 h 224"/>
                <a:gd name="T68" fmla="*/ 1799 w 135"/>
                <a:gd name="T69" fmla="*/ 4607 h 224"/>
                <a:gd name="T70" fmla="*/ 1583 w 135"/>
                <a:gd name="T71" fmla="*/ 4013 h 224"/>
                <a:gd name="T72" fmla="*/ 1956 w 135"/>
                <a:gd name="T73" fmla="*/ 4013 h 224"/>
                <a:gd name="T74" fmla="*/ 1263 w 135"/>
                <a:gd name="T75" fmla="*/ 3192 h 224"/>
                <a:gd name="T76" fmla="*/ 668 w 135"/>
                <a:gd name="T77" fmla="*/ 1562 h 224"/>
                <a:gd name="T78" fmla="*/ 668 w 135"/>
                <a:gd name="T79" fmla="*/ 1036 h 224"/>
                <a:gd name="T80" fmla="*/ 0 w 135"/>
                <a:gd name="T81" fmla="*/ 0 h 224"/>
                <a:gd name="T82" fmla="*/ 533 w 135"/>
                <a:gd name="T83" fmla="*/ 369 h 224"/>
                <a:gd name="T84" fmla="*/ 668 w 135"/>
                <a:gd name="T85" fmla="*/ 1405 h 224"/>
                <a:gd name="T86" fmla="*/ 1956 w 135"/>
                <a:gd name="T87" fmla="*/ 2823 h 224"/>
                <a:gd name="T88" fmla="*/ 3887 w 135"/>
                <a:gd name="T89" fmla="*/ 5643 h 224"/>
                <a:gd name="T90" fmla="*/ 5687 w 135"/>
                <a:gd name="T91" fmla="*/ 8745 h 224"/>
                <a:gd name="T92" fmla="*/ 7260 w 135"/>
                <a:gd name="T93" fmla="*/ 11061 h 224"/>
                <a:gd name="T94" fmla="*/ 8524 w 135"/>
                <a:gd name="T95" fmla="*/ 12819 h 224"/>
                <a:gd name="T96" fmla="*/ 10641 w 135"/>
                <a:gd name="T97" fmla="*/ 16678 h 224"/>
                <a:gd name="T98" fmla="*/ 11681 w 135"/>
                <a:gd name="T99" fmla="*/ 18770 h 224"/>
                <a:gd name="T100" fmla="*/ 13103 w 135"/>
                <a:gd name="T101" fmla="*/ 21430 h 224"/>
                <a:gd name="T102" fmla="*/ 18631 w 135"/>
                <a:gd name="T103" fmla="*/ 29642 h 224"/>
                <a:gd name="T104" fmla="*/ 19828 w 135"/>
                <a:gd name="T105" fmla="*/ 31961 h 224"/>
                <a:gd name="T106" fmla="*/ 23268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18">
              <a:extLst>
                <a:ext uri="{FF2B5EF4-FFF2-40B4-BE49-F238E27FC236}">
                  <a16:creationId xmlns:a16="http://schemas.microsoft.com/office/drawing/2014/main" id="{9FE7A696-7CED-554F-9F67-6B825058BD00}"/>
                </a:ext>
              </a:extLst>
            </p:cNvPr>
            <p:cNvSpPr>
              <a:spLocks/>
            </p:cNvSpPr>
            <p:nvPr/>
          </p:nvSpPr>
          <p:spPr bwMode="auto">
            <a:xfrm>
              <a:off x="3288" y="1626"/>
              <a:ext cx="305" cy="517"/>
            </a:xfrm>
            <a:custGeom>
              <a:avLst/>
              <a:gdLst>
                <a:gd name="T0" fmla="*/ 19589 w 129"/>
                <a:gd name="T1" fmla="*/ 33735 h 219"/>
                <a:gd name="T2" fmla="*/ 19057 w 129"/>
                <a:gd name="T3" fmla="*/ 32547 h 219"/>
                <a:gd name="T4" fmla="*/ 17435 w 129"/>
                <a:gd name="T5" fmla="*/ 30446 h 219"/>
                <a:gd name="T6" fmla="*/ 16787 w 129"/>
                <a:gd name="T7" fmla="*/ 29759 h 219"/>
                <a:gd name="T8" fmla="*/ 15529 w 129"/>
                <a:gd name="T9" fmla="*/ 27207 h 219"/>
                <a:gd name="T10" fmla="*/ 15004 w 129"/>
                <a:gd name="T11" fmla="*/ 26454 h 219"/>
                <a:gd name="T12" fmla="*/ 14340 w 129"/>
                <a:gd name="T13" fmla="*/ 25062 h 219"/>
                <a:gd name="T14" fmla="*/ 13444 w 129"/>
                <a:gd name="T15" fmla="*/ 23919 h 219"/>
                <a:gd name="T16" fmla="*/ 13309 w 129"/>
                <a:gd name="T17" fmla="*/ 23168 h 219"/>
                <a:gd name="T18" fmla="*/ 12940 w 129"/>
                <a:gd name="T19" fmla="*/ 22894 h 219"/>
                <a:gd name="T20" fmla="*/ 11907 w 129"/>
                <a:gd name="T21" fmla="*/ 21494 h 219"/>
                <a:gd name="T22" fmla="*/ 11526 w 129"/>
                <a:gd name="T23" fmla="*/ 20593 h 219"/>
                <a:gd name="T24" fmla="*/ 10878 w 129"/>
                <a:gd name="T25" fmla="*/ 19880 h 219"/>
                <a:gd name="T26" fmla="*/ 10280 w 129"/>
                <a:gd name="T27" fmla="*/ 18853 h 219"/>
                <a:gd name="T28" fmla="*/ 9755 w 129"/>
                <a:gd name="T29" fmla="*/ 17668 h 219"/>
                <a:gd name="T30" fmla="*/ 8932 w 129"/>
                <a:gd name="T31" fmla="*/ 16117 h 219"/>
                <a:gd name="T32" fmla="*/ 8564 w 129"/>
                <a:gd name="T33" fmla="*/ 15777 h 219"/>
                <a:gd name="T34" fmla="*/ 8341 w 129"/>
                <a:gd name="T35" fmla="*/ 15035 h 219"/>
                <a:gd name="T36" fmla="*/ 8060 w 129"/>
                <a:gd name="T37" fmla="*/ 14745 h 219"/>
                <a:gd name="T38" fmla="*/ 7838 w 129"/>
                <a:gd name="T39" fmla="*/ 14502 h 219"/>
                <a:gd name="T40" fmla="*/ 7306 w 129"/>
                <a:gd name="T41" fmla="*/ 13855 h 219"/>
                <a:gd name="T42" fmla="*/ 6277 w 129"/>
                <a:gd name="T43" fmla="*/ 11959 h 219"/>
                <a:gd name="T44" fmla="*/ 5748 w 129"/>
                <a:gd name="T45" fmla="*/ 11206 h 219"/>
                <a:gd name="T46" fmla="*/ 5405 w 129"/>
                <a:gd name="T47" fmla="*/ 10567 h 219"/>
                <a:gd name="T48" fmla="*/ 4719 w 129"/>
                <a:gd name="T49" fmla="*/ 9011 h 219"/>
                <a:gd name="T50" fmla="*/ 4719 w 129"/>
                <a:gd name="T51" fmla="*/ 8286 h 219"/>
                <a:gd name="T52" fmla="*/ 3847 w 129"/>
                <a:gd name="T53" fmla="*/ 8142 h 219"/>
                <a:gd name="T54" fmla="*/ 3461 w 129"/>
                <a:gd name="T55" fmla="*/ 7762 h 219"/>
                <a:gd name="T56" fmla="*/ 3187 w 129"/>
                <a:gd name="T57" fmla="*/ 6893 h 219"/>
                <a:gd name="T58" fmla="*/ 2818 w 129"/>
                <a:gd name="T59" fmla="*/ 6738 h 219"/>
                <a:gd name="T60" fmla="*/ 2818 w 129"/>
                <a:gd name="T61" fmla="*/ 6369 h 219"/>
                <a:gd name="T62" fmla="*/ 2818 w 129"/>
                <a:gd name="T63" fmla="*/ 5713 h 219"/>
                <a:gd name="T64" fmla="*/ 2062 w 129"/>
                <a:gd name="T65" fmla="*/ 5222 h 219"/>
                <a:gd name="T66" fmla="*/ 2062 w 129"/>
                <a:gd name="T67" fmla="*/ 4842 h 219"/>
                <a:gd name="T68" fmla="*/ 1560 w 129"/>
                <a:gd name="T69" fmla="*/ 4476 h 219"/>
                <a:gd name="T70" fmla="*/ 1258 w 129"/>
                <a:gd name="T71" fmla="*/ 3817 h 219"/>
                <a:gd name="T72" fmla="*/ 1783 w 129"/>
                <a:gd name="T73" fmla="*/ 3817 h 219"/>
                <a:gd name="T74" fmla="*/ 872 w 129"/>
                <a:gd name="T75" fmla="*/ 3076 h 219"/>
                <a:gd name="T76" fmla="*/ 532 w 129"/>
                <a:gd name="T77" fmla="*/ 1393 h 219"/>
                <a:gd name="T78" fmla="*/ 532 w 129"/>
                <a:gd name="T79" fmla="*/ 869 h 219"/>
                <a:gd name="T80" fmla="*/ 0 w 129"/>
                <a:gd name="T81" fmla="*/ 0 h 219"/>
                <a:gd name="T82" fmla="*/ 369 w 129"/>
                <a:gd name="T83" fmla="*/ 156 h 219"/>
                <a:gd name="T84" fmla="*/ 532 w 129"/>
                <a:gd name="T85" fmla="*/ 1237 h 219"/>
                <a:gd name="T86" fmla="*/ 1783 w 129"/>
                <a:gd name="T87" fmla="*/ 2786 h 219"/>
                <a:gd name="T88" fmla="*/ 3461 w 129"/>
                <a:gd name="T89" fmla="*/ 5340 h 219"/>
                <a:gd name="T90" fmla="*/ 5249 w 129"/>
                <a:gd name="T91" fmla="*/ 8142 h 219"/>
                <a:gd name="T92" fmla="*/ 6809 w 129"/>
                <a:gd name="T93" fmla="*/ 10567 h 219"/>
                <a:gd name="T94" fmla="*/ 7838 w 129"/>
                <a:gd name="T95" fmla="*/ 12462 h 219"/>
                <a:gd name="T96" fmla="*/ 9968 w 129"/>
                <a:gd name="T97" fmla="*/ 16117 h 219"/>
                <a:gd name="T98" fmla="*/ 10997 w 129"/>
                <a:gd name="T99" fmla="*/ 18168 h 219"/>
                <a:gd name="T100" fmla="*/ 12254 w 129"/>
                <a:gd name="T101" fmla="*/ 20593 h 219"/>
                <a:gd name="T102" fmla="*/ 17435 w 129"/>
                <a:gd name="T103" fmla="*/ 28600 h 219"/>
                <a:gd name="T104" fmla="*/ 18851 w 129"/>
                <a:gd name="T105" fmla="*/ 31025 h 219"/>
                <a:gd name="T106" fmla="*/ 22031 w 129"/>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19">
              <a:extLst>
                <a:ext uri="{FF2B5EF4-FFF2-40B4-BE49-F238E27FC236}">
                  <a16:creationId xmlns:a16="http://schemas.microsoft.com/office/drawing/2014/main" id="{E1A18D09-B28E-F64A-A024-A457A86FED62}"/>
                </a:ext>
              </a:extLst>
            </p:cNvPr>
            <p:cNvSpPr>
              <a:spLocks/>
            </p:cNvSpPr>
            <p:nvPr/>
          </p:nvSpPr>
          <p:spPr bwMode="auto">
            <a:xfrm>
              <a:off x="3290" y="2278"/>
              <a:ext cx="311" cy="517"/>
            </a:xfrm>
            <a:custGeom>
              <a:avLst/>
              <a:gdLst>
                <a:gd name="T0" fmla="*/ 20578 w 131"/>
                <a:gd name="T1" fmla="*/ 33735 h 219"/>
                <a:gd name="T2" fmla="*/ 19923 w 131"/>
                <a:gd name="T3" fmla="*/ 32708 h 219"/>
                <a:gd name="T4" fmla="*/ 18266 w 131"/>
                <a:gd name="T5" fmla="*/ 30446 h 219"/>
                <a:gd name="T6" fmla="*/ 17888 w 131"/>
                <a:gd name="T7" fmla="*/ 29759 h 219"/>
                <a:gd name="T8" fmla="*/ 16457 w 131"/>
                <a:gd name="T9" fmla="*/ 27207 h 219"/>
                <a:gd name="T10" fmla="*/ 15911 w 131"/>
                <a:gd name="T11" fmla="*/ 26454 h 219"/>
                <a:gd name="T12" fmla="*/ 14997 w 131"/>
                <a:gd name="T13" fmla="*/ 25286 h 219"/>
                <a:gd name="T14" fmla="*/ 14332 w 131"/>
                <a:gd name="T15" fmla="*/ 24037 h 219"/>
                <a:gd name="T16" fmla="*/ 13943 w 131"/>
                <a:gd name="T17" fmla="*/ 23168 h 219"/>
                <a:gd name="T18" fmla="*/ 13437 w 131"/>
                <a:gd name="T19" fmla="*/ 22644 h 219"/>
                <a:gd name="T20" fmla="*/ 12511 w 131"/>
                <a:gd name="T21" fmla="*/ 21494 h 219"/>
                <a:gd name="T22" fmla="*/ 12134 w 131"/>
                <a:gd name="T23" fmla="*/ 20748 h 219"/>
                <a:gd name="T24" fmla="*/ 11628 w 131"/>
                <a:gd name="T25" fmla="*/ 19880 h 219"/>
                <a:gd name="T26" fmla="*/ 10935 w 131"/>
                <a:gd name="T27" fmla="*/ 18853 h 219"/>
                <a:gd name="T28" fmla="*/ 10422 w 131"/>
                <a:gd name="T29" fmla="*/ 17828 h 219"/>
                <a:gd name="T30" fmla="*/ 9503 w 131"/>
                <a:gd name="T31" fmla="*/ 16273 h 219"/>
                <a:gd name="T32" fmla="*/ 9114 w 131"/>
                <a:gd name="T33" fmla="*/ 15907 h 219"/>
                <a:gd name="T34" fmla="*/ 8991 w 131"/>
                <a:gd name="T35" fmla="*/ 15035 h 219"/>
                <a:gd name="T36" fmla="*/ 8606 w 131"/>
                <a:gd name="T37" fmla="*/ 14880 h 219"/>
                <a:gd name="T38" fmla="*/ 8442 w 131"/>
                <a:gd name="T39" fmla="*/ 14502 h 219"/>
                <a:gd name="T40" fmla="*/ 7839 w 131"/>
                <a:gd name="T41" fmla="*/ 13855 h 219"/>
                <a:gd name="T42" fmla="*/ 6797 w 131"/>
                <a:gd name="T43" fmla="*/ 11959 h 219"/>
                <a:gd name="T44" fmla="*/ 6263 w 131"/>
                <a:gd name="T45" fmla="*/ 11431 h 219"/>
                <a:gd name="T46" fmla="*/ 5873 w 131"/>
                <a:gd name="T47" fmla="*/ 10567 h 219"/>
                <a:gd name="T48" fmla="*/ 4993 w 131"/>
                <a:gd name="T49" fmla="*/ 9011 h 219"/>
                <a:gd name="T50" fmla="*/ 4993 w 131"/>
                <a:gd name="T51" fmla="*/ 8510 h 219"/>
                <a:gd name="T52" fmla="*/ 4442 w 131"/>
                <a:gd name="T53" fmla="*/ 8142 h 219"/>
                <a:gd name="T54" fmla="*/ 3905 w 131"/>
                <a:gd name="T55" fmla="*/ 7762 h 219"/>
                <a:gd name="T56" fmla="*/ 3556 w 131"/>
                <a:gd name="T57" fmla="*/ 6893 h 219"/>
                <a:gd name="T58" fmla="*/ 3241 w 131"/>
                <a:gd name="T59" fmla="*/ 6893 h 219"/>
                <a:gd name="T60" fmla="*/ 3241 w 131"/>
                <a:gd name="T61" fmla="*/ 6577 h 219"/>
                <a:gd name="T62" fmla="*/ 3027 w 131"/>
                <a:gd name="T63" fmla="*/ 5713 h 219"/>
                <a:gd name="T64" fmla="*/ 2474 w 131"/>
                <a:gd name="T65" fmla="*/ 5340 h 219"/>
                <a:gd name="T66" fmla="*/ 2355 w 131"/>
                <a:gd name="T67" fmla="*/ 4842 h 219"/>
                <a:gd name="T68" fmla="*/ 2103 w 131"/>
                <a:gd name="T69" fmla="*/ 4476 h 219"/>
                <a:gd name="T70" fmla="*/ 1595 w 131"/>
                <a:gd name="T71" fmla="*/ 3817 h 219"/>
                <a:gd name="T72" fmla="*/ 2103 w 131"/>
                <a:gd name="T73" fmla="*/ 3945 h 219"/>
                <a:gd name="T74" fmla="*/ 1275 w 131"/>
                <a:gd name="T75" fmla="*/ 3076 h 219"/>
                <a:gd name="T76" fmla="*/ 886 w 131"/>
                <a:gd name="T77" fmla="*/ 1393 h 219"/>
                <a:gd name="T78" fmla="*/ 672 w 131"/>
                <a:gd name="T79" fmla="*/ 1025 h 219"/>
                <a:gd name="T80" fmla="*/ 0 w 131"/>
                <a:gd name="T81" fmla="*/ 0 h 219"/>
                <a:gd name="T82" fmla="*/ 537 w 131"/>
                <a:gd name="T83" fmla="*/ 368 h 219"/>
                <a:gd name="T84" fmla="*/ 886 w 131"/>
                <a:gd name="T85" fmla="*/ 1237 h 219"/>
                <a:gd name="T86" fmla="*/ 2355 w 131"/>
                <a:gd name="T87" fmla="*/ 2786 h 219"/>
                <a:gd name="T88" fmla="*/ 3905 w 131"/>
                <a:gd name="T89" fmla="*/ 5340 h 219"/>
                <a:gd name="T90" fmla="*/ 5873 w 131"/>
                <a:gd name="T91" fmla="*/ 8286 h 219"/>
                <a:gd name="T92" fmla="*/ 7305 w 131"/>
                <a:gd name="T93" fmla="*/ 10567 h 219"/>
                <a:gd name="T94" fmla="*/ 8606 w 131"/>
                <a:gd name="T95" fmla="*/ 12328 h 219"/>
                <a:gd name="T96" fmla="*/ 10546 w 131"/>
                <a:gd name="T97" fmla="*/ 16117 h 219"/>
                <a:gd name="T98" fmla="*/ 11628 w 131"/>
                <a:gd name="T99" fmla="*/ 18168 h 219"/>
                <a:gd name="T100" fmla="*/ 13060 w 131"/>
                <a:gd name="T101" fmla="*/ 20748 h 219"/>
                <a:gd name="T102" fmla="*/ 18491 w 131"/>
                <a:gd name="T103" fmla="*/ 28735 h 219"/>
                <a:gd name="T104" fmla="*/ 19697 w 131"/>
                <a:gd name="T105" fmla="*/ 30812 h 219"/>
                <a:gd name="T106" fmla="*/ 22933 w 131"/>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120">
              <a:extLst>
                <a:ext uri="{FF2B5EF4-FFF2-40B4-BE49-F238E27FC236}">
                  <a16:creationId xmlns:a16="http://schemas.microsoft.com/office/drawing/2014/main" id="{6AC40927-EB58-7B41-AA4C-ED263665E2F0}"/>
                </a:ext>
              </a:extLst>
            </p:cNvPr>
            <p:cNvSpPr>
              <a:spLocks/>
            </p:cNvSpPr>
            <p:nvPr/>
          </p:nvSpPr>
          <p:spPr bwMode="auto">
            <a:xfrm>
              <a:off x="3608" y="2437"/>
              <a:ext cx="300" cy="552"/>
            </a:xfrm>
            <a:custGeom>
              <a:avLst/>
              <a:gdLst>
                <a:gd name="T0" fmla="*/ 2428 w 127"/>
                <a:gd name="T1" fmla="*/ 36264 h 233"/>
                <a:gd name="T2" fmla="*/ 2924 w 127"/>
                <a:gd name="T3" fmla="*/ 35157 h 233"/>
                <a:gd name="T4" fmla="*/ 3978 w 127"/>
                <a:gd name="T5" fmla="*/ 32698 h 233"/>
                <a:gd name="T6" fmla="*/ 4703 w 127"/>
                <a:gd name="T7" fmla="*/ 31632 h 233"/>
                <a:gd name="T8" fmla="*/ 6104 w 127"/>
                <a:gd name="T9" fmla="*/ 29175 h 233"/>
                <a:gd name="T10" fmla="*/ 6628 w 127"/>
                <a:gd name="T11" fmla="*/ 28282 h 233"/>
                <a:gd name="T12" fmla="*/ 7131 w 127"/>
                <a:gd name="T13" fmla="*/ 26873 h 233"/>
                <a:gd name="T14" fmla="*/ 8001 w 127"/>
                <a:gd name="T15" fmla="*/ 25679 h 233"/>
                <a:gd name="T16" fmla="*/ 8320 w 127"/>
                <a:gd name="T17" fmla="*/ 24921 h 233"/>
                <a:gd name="T18" fmla="*/ 8525 w 127"/>
                <a:gd name="T19" fmla="*/ 24252 h 233"/>
                <a:gd name="T20" fmla="*/ 9397 w 127"/>
                <a:gd name="T21" fmla="*/ 22618 h 233"/>
                <a:gd name="T22" fmla="*/ 9716 w 127"/>
                <a:gd name="T23" fmla="*/ 21952 h 233"/>
                <a:gd name="T24" fmla="*/ 10084 w 127"/>
                <a:gd name="T25" fmla="*/ 20891 h 233"/>
                <a:gd name="T26" fmla="*/ 10741 w 127"/>
                <a:gd name="T27" fmla="*/ 19784 h 233"/>
                <a:gd name="T28" fmla="*/ 11494 w 127"/>
                <a:gd name="T29" fmla="*/ 18588 h 233"/>
                <a:gd name="T30" fmla="*/ 12366 w 127"/>
                <a:gd name="T31" fmla="*/ 17325 h 233"/>
                <a:gd name="T32" fmla="*/ 12638 w 127"/>
                <a:gd name="T33" fmla="*/ 16406 h 233"/>
                <a:gd name="T34" fmla="*/ 12867 w 127"/>
                <a:gd name="T35" fmla="*/ 16131 h 233"/>
                <a:gd name="T36" fmla="*/ 13235 w 127"/>
                <a:gd name="T37" fmla="*/ 15373 h 233"/>
                <a:gd name="T38" fmla="*/ 13235 w 127"/>
                <a:gd name="T39" fmla="*/ 14996 h 233"/>
                <a:gd name="T40" fmla="*/ 13547 w 127"/>
                <a:gd name="T41" fmla="*/ 14492 h 233"/>
                <a:gd name="T42" fmla="*/ 14787 w 127"/>
                <a:gd name="T43" fmla="*/ 12540 h 233"/>
                <a:gd name="T44" fmla="*/ 15288 w 127"/>
                <a:gd name="T45" fmla="*/ 11500 h 233"/>
                <a:gd name="T46" fmla="*/ 15657 w 127"/>
                <a:gd name="T47" fmla="*/ 10955 h 233"/>
                <a:gd name="T48" fmla="*/ 16479 w 127"/>
                <a:gd name="T49" fmla="*/ 9159 h 233"/>
                <a:gd name="T50" fmla="*/ 17003 w 127"/>
                <a:gd name="T51" fmla="*/ 8818 h 233"/>
                <a:gd name="T52" fmla="*/ 17213 w 127"/>
                <a:gd name="T53" fmla="*/ 8126 h 233"/>
                <a:gd name="T54" fmla="*/ 17213 w 127"/>
                <a:gd name="T55" fmla="*/ 7617 h 233"/>
                <a:gd name="T56" fmla="*/ 17598 w 127"/>
                <a:gd name="T57" fmla="*/ 6712 h 233"/>
                <a:gd name="T58" fmla="*/ 17598 w 127"/>
                <a:gd name="T59" fmla="*/ 6555 h 233"/>
                <a:gd name="T60" fmla="*/ 17872 w 127"/>
                <a:gd name="T61" fmla="*/ 6207 h 233"/>
                <a:gd name="T62" fmla="*/ 18626 w 127"/>
                <a:gd name="T63" fmla="*/ 5449 h 233"/>
                <a:gd name="T64" fmla="*/ 18626 w 127"/>
                <a:gd name="T65" fmla="*/ 4923 h 233"/>
                <a:gd name="T66" fmla="*/ 18900 w 127"/>
                <a:gd name="T67" fmla="*/ 4624 h 233"/>
                <a:gd name="T68" fmla="*/ 19113 w 127"/>
                <a:gd name="T69" fmla="*/ 4030 h 233"/>
                <a:gd name="T70" fmla="*/ 19498 w 127"/>
                <a:gd name="T71" fmla="*/ 3362 h 233"/>
                <a:gd name="T72" fmla="*/ 19654 w 127"/>
                <a:gd name="T73" fmla="*/ 3866 h 233"/>
                <a:gd name="T74" fmla="*/ 20022 w 127"/>
                <a:gd name="T75" fmla="*/ 2672 h 233"/>
                <a:gd name="T76" fmla="*/ 21047 w 127"/>
                <a:gd name="T77" fmla="*/ 1419 h 233"/>
                <a:gd name="T78" fmla="*/ 21550 w 127"/>
                <a:gd name="T79" fmla="*/ 877 h 233"/>
                <a:gd name="T80" fmla="*/ 22080 w 127"/>
                <a:gd name="T81" fmla="*/ 0 h 233"/>
                <a:gd name="T82" fmla="*/ 22080 w 127"/>
                <a:gd name="T83" fmla="*/ 533 h 233"/>
                <a:gd name="T84" fmla="*/ 21170 w 127"/>
                <a:gd name="T85" fmla="*/ 1419 h 233"/>
                <a:gd name="T86" fmla="*/ 20679 w 127"/>
                <a:gd name="T87" fmla="*/ 3215 h 233"/>
                <a:gd name="T88" fmla="*/ 19273 w 127"/>
                <a:gd name="T89" fmla="*/ 6330 h 233"/>
                <a:gd name="T90" fmla="*/ 17598 w 127"/>
                <a:gd name="T91" fmla="*/ 9547 h 233"/>
                <a:gd name="T92" fmla="*/ 16316 w 127"/>
                <a:gd name="T93" fmla="*/ 12007 h 233"/>
                <a:gd name="T94" fmla="*/ 15288 w 127"/>
                <a:gd name="T95" fmla="*/ 13963 h 233"/>
                <a:gd name="T96" fmla="*/ 13006 w 127"/>
                <a:gd name="T97" fmla="*/ 17832 h 233"/>
                <a:gd name="T98" fmla="*/ 11835 w 127"/>
                <a:gd name="T99" fmla="*/ 19784 h 233"/>
                <a:gd name="T100" fmla="*/ 10217 w 127"/>
                <a:gd name="T101" fmla="*/ 22618 h 233"/>
                <a:gd name="T102" fmla="*/ 5735 w 127"/>
                <a:gd name="T103" fmla="*/ 31632 h 233"/>
                <a:gd name="T104" fmla="*/ 4481 w 127"/>
                <a:gd name="T105" fmla="*/ 33961 h 233"/>
                <a:gd name="T106" fmla="*/ 156 w 127"/>
                <a:gd name="T107" fmla="*/ 40675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121">
              <a:extLst>
                <a:ext uri="{FF2B5EF4-FFF2-40B4-BE49-F238E27FC236}">
                  <a16:creationId xmlns:a16="http://schemas.microsoft.com/office/drawing/2014/main" id="{56DC53AD-BBA4-6F44-BCBC-03A3225BE252}"/>
                </a:ext>
              </a:extLst>
            </p:cNvPr>
            <p:cNvSpPr>
              <a:spLocks/>
            </p:cNvSpPr>
            <p:nvPr/>
          </p:nvSpPr>
          <p:spPr bwMode="auto">
            <a:xfrm>
              <a:off x="3608" y="3089"/>
              <a:ext cx="300" cy="552"/>
            </a:xfrm>
            <a:custGeom>
              <a:avLst/>
              <a:gdLst>
                <a:gd name="T0" fmla="*/ 2428 w 127"/>
                <a:gd name="T1" fmla="*/ 36264 h 233"/>
                <a:gd name="T2" fmla="*/ 3175 w 127"/>
                <a:gd name="T3" fmla="*/ 35157 h 233"/>
                <a:gd name="T4" fmla="*/ 4325 w 127"/>
                <a:gd name="T5" fmla="*/ 32537 h 233"/>
                <a:gd name="T6" fmla="*/ 4481 w 127"/>
                <a:gd name="T7" fmla="*/ 31632 h 233"/>
                <a:gd name="T8" fmla="*/ 6260 w 127"/>
                <a:gd name="T9" fmla="*/ 29175 h 233"/>
                <a:gd name="T10" fmla="*/ 6763 w 127"/>
                <a:gd name="T11" fmla="*/ 28282 h 233"/>
                <a:gd name="T12" fmla="*/ 7500 w 127"/>
                <a:gd name="T13" fmla="*/ 26716 h 233"/>
                <a:gd name="T14" fmla="*/ 8001 w 127"/>
                <a:gd name="T15" fmla="*/ 25679 h 233"/>
                <a:gd name="T16" fmla="*/ 8688 w 127"/>
                <a:gd name="T17" fmla="*/ 24786 h 233"/>
                <a:gd name="T18" fmla="*/ 8816 w 127"/>
                <a:gd name="T19" fmla="*/ 24252 h 233"/>
                <a:gd name="T20" fmla="*/ 9397 w 127"/>
                <a:gd name="T21" fmla="*/ 22618 h 233"/>
                <a:gd name="T22" fmla="*/ 9938 w 127"/>
                <a:gd name="T23" fmla="*/ 21699 h 233"/>
                <a:gd name="T24" fmla="*/ 10217 w 127"/>
                <a:gd name="T25" fmla="*/ 21047 h 233"/>
                <a:gd name="T26" fmla="*/ 10954 w 127"/>
                <a:gd name="T27" fmla="*/ 19998 h 233"/>
                <a:gd name="T28" fmla="*/ 11494 w 127"/>
                <a:gd name="T29" fmla="*/ 18588 h 233"/>
                <a:gd name="T30" fmla="*/ 12522 w 127"/>
                <a:gd name="T31" fmla="*/ 17169 h 233"/>
                <a:gd name="T32" fmla="*/ 12638 w 127"/>
                <a:gd name="T33" fmla="*/ 16406 h 233"/>
                <a:gd name="T34" fmla="*/ 13006 w 127"/>
                <a:gd name="T35" fmla="*/ 16131 h 233"/>
                <a:gd name="T36" fmla="*/ 13391 w 127"/>
                <a:gd name="T37" fmla="*/ 15210 h 233"/>
                <a:gd name="T38" fmla="*/ 13547 w 127"/>
                <a:gd name="T39" fmla="*/ 15210 h 233"/>
                <a:gd name="T40" fmla="*/ 13894 w 127"/>
                <a:gd name="T41" fmla="*/ 14492 h 233"/>
                <a:gd name="T42" fmla="*/ 15161 w 127"/>
                <a:gd name="T43" fmla="*/ 12381 h 233"/>
                <a:gd name="T44" fmla="*/ 15288 w 127"/>
                <a:gd name="T45" fmla="*/ 11500 h 233"/>
                <a:gd name="T46" fmla="*/ 15820 w 127"/>
                <a:gd name="T47" fmla="*/ 10839 h 233"/>
                <a:gd name="T48" fmla="*/ 16689 w 127"/>
                <a:gd name="T49" fmla="*/ 9159 h 233"/>
                <a:gd name="T50" fmla="*/ 17213 w 127"/>
                <a:gd name="T51" fmla="*/ 8818 h 233"/>
                <a:gd name="T52" fmla="*/ 17348 w 127"/>
                <a:gd name="T53" fmla="*/ 8126 h 233"/>
                <a:gd name="T54" fmla="*/ 17348 w 127"/>
                <a:gd name="T55" fmla="*/ 7460 h 233"/>
                <a:gd name="T56" fmla="*/ 17717 w 127"/>
                <a:gd name="T57" fmla="*/ 6712 h 233"/>
                <a:gd name="T58" fmla="*/ 17717 w 127"/>
                <a:gd name="T59" fmla="*/ 6555 h 233"/>
                <a:gd name="T60" fmla="*/ 18241 w 127"/>
                <a:gd name="T61" fmla="*/ 6051 h 233"/>
                <a:gd name="T62" fmla="*/ 18626 w 127"/>
                <a:gd name="T63" fmla="*/ 5662 h 233"/>
                <a:gd name="T64" fmla="*/ 18744 w 127"/>
                <a:gd name="T65" fmla="*/ 4923 h 233"/>
                <a:gd name="T66" fmla="*/ 18900 w 127"/>
                <a:gd name="T67" fmla="*/ 4416 h 233"/>
                <a:gd name="T68" fmla="*/ 19113 w 127"/>
                <a:gd name="T69" fmla="*/ 4030 h 233"/>
                <a:gd name="T70" fmla="*/ 19498 w 127"/>
                <a:gd name="T71" fmla="*/ 3362 h 233"/>
                <a:gd name="T72" fmla="*/ 19769 w 127"/>
                <a:gd name="T73" fmla="*/ 3866 h 233"/>
                <a:gd name="T74" fmla="*/ 20138 w 127"/>
                <a:gd name="T75" fmla="*/ 2672 h 233"/>
                <a:gd name="T76" fmla="*/ 21394 w 127"/>
                <a:gd name="T77" fmla="*/ 1263 h 233"/>
                <a:gd name="T78" fmla="*/ 21694 w 127"/>
                <a:gd name="T79" fmla="*/ 877 h 233"/>
                <a:gd name="T80" fmla="*/ 22080 w 127"/>
                <a:gd name="T81" fmla="*/ 0 h 233"/>
                <a:gd name="T82" fmla="*/ 22080 w 127"/>
                <a:gd name="T83" fmla="*/ 533 h 233"/>
                <a:gd name="T84" fmla="*/ 21550 w 127"/>
                <a:gd name="T85" fmla="*/ 1263 h 233"/>
                <a:gd name="T86" fmla="*/ 20825 w 127"/>
                <a:gd name="T87" fmla="*/ 3215 h 233"/>
                <a:gd name="T88" fmla="*/ 19273 w 127"/>
                <a:gd name="T89" fmla="*/ 6207 h 233"/>
                <a:gd name="T90" fmla="*/ 17598 w 127"/>
                <a:gd name="T91" fmla="*/ 9547 h 233"/>
                <a:gd name="T92" fmla="*/ 16188 w 127"/>
                <a:gd name="T93" fmla="*/ 12007 h 233"/>
                <a:gd name="T94" fmla="*/ 15288 w 127"/>
                <a:gd name="T95" fmla="*/ 13963 h 233"/>
                <a:gd name="T96" fmla="*/ 13006 w 127"/>
                <a:gd name="T97" fmla="*/ 17832 h 233"/>
                <a:gd name="T98" fmla="*/ 11981 w 127"/>
                <a:gd name="T99" fmla="*/ 19998 h 233"/>
                <a:gd name="T100" fmla="*/ 10217 w 127"/>
                <a:gd name="T101" fmla="*/ 22618 h 233"/>
                <a:gd name="T102" fmla="*/ 5735 w 127"/>
                <a:gd name="T103" fmla="*/ 31632 h 233"/>
                <a:gd name="T104" fmla="*/ 4481 w 127"/>
                <a:gd name="T105" fmla="*/ 33961 h 233"/>
                <a:gd name="T106" fmla="*/ 156 w 127"/>
                <a:gd name="T107" fmla="*/ 40519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22">
              <a:extLst>
                <a:ext uri="{FF2B5EF4-FFF2-40B4-BE49-F238E27FC236}">
                  <a16:creationId xmlns:a16="http://schemas.microsoft.com/office/drawing/2014/main" id="{1B30E8B9-F6E5-5C4F-BF53-8378375BC70A}"/>
                </a:ext>
              </a:extLst>
            </p:cNvPr>
            <p:cNvSpPr>
              <a:spLocks/>
            </p:cNvSpPr>
            <p:nvPr/>
          </p:nvSpPr>
          <p:spPr bwMode="auto">
            <a:xfrm>
              <a:off x="3575" y="751"/>
              <a:ext cx="68" cy="2939"/>
            </a:xfrm>
            <a:custGeom>
              <a:avLst/>
              <a:gdLst>
                <a:gd name="T0" fmla="*/ 633 w 29"/>
                <a:gd name="T1" fmla="*/ 0 h 1244"/>
                <a:gd name="T2" fmla="*/ 1484 w 29"/>
                <a:gd name="T3" fmla="*/ 107077 h 1244"/>
                <a:gd name="T4" fmla="*/ 0 w 29"/>
                <a:gd name="T5" fmla="*/ 216326 h 1244"/>
                <a:gd name="T6" fmla="*/ 4322 w 29"/>
                <a:gd name="T7" fmla="*/ 216326 h 1244"/>
                <a:gd name="T8" fmla="*/ 2837 w 29"/>
                <a:gd name="T9" fmla="*/ 156710 h 1244"/>
                <a:gd name="T10" fmla="*/ 4812 w 29"/>
                <a:gd name="T11" fmla="*/ 49252 h 1244"/>
                <a:gd name="T12" fmla="*/ 3327 w 29"/>
                <a:gd name="T13" fmla="*/ 0 h 1244"/>
                <a:gd name="T14" fmla="*/ 633 w 29"/>
                <a:gd name="T15" fmla="*/ 0 h 1244"/>
                <a:gd name="T16" fmla="*/ 633 w 29"/>
                <a:gd name="T17" fmla="*/ 0 h 1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23">
              <a:extLst>
                <a:ext uri="{FF2B5EF4-FFF2-40B4-BE49-F238E27FC236}">
                  <a16:creationId xmlns:a16="http://schemas.microsoft.com/office/drawing/2014/main" id="{7FBB60F6-04E9-2D46-AE9B-B6D356D130E3}"/>
                </a:ext>
              </a:extLst>
            </p:cNvPr>
            <p:cNvSpPr>
              <a:spLocks/>
            </p:cNvSpPr>
            <p:nvPr/>
          </p:nvSpPr>
          <p:spPr bwMode="auto">
            <a:xfrm>
              <a:off x="4061" y="1281"/>
              <a:ext cx="194" cy="384"/>
            </a:xfrm>
            <a:custGeom>
              <a:avLst/>
              <a:gdLst>
                <a:gd name="T0" fmla="*/ 5257 w 82"/>
                <a:gd name="T1" fmla="*/ 860 h 163"/>
                <a:gd name="T2" fmla="*/ 12090 w 82"/>
                <a:gd name="T3" fmla="*/ 27877 h 163"/>
                <a:gd name="T4" fmla="*/ 2598 w 82"/>
                <a:gd name="T5" fmla="*/ 17282 h 163"/>
                <a:gd name="T6" fmla="*/ 5257 w 82"/>
                <a:gd name="T7" fmla="*/ 860 h 1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124">
              <a:extLst>
                <a:ext uri="{FF2B5EF4-FFF2-40B4-BE49-F238E27FC236}">
                  <a16:creationId xmlns:a16="http://schemas.microsoft.com/office/drawing/2014/main" id="{8465FBAD-7C6F-664C-AD77-144B3B36C86F}"/>
                </a:ext>
              </a:extLst>
            </p:cNvPr>
            <p:cNvSpPr>
              <a:spLocks/>
            </p:cNvSpPr>
            <p:nvPr/>
          </p:nvSpPr>
          <p:spPr bwMode="auto">
            <a:xfrm>
              <a:off x="4068" y="1292"/>
              <a:ext cx="102" cy="318"/>
            </a:xfrm>
            <a:custGeom>
              <a:avLst/>
              <a:gdLst>
                <a:gd name="T0" fmla="*/ 4962 w 43"/>
                <a:gd name="T1" fmla="*/ 0 h 135"/>
                <a:gd name="T2" fmla="*/ 7664 w 43"/>
                <a:gd name="T3" fmla="*/ 23054 h 135"/>
                <a:gd name="T4" fmla="*/ 2346 w 43"/>
                <a:gd name="T5" fmla="*/ 16381 h 135"/>
                <a:gd name="T6" fmla="*/ 4962 w 43"/>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125">
              <a:extLst>
                <a:ext uri="{FF2B5EF4-FFF2-40B4-BE49-F238E27FC236}">
                  <a16:creationId xmlns:a16="http://schemas.microsoft.com/office/drawing/2014/main" id="{F6A507A0-32CB-8842-B994-F7ACEB8CC7DF}"/>
                </a:ext>
              </a:extLst>
            </p:cNvPr>
            <p:cNvSpPr>
              <a:spLocks/>
            </p:cNvSpPr>
            <p:nvPr/>
          </p:nvSpPr>
          <p:spPr bwMode="auto">
            <a:xfrm>
              <a:off x="4039" y="2484"/>
              <a:ext cx="221" cy="426"/>
            </a:xfrm>
            <a:custGeom>
              <a:avLst/>
              <a:gdLst>
                <a:gd name="T0" fmla="*/ 6278 w 93"/>
                <a:gd name="T1" fmla="*/ 660 h 180"/>
                <a:gd name="T2" fmla="*/ 14410 w 93"/>
                <a:gd name="T3" fmla="*/ 31631 h 180"/>
                <a:gd name="T4" fmla="*/ 3246 w 93"/>
                <a:gd name="T5" fmla="*/ 19168 h 180"/>
                <a:gd name="T6" fmla="*/ 6278 w 93"/>
                <a:gd name="T7" fmla="*/ 66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126">
              <a:extLst>
                <a:ext uri="{FF2B5EF4-FFF2-40B4-BE49-F238E27FC236}">
                  <a16:creationId xmlns:a16="http://schemas.microsoft.com/office/drawing/2014/main" id="{085D0EBD-757E-C54E-91AE-03415B47800B}"/>
                </a:ext>
              </a:extLst>
            </p:cNvPr>
            <p:cNvSpPr>
              <a:spLocks/>
            </p:cNvSpPr>
            <p:nvPr/>
          </p:nvSpPr>
          <p:spPr bwMode="auto">
            <a:xfrm>
              <a:off x="4050" y="2491"/>
              <a:ext cx="111" cy="360"/>
            </a:xfrm>
            <a:custGeom>
              <a:avLst/>
              <a:gdLst>
                <a:gd name="T0" fmla="*/ 5349 w 47"/>
                <a:gd name="T1" fmla="*/ 0 h 152"/>
                <a:gd name="T2" fmla="*/ 8155 w 47"/>
                <a:gd name="T3" fmla="*/ 26837 h 152"/>
                <a:gd name="T4" fmla="*/ 2425 w 47"/>
                <a:gd name="T5" fmla="*/ 18853 h 152"/>
                <a:gd name="T6" fmla="*/ 5349 w 47"/>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127">
              <a:extLst>
                <a:ext uri="{FF2B5EF4-FFF2-40B4-BE49-F238E27FC236}">
                  <a16:creationId xmlns:a16="http://schemas.microsoft.com/office/drawing/2014/main" id="{630C3FEB-A08F-BC40-8DCC-EDE35A23C0C4}"/>
                </a:ext>
              </a:extLst>
            </p:cNvPr>
            <p:cNvSpPr>
              <a:spLocks/>
            </p:cNvSpPr>
            <p:nvPr/>
          </p:nvSpPr>
          <p:spPr bwMode="auto">
            <a:xfrm>
              <a:off x="4050" y="3545"/>
              <a:ext cx="221" cy="427"/>
            </a:xfrm>
            <a:custGeom>
              <a:avLst/>
              <a:gdLst>
                <a:gd name="T0" fmla="*/ 5899 w 94"/>
                <a:gd name="T1" fmla="*/ 868 h 181"/>
                <a:gd name="T2" fmla="*/ 13349 w 94"/>
                <a:gd name="T3" fmla="*/ 31195 h 181"/>
                <a:gd name="T4" fmla="*/ 3233 w 94"/>
                <a:gd name="T5" fmla="*/ 19300 h 181"/>
                <a:gd name="T6" fmla="*/ 5899 w 94"/>
                <a:gd name="T7" fmla="*/ 868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128">
              <a:extLst>
                <a:ext uri="{FF2B5EF4-FFF2-40B4-BE49-F238E27FC236}">
                  <a16:creationId xmlns:a16="http://schemas.microsoft.com/office/drawing/2014/main" id="{789232AA-EB08-794D-9A65-4A8A6EF4CFAE}"/>
                </a:ext>
              </a:extLst>
            </p:cNvPr>
            <p:cNvSpPr>
              <a:spLocks/>
            </p:cNvSpPr>
            <p:nvPr/>
          </p:nvSpPr>
          <p:spPr bwMode="auto">
            <a:xfrm>
              <a:off x="4067" y="3556"/>
              <a:ext cx="106" cy="354"/>
            </a:xfrm>
            <a:custGeom>
              <a:avLst/>
              <a:gdLst>
                <a:gd name="T0" fmla="*/ 4772 w 45"/>
                <a:gd name="T1" fmla="*/ 0 h 150"/>
                <a:gd name="T2" fmla="*/ 7696 w 45"/>
                <a:gd name="T3" fmla="*/ 25910 h 150"/>
                <a:gd name="T4" fmla="*/ 2247 w 45"/>
                <a:gd name="T5" fmla="*/ 18519 h 150"/>
                <a:gd name="T6" fmla="*/ 4772 w 45"/>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129">
              <a:extLst>
                <a:ext uri="{FF2B5EF4-FFF2-40B4-BE49-F238E27FC236}">
                  <a16:creationId xmlns:a16="http://schemas.microsoft.com/office/drawing/2014/main" id="{2C9C44E6-CC2F-3B45-9D7F-D4130D00A79A}"/>
                </a:ext>
              </a:extLst>
            </p:cNvPr>
            <p:cNvSpPr>
              <a:spLocks/>
            </p:cNvSpPr>
            <p:nvPr/>
          </p:nvSpPr>
          <p:spPr bwMode="auto">
            <a:xfrm>
              <a:off x="4269" y="2322"/>
              <a:ext cx="217" cy="433"/>
            </a:xfrm>
            <a:custGeom>
              <a:avLst/>
              <a:gdLst>
                <a:gd name="T0" fmla="*/ 9774 w 92"/>
                <a:gd name="T1" fmla="*/ 873 h 183"/>
                <a:gd name="T2" fmla="*/ 2260 w 92"/>
                <a:gd name="T3" fmla="*/ 32125 h 183"/>
                <a:gd name="T4" fmla="*/ 12411 w 92"/>
                <a:gd name="T5" fmla="*/ 19499 h 183"/>
                <a:gd name="T6" fmla="*/ 9774 w 92"/>
                <a:gd name="T7" fmla="*/ 873 h 1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30">
              <a:extLst>
                <a:ext uri="{FF2B5EF4-FFF2-40B4-BE49-F238E27FC236}">
                  <a16:creationId xmlns:a16="http://schemas.microsoft.com/office/drawing/2014/main" id="{184EA4AE-245F-364D-A49C-6215CC3825C6}"/>
                </a:ext>
              </a:extLst>
            </p:cNvPr>
            <p:cNvSpPr>
              <a:spLocks/>
            </p:cNvSpPr>
            <p:nvPr/>
          </p:nvSpPr>
          <p:spPr bwMode="auto">
            <a:xfrm>
              <a:off x="4366" y="2333"/>
              <a:ext cx="111" cy="356"/>
            </a:xfrm>
            <a:custGeom>
              <a:avLst/>
              <a:gdLst>
                <a:gd name="T0" fmla="*/ 2924 w 47"/>
                <a:gd name="T1" fmla="*/ 0 h 150"/>
                <a:gd name="T2" fmla="*/ 0 w 47"/>
                <a:gd name="T3" fmla="*/ 26807 h 150"/>
                <a:gd name="T4" fmla="*/ 5727 w 47"/>
                <a:gd name="T5" fmla="*/ 18970 h 150"/>
                <a:gd name="T6" fmla="*/ 2924 w 47"/>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31">
              <a:extLst>
                <a:ext uri="{FF2B5EF4-FFF2-40B4-BE49-F238E27FC236}">
                  <a16:creationId xmlns:a16="http://schemas.microsoft.com/office/drawing/2014/main" id="{33830F86-EDCB-AF47-9635-FEA697408524}"/>
                </a:ext>
              </a:extLst>
            </p:cNvPr>
            <p:cNvSpPr>
              <a:spLocks/>
            </p:cNvSpPr>
            <p:nvPr/>
          </p:nvSpPr>
          <p:spPr bwMode="auto">
            <a:xfrm>
              <a:off x="4253" y="2955"/>
              <a:ext cx="305" cy="480"/>
            </a:xfrm>
            <a:custGeom>
              <a:avLst/>
              <a:gdLst>
                <a:gd name="T0" fmla="*/ 1028 w 129"/>
                <a:gd name="T1" fmla="*/ 34598 h 204"/>
                <a:gd name="T2" fmla="*/ 20962 w 129"/>
                <a:gd name="T3" fmla="*/ 0 h 204"/>
                <a:gd name="T4" fmla="*/ 1028 w 129"/>
                <a:gd name="T5" fmla="*/ 34598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32">
              <a:extLst>
                <a:ext uri="{FF2B5EF4-FFF2-40B4-BE49-F238E27FC236}">
                  <a16:creationId xmlns:a16="http://schemas.microsoft.com/office/drawing/2014/main" id="{BDDDCE5E-E3BE-AE41-BF63-55D366EB8A87}"/>
                </a:ext>
              </a:extLst>
            </p:cNvPr>
            <p:cNvSpPr>
              <a:spLocks/>
            </p:cNvSpPr>
            <p:nvPr/>
          </p:nvSpPr>
          <p:spPr bwMode="auto">
            <a:xfrm>
              <a:off x="3964" y="2577"/>
              <a:ext cx="305" cy="477"/>
            </a:xfrm>
            <a:custGeom>
              <a:avLst/>
              <a:gdLst>
                <a:gd name="T0" fmla="*/ 21506 w 129"/>
                <a:gd name="T1" fmla="*/ 35012 h 202"/>
                <a:gd name="T2" fmla="*/ 1783 w 129"/>
                <a:gd name="T3" fmla="*/ 0 h 202"/>
                <a:gd name="T4" fmla="*/ 21506 w 129"/>
                <a:gd name="T5" fmla="*/ 35012 h 202"/>
                <a:gd name="T6" fmla="*/ 0 60000 65536"/>
                <a:gd name="T7" fmla="*/ 0 60000 65536"/>
                <a:gd name="T8" fmla="*/ 0 60000 65536"/>
              </a:gdLst>
              <a:ahLst/>
              <a:cxnLst>
                <a:cxn ang="T6">
                  <a:pos x="T0" y="T1"/>
                </a:cxn>
                <a:cxn ang="T7">
                  <a:pos x="T2" y="T3"/>
                </a:cxn>
                <a:cxn ang="T8">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33">
              <a:extLst>
                <a:ext uri="{FF2B5EF4-FFF2-40B4-BE49-F238E27FC236}">
                  <a16:creationId xmlns:a16="http://schemas.microsoft.com/office/drawing/2014/main" id="{8D8E7837-432F-2049-B393-D324AD1AE806}"/>
                </a:ext>
              </a:extLst>
            </p:cNvPr>
            <p:cNvSpPr>
              <a:spLocks/>
            </p:cNvSpPr>
            <p:nvPr/>
          </p:nvSpPr>
          <p:spPr bwMode="auto">
            <a:xfrm>
              <a:off x="4262" y="3591"/>
              <a:ext cx="305" cy="478"/>
            </a:xfrm>
            <a:custGeom>
              <a:avLst/>
              <a:gdLst>
                <a:gd name="T0" fmla="*/ 1028 w 129"/>
                <a:gd name="T1" fmla="*/ 34609 h 203"/>
                <a:gd name="T2" fmla="*/ 20962 w 129"/>
                <a:gd name="T3" fmla="*/ 0 h 203"/>
                <a:gd name="T4" fmla="*/ 1028 w 129"/>
                <a:gd name="T5" fmla="*/ 34609 h 203"/>
                <a:gd name="T6" fmla="*/ 0 60000 65536"/>
                <a:gd name="T7" fmla="*/ 0 60000 65536"/>
                <a:gd name="T8" fmla="*/ 0 60000 65536"/>
              </a:gdLst>
              <a:ahLst/>
              <a:cxnLst>
                <a:cxn ang="T6">
                  <a:pos x="T0" y="T1"/>
                </a:cxn>
                <a:cxn ang="T7">
                  <a:pos x="T2" y="T3"/>
                </a:cxn>
                <a:cxn ang="T8">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134">
              <a:extLst>
                <a:ext uri="{FF2B5EF4-FFF2-40B4-BE49-F238E27FC236}">
                  <a16:creationId xmlns:a16="http://schemas.microsoft.com/office/drawing/2014/main" id="{DD7B5E81-2036-D14F-BE22-544031973E6C}"/>
                </a:ext>
              </a:extLst>
            </p:cNvPr>
            <p:cNvSpPr>
              <a:spLocks/>
            </p:cNvSpPr>
            <p:nvPr/>
          </p:nvSpPr>
          <p:spPr bwMode="auto">
            <a:xfrm>
              <a:off x="3972" y="3122"/>
              <a:ext cx="305" cy="475"/>
            </a:xfrm>
            <a:custGeom>
              <a:avLst/>
              <a:gdLst>
                <a:gd name="T0" fmla="*/ 21650 w 129"/>
                <a:gd name="T1" fmla="*/ 35027 h 201"/>
                <a:gd name="T2" fmla="*/ 1560 w 129"/>
                <a:gd name="T3" fmla="*/ 0 h 201"/>
                <a:gd name="T4" fmla="*/ 21650 w 129"/>
                <a:gd name="T5" fmla="*/ 35027 h 201"/>
                <a:gd name="T6" fmla="*/ 0 60000 65536"/>
                <a:gd name="T7" fmla="*/ 0 60000 65536"/>
                <a:gd name="T8" fmla="*/ 0 60000 65536"/>
              </a:gdLst>
              <a:ahLst/>
              <a:cxnLst>
                <a:cxn ang="T6">
                  <a:pos x="T0" y="T1"/>
                </a:cxn>
                <a:cxn ang="T7">
                  <a:pos x="T2" y="T3"/>
                </a:cxn>
                <a:cxn ang="T8">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135">
              <a:extLst>
                <a:ext uri="{FF2B5EF4-FFF2-40B4-BE49-F238E27FC236}">
                  <a16:creationId xmlns:a16="http://schemas.microsoft.com/office/drawing/2014/main" id="{95BB3DC6-C834-AD48-987E-FFF31E0963F9}"/>
                </a:ext>
              </a:extLst>
            </p:cNvPr>
            <p:cNvSpPr>
              <a:spLocks/>
            </p:cNvSpPr>
            <p:nvPr/>
          </p:nvSpPr>
          <p:spPr bwMode="auto">
            <a:xfrm>
              <a:off x="3981" y="3595"/>
              <a:ext cx="305" cy="482"/>
            </a:xfrm>
            <a:custGeom>
              <a:avLst/>
              <a:gdLst>
                <a:gd name="T0" fmla="*/ 21650 w 129"/>
                <a:gd name="T1" fmla="*/ 35493 h 204"/>
                <a:gd name="T2" fmla="*/ 1560 w 129"/>
                <a:gd name="T3" fmla="*/ 0 h 204"/>
                <a:gd name="T4" fmla="*/ 21650 w 129"/>
                <a:gd name="T5" fmla="*/ 35493 h 204"/>
                <a:gd name="T6" fmla="*/ 0 60000 65536"/>
                <a:gd name="T7" fmla="*/ 0 60000 65536"/>
                <a:gd name="T8" fmla="*/ 0 60000 65536"/>
              </a:gdLst>
              <a:ahLst/>
              <a:cxnLst>
                <a:cxn ang="T6">
                  <a:pos x="T0" y="T1"/>
                </a:cxn>
                <a:cxn ang="T7">
                  <a:pos x="T2" y="T3"/>
                </a:cxn>
                <a:cxn ang="T8">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36">
              <a:extLst>
                <a:ext uri="{FF2B5EF4-FFF2-40B4-BE49-F238E27FC236}">
                  <a16:creationId xmlns:a16="http://schemas.microsoft.com/office/drawing/2014/main" id="{08F3107F-BB93-934C-9029-40541E2DE8A4}"/>
                </a:ext>
              </a:extLst>
            </p:cNvPr>
            <p:cNvSpPr>
              <a:spLocks/>
            </p:cNvSpPr>
            <p:nvPr/>
          </p:nvSpPr>
          <p:spPr bwMode="auto">
            <a:xfrm>
              <a:off x="4253" y="2386"/>
              <a:ext cx="305" cy="482"/>
            </a:xfrm>
            <a:custGeom>
              <a:avLst/>
              <a:gdLst>
                <a:gd name="T0" fmla="*/ 1028 w 129"/>
                <a:gd name="T1" fmla="*/ 35493 h 204"/>
                <a:gd name="T2" fmla="*/ 20962 w 129"/>
                <a:gd name="T3" fmla="*/ 0 h 204"/>
                <a:gd name="T4" fmla="*/ 1028 w 129"/>
                <a:gd name="T5" fmla="*/ 35493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137">
              <a:extLst>
                <a:ext uri="{FF2B5EF4-FFF2-40B4-BE49-F238E27FC236}">
                  <a16:creationId xmlns:a16="http://schemas.microsoft.com/office/drawing/2014/main" id="{5355A811-5FFA-B64A-BD5E-5354B95787CE}"/>
                </a:ext>
              </a:extLst>
            </p:cNvPr>
            <p:cNvSpPr>
              <a:spLocks/>
            </p:cNvSpPr>
            <p:nvPr/>
          </p:nvSpPr>
          <p:spPr bwMode="auto">
            <a:xfrm>
              <a:off x="3950" y="1945"/>
              <a:ext cx="305" cy="484"/>
            </a:xfrm>
            <a:custGeom>
              <a:avLst/>
              <a:gdLst>
                <a:gd name="T0" fmla="*/ 21281 w 129"/>
                <a:gd name="T1" fmla="*/ 35519 h 205"/>
                <a:gd name="T2" fmla="*/ 1402 w 129"/>
                <a:gd name="T3" fmla="*/ 0 h 205"/>
                <a:gd name="T4" fmla="*/ 21281 w 129"/>
                <a:gd name="T5" fmla="*/ 35519 h 205"/>
                <a:gd name="T6" fmla="*/ 0 60000 65536"/>
                <a:gd name="T7" fmla="*/ 0 60000 65536"/>
                <a:gd name="T8" fmla="*/ 0 60000 65536"/>
              </a:gdLst>
              <a:ahLst/>
              <a:cxnLst>
                <a:cxn ang="T6">
                  <a:pos x="T0" y="T1"/>
                </a:cxn>
                <a:cxn ang="T7">
                  <a:pos x="T2" y="T3"/>
                </a:cxn>
                <a:cxn ang="T8">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138">
              <a:extLst>
                <a:ext uri="{FF2B5EF4-FFF2-40B4-BE49-F238E27FC236}">
                  <a16:creationId xmlns:a16="http://schemas.microsoft.com/office/drawing/2014/main" id="{03F741DF-0498-CD4C-93A5-1943DD70F809}"/>
                </a:ext>
              </a:extLst>
            </p:cNvPr>
            <p:cNvSpPr>
              <a:spLocks/>
            </p:cNvSpPr>
            <p:nvPr/>
          </p:nvSpPr>
          <p:spPr bwMode="auto">
            <a:xfrm>
              <a:off x="4253" y="1746"/>
              <a:ext cx="305" cy="478"/>
            </a:xfrm>
            <a:custGeom>
              <a:avLst/>
              <a:gdLst>
                <a:gd name="T0" fmla="*/ 1028 w 129"/>
                <a:gd name="T1" fmla="*/ 35457 h 202"/>
                <a:gd name="T2" fmla="*/ 20962 w 129"/>
                <a:gd name="T3" fmla="*/ 0 h 202"/>
                <a:gd name="T4" fmla="*/ 1028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139">
              <a:extLst>
                <a:ext uri="{FF2B5EF4-FFF2-40B4-BE49-F238E27FC236}">
                  <a16:creationId xmlns:a16="http://schemas.microsoft.com/office/drawing/2014/main" id="{DAD21F99-BC2D-214D-A457-F82E1A7A0E83}"/>
                </a:ext>
              </a:extLst>
            </p:cNvPr>
            <p:cNvSpPr>
              <a:spLocks/>
            </p:cNvSpPr>
            <p:nvPr/>
          </p:nvSpPr>
          <p:spPr bwMode="auto">
            <a:xfrm>
              <a:off x="4247" y="1211"/>
              <a:ext cx="307" cy="475"/>
            </a:xfrm>
            <a:custGeom>
              <a:avLst/>
              <a:gdLst>
                <a:gd name="T0" fmla="*/ 1237 w 130"/>
                <a:gd name="T1" fmla="*/ 35027 h 201"/>
                <a:gd name="T2" fmla="*/ 20784 w 130"/>
                <a:gd name="T3" fmla="*/ 0 h 201"/>
                <a:gd name="T4" fmla="*/ 1237 w 130"/>
                <a:gd name="T5" fmla="*/ 35027 h 201"/>
                <a:gd name="T6" fmla="*/ 0 60000 65536"/>
                <a:gd name="T7" fmla="*/ 0 60000 65536"/>
                <a:gd name="T8" fmla="*/ 0 60000 65536"/>
              </a:gdLst>
              <a:ahLst/>
              <a:cxnLst>
                <a:cxn ang="T6">
                  <a:pos x="T0" y="T1"/>
                </a:cxn>
                <a:cxn ang="T7">
                  <a:pos x="T2" y="T3"/>
                </a:cxn>
                <a:cxn ang="T8">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140">
              <a:extLst>
                <a:ext uri="{FF2B5EF4-FFF2-40B4-BE49-F238E27FC236}">
                  <a16:creationId xmlns:a16="http://schemas.microsoft.com/office/drawing/2014/main" id="{E14713CD-DEE9-7643-9B30-BF88759A5C14}"/>
                </a:ext>
              </a:extLst>
            </p:cNvPr>
            <p:cNvSpPr>
              <a:spLocks/>
            </p:cNvSpPr>
            <p:nvPr/>
          </p:nvSpPr>
          <p:spPr bwMode="auto">
            <a:xfrm>
              <a:off x="3990" y="1381"/>
              <a:ext cx="274" cy="427"/>
            </a:xfrm>
            <a:custGeom>
              <a:avLst/>
              <a:gdLst>
                <a:gd name="T0" fmla="*/ 19494 w 116"/>
                <a:gd name="T1" fmla="*/ 31195 h 181"/>
                <a:gd name="T2" fmla="*/ 1396 w 116"/>
                <a:gd name="T3" fmla="*/ 0 h 181"/>
                <a:gd name="T4" fmla="*/ 19494 w 116"/>
                <a:gd name="T5" fmla="*/ 31195 h 181"/>
                <a:gd name="T6" fmla="*/ 0 60000 65536"/>
                <a:gd name="T7" fmla="*/ 0 60000 65536"/>
                <a:gd name="T8" fmla="*/ 0 60000 65536"/>
              </a:gdLst>
              <a:ahLst/>
              <a:cxnLst>
                <a:cxn ang="T6">
                  <a:pos x="T0" y="T1"/>
                </a:cxn>
                <a:cxn ang="T7">
                  <a:pos x="T2" y="T3"/>
                </a:cxn>
                <a:cxn ang="T8">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141">
              <a:extLst>
                <a:ext uri="{FF2B5EF4-FFF2-40B4-BE49-F238E27FC236}">
                  <a16:creationId xmlns:a16="http://schemas.microsoft.com/office/drawing/2014/main" id="{9F9B3148-C451-8D4E-B807-707DEE4D0613}"/>
                </a:ext>
              </a:extLst>
            </p:cNvPr>
            <p:cNvSpPr>
              <a:spLocks/>
            </p:cNvSpPr>
            <p:nvPr/>
          </p:nvSpPr>
          <p:spPr bwMode="auto">
            <a:xfrm>
              <a:off x="3993" y="2577"/>
              <a:ext cx="259" cy="473"/>
            </a:xfrm>
            <a:custGeom>
              <a:avLst/>
              <a:gdLst>
                <a:gd name="T0" fmla="*/ 16498 w 110"/>
                <a:gd name="T1" fmla="*/ 29870 h 201"/>
                <a:gd name="T2" fmla="*/ 15860 w 110"/>
                <a:gd name="T3" fmla="*/ 28735 h 201"/>
                <a:gd name="T4" fmla="*/ 15180 w 110"/>
                <a:gd name="T5" fmla="*/ 26493 h 201"/>
                <a:gd name="T6" fmla="*/ 14975 w 110"/>
                <a:gd name="T7" fmla="*/ 25973 h 201"/>
                <a:gd name="T8" fmla="*/ 13461 w 110"/>
                <a:gd name="T9" fmla="*/ 23730 h 201"/>
                <a:gd name="T10" fmla="*/ 12934 w 110"/>
                <a:gd name="T11" fmla="*/ 23092 h 201"/>
                <a:gd name="T12" fmla="*/ 12451 w 110"/>
                <a:gd name="T13" fmla="*/ 21709 h 201"/>
                <a:gd name="T14" fmla="*/ 12074 w 110"/>
                <a:gd name="T15" fmla="*/ 20850 h 201"/>
                <a:gd name="T16" fmla="*/ 11591 w 110"/>
                <a:gd name="T17" fmla="*/ 20367 h 201"/>
                <a:gd name="T18" fmla="*/ 11591 w 110"/>
                <a:gd name="T19" fmla="*/ 19692 h 201"/>
                <a:gd name="T20" fmla="*/ 10939 w 110"/>
                <a:gd name="T21" fmla="*/ 18336 h 201"/>
                <a:gd name="T22" fmla="*/ 10572 w 110"/>
                <a:gd name="T23" fmla="*/ 17699 h 201"/>
                <a:gd name="T24" fmla="*/ 10207 w 110"/>
                <a:gd name="T25" fmla="*/ 16812 h 201"/>
                <a:gd name="T26" fmla="*/ 9934 w 110"/>
                <a:gd name="T27" fmla="*/ 16160 h 201"/>
                <a:gd name="T28" fmla="*/ 9397 w 110"/>
                <a:gd name="T29" fmla="*/ 15091 h 201"/>
                <a:gd name="T30" fmla="*/ 8328 w 110"/>
                <a:gd name="T31" fmla="*/ 13917 h 201"/>
                <a:gd name="T32" fmla="*/ 8328 w 110"/>
                <a:gd name="T33" fmla="*/ 13550 h 201"/>
                <a:gd name="T34" fmla="*/ 7805 w 110"/>
                <a:gd name="T35" fmla="*/ 12915 h 201"/>
                <a:gd name="T36" fmla="*/ 7690 w 110"/>
                <a:gd name="T37" fmla="*/ 12420 h 201"/>
                <a:gd name="T38" fmla="*/ 7690 w 110"/>
                <a:gd name="T39" fmla="*/ 12211 h 201"/>
                <a:gd name="T40" fmla="*/ 7313 w 110"/>
                <a:gd name="T41" fmla="*/ 11691 h 201"/>
                <a:gd name="T42" fmla="*/ 6303 w 110"/>
                <a:gd name="T43" fmla="*/ 10034 h 201"/>
                <a:gd name="T44" fmla="*/ 6148 w 110"/>
                <a:gd name="T45" fmla="*/ 9319 h 201"/>
                <a:gd name="T46" fmla="*/ 5656 w 110"/>
                <a:gd name="T47" fmla="*/ 8655 h 201"/>
                <a:gd name="T48" fmla="*/ 4923 w 110"/>
                <a:gd name="T49" fmla="*/ 7300 h 201"/>
                <a:gd name="T50" fmla="*/ 4646 w 110"/>
                <a:gd name="T51" fmla="*/ 7144 h 201"/>
                <a:gd name="T52" fmla="*/ 4646 w 110"/>
                <a:gd name="T53" fmla="*/ 6617 h 201"/>
                <a:gd name="T54" fmla="*/ 4763 w 110"/>
                <a:gd name="T55" fmla="*/ 5758 h 201"/>
                <a:gd name="T56" fmla="*/ 4125 w 110"/>
                <a:gd name="T57" fmla="*/ 5278 h 201"/>
                <a:gd name="T58" fmla="*/ 4125 w 110"/>
                <a:gd name="T59" fmla="*/ 4911 h 201"/>
                <a:gd name="T60" fmla="*/ 3904 w 110"/>
                <a:gd name="T61" fmla="*/ 4911 h 201"/>
                <a:gd name="T62" fmla="*/ 3266 w 110"/>
                <a:gd name="T63" fmla="*/ 4419 h 201"/>
                <a:gd name="T64" fmla="*/ 3409 w 110"/>
                <a:gd name="T65" fmla="*/ 3532 h 201"/>
                <a:gd name="T66" fmla="*/ 2882 w 110"/>
                <a:gd name="T67" fmla="*/ 3532 h 201"/>
                <a:gd name="T68" fmla="*/ 2882 w 110"/>
                <a:gd name="T69" fmla="*/ 2880 h 201"/>
                <a:gd name="T70" fmla="*/ 2738 w 110"/>
                <a:gd name="T71" fmla="*/ 2398 h 201"/>
                <a:gd name="T72" fmla="*/ 2517 w 110"/>
                <a:gd name="T73" fmla="*/ 2880 h 201"/>
                <a:gd name="T74" fmla="*/ 2246 w 110"/>
                <a:gd name="T75" fmla="*/ 1878 h 201"/>
                <a:gd name="T76" fmla="*/ 638 w 110"/>
                <a:gd name="T77" fmla="*/ 859 h 201"/>
                <a:gd name="T78" fmla="*/ 494 w 110"/>
                <a:gd name="T79" fmla="*/ 638 h 201"/>
                <a:gd name="T80" fmla="*/ 0 w 110"/>
                <a:gd name="T81" fmla="*/ 0 h 201"/>
                <a:gd name="T82" fmla="*/ 0 w 110"/>
                <a:gd name="T83" fmla="*/ 492 h 201"/>
                <a:gd name="T84" fmla="*/ 638 w 110"/>
                <a:gd name="T85" fmla="*/ 859 h 201"/>
                <a:gd name="T86" fmla="*/ 1020 w 110"/>
                <a:gd name="T87" fmla="*/ 2725 h 201"/>
                <a:gd name="T88" fmla="*/ 2246 w 110"/>
                <a:gd name="T89" fmla="*/ 5123 h 201"/>
                <a:gd name="T90" fmla="*/ 3409 w 110"/>
                <a:gd name="T91" fmla="*/ 7792 h 201"/>
                <a:gd name="T92" fmla="*/ 4763 w 110"/>
                <a:gd name="T93" fmla="*/ 10034 h 201"/>
                <a:gd name="T94" fmla="*/ 5444 w 110"/>
                <a:gd name="T95" fmla="*/ 11691 h 201"/>
                <a:gd name="T96" fmla="*/ 7313 w 110"/>
                <a:gd name="T97" fmla="*/ 14781 h 201"/>
                <a:gd name="T98" fmla="*/ 8328 w 110"/>
                <a:gd name="T99" fmla="*/ 16470 h 201"/>
                <a:gd name="T100" fmla="*/ 9934 w 110"/>
                <a:gd name="T101" fmla="*/ 18673 h 201"/>
                <a:gd name="T102" fmla="*/ 13094 w 110"/>
                <a:gd name="T103" fmla="*/ 26128 h 201"/>
                <a:gd name="T104" fmla="*/ 14476 w 110"/>
                <a:gd name="T105" fmla="*/ 28215 h 201"/>
                <a:gd name="T106" fmla="*/ 18601 w 110"/>
                <a:gd name="T107" fmla="*/ 33270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142">
              <a:extLst>
                <a:ext uri="{FF2B5EF4-FFF2-40B4-BE49-F238E27FC236}">
                  <a16:creationId xmlns:a16="http://schemas.microsoft.com/office/drawing/2014/main" id="{2D61572C-2799-8A43-B8A7-DA6F4D2094D6}"/>
                </a:ext>
              </a:extLst>
            </p:cNvPr>
            <p:cNvSpPr>
              <a:spLocks/>
            </p:cNvSpPr>
            <p:nvPr/>
          </p:nvSpPr>
          <p:spPr bwMode="auto">
            <a:xfrm>
              <a:off x="3979" y="1962"/>
              <a:ext cx="258" cy="478"/>
            </a:xfrm>
            <a:custGeom>
              <a:avLst/>
              <a:gdLst>
                <a:gd name="T0" fmla="*/ 16853 w 109"/>
                <a:gd name="T1" fmla="*/ 31072 h 202"/>
                <a:gd name="T2" fmla="*/ 16484 w 109"/>
                <a:gd name="T3" fmla="*/ 30199 h 202"/>
                <a:gd name="T4" fmla="*/ 15452 w 109"/>
                <a:gd name="T5" fmla="*/ 27745 h 202"/>
                <a:gd name="T6" fmla="*/ 15317 w 109"/>
                <a:gd name="T7" fmla="*/ 27213 h 202"/>
                <a:gd name="T8" fmla="*/ 13911 w 109"/>
                <a:gd name="T9" fmla="*/ 25081 h 202"/>
                <a:gd name="T10" fmla="*/ 13210 w 109"/>
                <a:gd name="T11" fmla="*/ 24274 h 202"/>
                <a:gd name="T12" fmla="*/ 12836 w 109"/>
                <a:gd name="T13" fmla="*/ 23015 h 202"/>
                <a:gd name="T14" fmla="*/ 12332 w 109"/>
                <a:gd name="T15" fmla="*/ 21732 h 202"/>
                <a:gd name="T16" fmla="*/ 11960 w 109"/>
                <a:gd name="T17" fmla="*/ 21451 h 202"/>
                <a:gd name="T18" fmla="*/ 11960 w 109"/>
                <a:gd name="T19" fmla="*/ 20696 h 202"/>
                <a:gd name="T20" fmla="*/ 11456 w 109"/>
                <a:gd name="T21" fmla="*/ 19279 h 202"/>
                <a:gd name="T22" fmla="*/ 10701 w 109"/>
                <a:gd name="T23" fmla="*/ 18630 h 202"/>
                <a:gd name="T24" fmla="*/ 10545 w 109"/>
                <a:gd name="T25" fmla="*/ 17873 h 202"/>
                <a:gd name="T26" fmla="*/ 10041 w 109"/>
                <a:gd name="T27" fmla="*/ 17049 h 202"/>
                <a:gd name="T28" fmla="*/ 9669 w 109"/>
                <a:gd name="T29" fmla="*/ 15954 h 202"/>
                <a:gd name="T30" fmla="*/ 8471 w 109"/>
                <a:gd name="T31" fmla="*/ 14771 h 202"/>
                <a:gd name="T32" fmla="*/ 8471 w 109"/>
                <a:gd name="T33" fmla="*/ 14021 h 202"/>
                <a:gd name="T34" fmla="*/ 8102 w 109"/>
                <a:gd name="T35" fmla="*/ 13888 h 202"/>
                <a:gd name="T36" fmla="*/ 7721 w 109"/>
                <a:gd name="T37" fmla="*/ 13356 h 202"/>
                <a:gd name="T38" fmla="*/ 7721 w 109"/>
                <a:gd name="T39" fmla="*/ 13131 h 202"/>
                <a:gd name="T40" fmla="*/ 7558 w 109"/>
                <a:gd name="T41" fmla="*/ 12324 h 202"/>
                <a:gd name="T42" fmla="*/ 6684 w 109"/>
                <a:gd name="T43" fmla="*/ 10696 h 202"/>
                <a:gd name="T44" fmla="*/ 6528 w 109"/>
                <a:gd name="T45" fmla="*/ 10007 h 202"/>
                <a:gd name="T46" fmla="*/ 5811 w 109"/>
                <a:gd name="T47" fmla="*/ 9274 h 202"/>
                <a:gd name="T48" fmla="*/ 5120 w 109"/>
                <a:gd name="T49" fmla="*/ 7873 h 202"/>
                <a:gd name="T50" fmla="*/ 4616 w 109"/>
                <a:gd name="T51" fmla="*/ 7710 h 202"/>
                <a:gd name="T52" fmla="*/ 4616 w 109"/>
                <a:gd name="T53" fmla="*/ 7049 h 202"/>
                <a:gd name="T54" fmla="*/ 4734 w 109"/>
                <a:gd name="T55" fmla="*/ 6517 h 202"/>
                <a:gd name="T56" fmla="*/ 4386 w 109"/>
                <a:gd name="T57" fmla="*/ 5802 h 202"/>
                <a:gd name="T58" fmla="*/ 4386 w 109"/>
                <a:gd name="T59" fmla="*/ 5275 h 202"/>
                <a:gd name="T60" fmla="*/ 4242 w 109"/>
                <a:gd name="T61" fmla="*/ 5111 h 202"/>
                <a:gd name="T62" fmla="*/ 3193 w 109"/>
                <a:gd name="T63" fmla="*/ 4889 h 202"/>
                <a:gd name="T64" fmla="*/ 3193 w 109"/>
                <a:gd name="T65" fmla="*/ 4229 h 202"/>
                <a:gd name="T66" fmla="*/ 2987 w 109"/>
                <a:gd name="T67" fmla="*/ 4016 h 202"/>
                <a:gd name="T68" fmla="*/ 2987 w 109"/>
                <a:gd name="T69" fmla="*/ 3483 h 202"/>
                <a:gd name="T70" fmla="*/ 2824 w 109"/>
                <a:gd name="T71" fmla="*/ 2823 h 202"/>
                <a:gd name="T72" fmla="*/ 2291 w 109"/>
                <a:gd name="T73" fmla="*/ 3483 h 202"/>
                <a:gd name="T74" fmla="*/ 2291 w 109"/>
                <a:gd name="T75" fmla="*/ 2291 h 202"/>
                <a:gd name="T76" fmla="*/ 660 w 109"/>
                <a:gd name="T77" fmla="*/ 1406 h 202"/>
                <a:gd name="T78" fmla="*/ 533 w 109"/>
                <a:gd name="T79" fmla="*/ 1259 h 202"/>
                <a:gd name="T80" fmla="*/ 0 w 109"/>
                <a:gd name="T81" fmla="*/ 0 h 202"/>
                <a:gd name="T82" fmla="*/ 0 w 109"/>
                <a:gd name="T83" fmla="*/ 532 h 202"/>
                <a:gd name="T84" fmla="*/ 660 w 109"/>
                <a:gd name="T85" fmla="*/ 1406 h 202"/>
                <a:gd name="T86" fmla="*/ 873 w 109"/>
                <a:gd name="T87" fmla="*/ 2979 h 202"/>
                <a:gd name="T88" fmla="*/ 2291 w 109"/>
                <a:gd name="T89" fmla="*/ 5802 h 202"/>
                <a:gd name="T90" fmla="*/ 3491 w 109"/>
                <a:gd name="T91" fmla="*/ 8585 h 202"/>
                <a:gd name="T92" fmla="*/ 4734 w 109"/>
                <a:gd name="T93" fmla="*/ 10902 h 202"/>
                <a:gd name="T94" fmla="*/ 5423 w 109"/>
                <a:gd name="T95" fmla="*/ 12324 h 202"/>
                <a:gd name="T96" fmla="*/ 7558 w 109"/>
                <a:gd name="T97" fmla="*/ 15651 h 202"/>
                <a:gd name="T98" fmla="*/ 8471 w 109"/>
                <a:gd name="T99" fmla="*/ 17213 h 202"/>
                <a:gd name="T100" fmla="*/ 10041 w 109"/>
                <a:gd name="T101" fmla="*/ 19503 h 202"/>
                <a:gd name="T102" fmla="*/ 13754 w 109"/>
                <a:gd name="T103" fmla="*/ 27376 h 202"/>
                <a:gd name="T104" fmla="*/ 14947 w 109"/>
                <a:gd name="T105" fmla="*/ 29537 h 202"/>
                <a:gd name="T106" fmla="*/ 19016 w 109"/>
                <a:gd name="T107" fmla="*/ 34806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143">
              <a:extLst>
                <a:ext uri="{FF2B5EF4-FFF2-40B4-BE49-F238E27FC236}">
                  <a16:creationId xmlns:a16="http://schemas.microsoft.com/office/drawing/2014/main" id="{3057D24D-FC0B-D242-9E5C-DE4A9B8E21DA}"/>
                </a:ext>
              </a:extLst>
            </p:cNvPr>
            <p:cNvSpPr>
              <a:spLocks/>
            </p:cNvSpPr>
            <p:nvPr/>
          </p:nvSpPr>
          <p:spPr bwMode="auto">
            <a:xfrm>
              <a:off x="4019" y="1388"/>
              <a:ext cx="228" cy="420"/>
            </a:xfrm>
            <a:custGeom>
              <a:avLst/>
              <a:gdLst>
                <a:gd name="T0" fmla="*/ 14491 w 97"/>
                <a:gd name="T1" fmla="*/ 26901 h 178"/>
                <a:gd name="T2" fmla="*/ 13990 w 97"/>
                <a:gd name="T3" fmla="*/ 26040 h 178"/>
                <a:gd name="T4" fmla="*/ 13492 w 97"/>
                <a:gd name="T5" fmla="*/ 23990 h 178"/>
                <a:gd name="T6" fmla="*/ 12972 w 97"/>
                <a:gd name="T7" fmla="*/ 23617 h 178"/>
                <a:gd name="T8" fmla="*/ 11847 w 97"/>
                <a:gd name="T9" fmla="*/ 21569 h 178"/>
                <a:gd name="T10" fmla="*/ 11635 w 97"/>
                <a:gd name="T11" fmla="*/ 20929 h 178"/>
                <a:gd name="T12" fmla="*/ 10989 w 97"/>
                <a:gd name="T13" fmla="*/ 19681 h 178"/>
                <a:gd name="T14" fmla="*/ 10469 w 97"/>
                <a:gd name="T15" fmla="*/ 18784 h 178"/>
                <a:gd name="T16" fmla="*/ 10105 w 97"/>
                <a:gd name="T17" fmla="*/ 18445 h 178"/>
                <a:gd name="T18" fmla="*/ 10105 w 97"/>
                <a:gd name="T19" fmla="*/ 17760 h 178"/>
                <a:gd name="T20" fmla="*/ 9609 w 97"/>
                <a:gd name="T21" fmla="*/ 16618 h 178"/>
                <a:gd name="T22" fmla="*/ 9470 w 97"/>
                <a:gd name="T23" fmla="*/ 16234 h 178"/>
                <a:gd name="T24" fmla="*/ 9127 w 97"/>
                <a:gd name="T25" fmla="*/ 15226 h 178"/>
                <a:gd name="T26" fmla="*/ 8452 w 97"/>
                <a:gd name="T27" fmla="*/ 14686 h 178"/>
                <a:gd name="T28" fmla="*/ 8116 w 97"/>
                <a:gd name="T29" fmla="*/ 13608 h 178"/>
                <a:gd name="T30" fmla="*/ 7388 w 97"/>
                <a:gd name="T31" fmla="*/ 12583 h 178"/>
                <a:gd name="T32" fmla="*/ 7233 w 97"/>
                <a:gd name="T33" fmla="*/ 12060 h 178"/>
                <a:gd name="T34" fmla="*/ 6894 w 97"/>
                <a:gd name="T35" fmla="*/ 11720 h 178"/>
                <a:gd name="T36" fmla="*/ 6741 w 97"/>
                <a:gd name="T37" fmla="*/ 11191 h 178"/>
                <a:gd name="T38" fmla="*/ 6741 w 97"/>
                <a:gd name="T39" fmla="*/ 11191 h 178"/>
                <a:gd name="T40" fmla="*/ 6598 w 97"/>
                <a:gd name="T41" fmla="*/ 10377 h 178"/>
                <a:gd name="T42" fmla="*/ 5585 w 97"/>
                <a:gd name="T43" fmla="*/ 8985 h 178"/>
                <a:gd name="T44" fmla="*/ 5249 w 97"/>
                <a:gd name="T45" fmla="*/ 8280 h 178"/>
                <a:gd name="T46" fmla="*/ 5105 w 97"/>
                <a:gd name="T47" fmla="*/ 7961 h 178"/>
                <a:gd name="T48" fmla="*/ 4365 w 97"/>
                <a:gd name="T49" fmla="*/ 6725 h 178"/>
                <a:gd name="T50" fmla="*/ 3730 w 97"/>
                <a:gd name="T51" fmla="*/ 6569 h 178"/>
                <a:gd name="T52" fmla="*/ 4029 w 97"/>
                <a:gd name="T53" fmla="*/ 5856 h 178"/>
                <a:gd name="T54" fmla="*/ 4029 w 97"/>
                <a:gd name="T55" fmla="*/ 5200 h 178"/>
                <a:gd name="T56" fmla="*/ 3364 w 97"/>
                <a:gd name="T57" fmla="*/ 4677 h 178"/>
                <a:gd name="T58" fmla="*/ 3730 w 97"/>
                <a:gd name="T59" fmla="*/ 4464 h 178"/>
                <a:gd name="T60" fmla="*/ 3364 w 97"/>
                <a:gd name="T61" fmla="*/ 4309 h 178"/>
                <a:gd name="T62" fmla="*/ 2868 w 97"/>
                <a:gd name="T63" fmla="*/ 3808 h 178"/>
                <a:gd name="T64" fmla="*/ 2868 w 97"/>
                <a:gd name="T65" fmla="*/ 3072 h 178"/>
                <a:gd name="T66" fmla="*/ 2508 w 97"/>
                <a:gd name="T67" fmla="*/ 3072 h 178"/>
                <a:gd name="T68" fmla="*/ 2508 w 97"/>
                <a:gd name="T69" fmla="*/ 2784 h 178"/>
                <a:gd name="T70" fmla="*/ 2376 w 97"/>
                <a:gd name="T71" fmla="*/ 2260 h 178"/>
                <a:gd name="T72" fmla="*/ 2233 w 97"/>
                <a:gd name="T73" fmla="*/ 2784 h 178"/>
                <a:gd name="T74" fmla="*/ 1857 w 97"/>
                <a:gd name="T75" fmla="*/ 1760 h 178"/>
                <a:gd name="T76" fmla="*/ 491 w 97"/>
                <a:gd name="T77" fmla="*/ 868 h 178"/>
                <a:gd name="T78" fmla="*/ 364 w 97"/>
                <a:gd name="T79" fmla="*/ 656 h 178"/>
                <a:gd name="T80" fmla="*/ 0 w 97"/>
                <a:gd name="T81" fmla="*/ 0 h 178"/>
                <a:gd name="T82" fmla="*/ 0 w 97"/>
                <a:gd name="T83" fmla="*/ 156 h 178"/>
                <a:gd name="T84" fmla="*/ 364 w 97"/>
                <a:gd name="T85" fmla="*/ 868 h 178"/>
                <a:gd name="T86" fmla="*/ 856 w 97"/>
                <a:gd name="T87" fmla="*/ 2416 h 178"/>
                <a:gd name="T88" fmla="*/ 1857 w 97"/>
                <a:gd name="T89" fmla="*/ 4677 h 178"/>
                <a:gd name="T90" fmla="*/ 3027 w 97"/>
                <a:gd name="T91" fmla="*/ 7249 h 178"/>
                <a:gd name="T92" fmla="*/ 4029 w 97"/>
                <a:gd name="T93" fmla="*/ 9141 h 178"/>
                <a:gd name="T94" fmla="*/ 4520 w 97"/>
                <a:gd name="T95" fmla="*/ 10533 h 178"/>
                <a:gd name="T96" fmla="*/ 6104 w 97"/>
                <a:gd name="T97" fmla="*/ 13452 h 178"/>
                <a:gd name="T98" fmla="*/ 7233 w 97"/>
                <a:gd name="T99" fmla="*/ 14844 h 178"/>
                <a:gd name="T100" fmla="*/ 8248 w 97"/>
                <a:gd name="T101" fmla="*/ 16892 h 178"/>
                <a:gd name="T102" fmla="*/ 11635 w 97"/>
                <a:gd name="T103" fmla="*/ 23829 h 178"/>
                <a:gd name="T104" fmla="*/ 12481 w 97"/>
                <a:gd name="T105" fmla="*/ 25509 h 178"/>
                <a:gd name="T106" fmla="*/ 16204 w 97"/>
                <a:gd name="T107" fmla="*/ 30349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144">
              <a:extLst>
                <a:ext uri="{FF2B5EF4-FFF2-40B4-BE49-F238E27FC236}">
                  <a16:creationId xmlns:a16="http://schemas.microsoft.com/office/drawing/2014/main" id="{399806AE-DD6E-1844-AC7A-896CDC6BF5CA}"/>
                </a:ext>
              </a:extLst>
            </p:cNvPr>
            <p:cNvSpPr>
              <a:spLocks/>
            </p:cNvSpPr>
            <p:nvPr/>
          </p:nvSpPr>
          <p:spPr bwMode="auto">
            <a:xfrm>
              <a:off x="4247" y="1240"/>
              <a:ext cx="276" cy="447"/>
            </a:xfrm>
            <a:custGeom>
              <a:avLst/>
              <a:gdLst>
                <a:gd name="T0" fmla="*/ 2781 w 117"/>
                <a:gd name="T1" fmla="*/ 28987 h 190"/>
                <a:gd name="T2" fmla="*/ 3284 w 117"/>
                <a:gd name="T3" fmla="*/ 27813 h 190"/>
                <a:gd name="T4" fmla="*/ 4831 w 117"/>
                <a:gd name="T5" fmla="*/ 26098 h 190"/>
                <a:gd name="T6" fmla="*/ 5169 w 117"/>
                <a:gd name="T7" fmla="*/ 25432 h 190"/>
                <a:gd name="T8" fmla="*/ 6560 w 117"/>
                <a:gd name="T9" fmla="*/ 23218 h 190"/>
                <a:gd name="T10" fmla="*/ 6879 w 117"/>
                <a:gd name="T11" fmla="*/ 22698 h 190"/>
                <a:gd name="T12" fmla="*/ 7747 w 117"/>
                <a:gd name="T13" fmla="*/ 21315 h 190"/>
                <a:gd name="T14" fmla="*/ 8113 w 117"/>
                <a:gd name="T15" fmla="*/ 20562 h 190"/>
                <a:gd name="T16" fmla="*/ 8481 w 117"/>
                <a:gd name="T17" fmla="*/ 19821 h 190"/>
                <a:gd name="T18" fmla="*/ 9136 w 117"/>
                <a:gd name="T19" fmla="*/ 19661 h 190"/>
                <a:gd name="T20" fmla="*/ 9778 w 117"/>
                <a:gd name="T21" fmla="*/ 18659 h 190"/>
                <a:gd name="T22" fmla="*/ 10160 w 117"/>
                <a:gd name="T23" fmla="*/ 17955 h 190"/>
                <a:gd name="T24" fmla="*/ 10646 w 117"/>
                <a:gd name="T25" fmla="*/ 17308 h 190"/>
                <a:gd name="T26" fmla="*/ 10868 w 117"/>
                <a:gd name="T27" fmla="*/ 16421 h 190"/>
                <a:gd name="T28" fmla="*/ 11670 w 117"/>
                <a:gd name="T29" fmla="*/ 15403 h 190"/>
                <a:gd name="T30" fmla="*/ 12194 w 117"/>
                <a:gd name="T31" fmla="*/ 14269 h 190"/>
                <a:gd name="T32" fmla="*/ 12788 w 117"/>
                <a:gd name="T33" fmla="*/ 13749 h 190"/>
                <a:gd name="T34" fmla="*/ 12788 w 117"/>
                <a:gd name="T35" fmla="*/ 13266 h 190"/>
                <a:gd name="T36" fmla="*/ 13062 w 117"/>
                <a:gd name="T37" fmla="*/ 12890 h 190"/>
                <a:gd name="T38" fmla="*/ 13599 w 117"/>
                <a:gd name="T39" fmla="*/ 12890 h 190"/>
                <a:gd name="T40" fmla="*/ 13812 w 117"/>
                <a:gd name="T41" fmla="*/ 11888 h 190"/>
                <a:gd name="T42" fmla="*/ 14675 w 117"/>
                <a:gd name="T43" fmla="*/ 10667 h 190"/>
                <a:gd name="T44" fmla="*/ 15204 w 117"/>
                <a:gd name="T45" fmla="*/ 9648 h 190"/>
                <a:gd name="T46" fmla="*/ 15331 w 117"/>
                <a:gd name="T47" fmla="*/ 9281 h 190"/>
                <a:gd name="T48" fmla="*/ 16227 w 117"/>
                <a:gd name="T49" fmla="*/ 7999 h 190"/>
                <a:gd name="T50" fmla="*/ 16015 w 117"/>
                <a:gd name="T51" fmla="*/ 7288 h 190"/>
                <a:gd name="T52" fmla="*/ 16723 w 117"/>
                <a:gd name="T53" fmla="*/ 7136 h 190"/>
                <a:gd name="T54" fmla="*/ 17367 w 117"/>
                <a:gd name="T55" fmla="*/ 6929 h 190"/>
                <a:gd name="T56" fmla="*/ 17619 w 117"/>
                <a:gd name="T57" fmla="*/ 6277 h 190"/>
                <a:gd name="T58" fmla="*/ 18112 w 117"/>
                <a:gd name="T59" fmla="*/ 6277 h 190"/>
                <a:gd name="T60" fmla="*/ 18112 w 117"/>
                <a:gd name="T61" fmla="*/ 5912 h 190"/>
                <a:gd name="T62" fmla="*/ 18112 w 117"/>
                <a:gd name="T63" fmla="*/ 5119 h 190"/>
                <a:gd name="T64" fmla="*/ 18391 w 117"/>
                <a:gd name="T65" fmla="*/ 4755 h 190"/>
                <a:gd name="T66" fmla="*/ 18391 w 117"/>
                <a:gd name="T67" fmla="*/ 4416 h 190"/>
                <a:gd name="T68" fmla="*/ 18914 w 117"/>
                <a:gd name="T69" fmla="*/ 4256 h 190"/>
                <a:gd name="T70" fmla="*/ 19138 w 117"/>
                <a:gd name="T71" fmla="*/ 3736 h 190"/>
                <a:gd name="T72" fmla="*/ 18770 w 117"/>
                <a:gd name="T73" fmla="*/ 3531 h 190"/>
                <a:gd name="T74" fmla="*/ 19504 w 117"/>
                <a:gd name="T75" fmla="*/ 2877 h 190"/>
                <a:gd name="T76" fmla="*/ 19504 w 117"/>
                <a:gd name="T77" fmla="*/ 1379 h 190"/>
                <a:gd name="T78" fmla="*/ 19667 w 117"/>
                <a:gd name="T79" fmla="*/ 1157 h 190"/>
                <a:gd name="T80" fmla="*/ 20162 w 117"/>
                <a:gd name="T81" fmla="*/ 0 h 190"/>
                <a:gd name="T82" fmla="*/ 19667 w 117"/>
                <a:gd name="T83" fmla="*/ 155 h 190"/>
                <a:gd name="T84" fmla="*/ 19504 w 117"/>
                <a:gd name="T85" fmla="*/ 1379 h 190"/>
                <a:gd name="T86" fmla="*/ 18275 w 117"/>
                <a:gd name="T87" fmla="*/ 2242 h 190"/>
                <a:gd name="T88" fmla="*/ 16723 w 117"/>
                <a:gd name="T89" fmla="*/ 4416 h 190"/>
                <a:gd name="T90" fmla="*/ 14991 w 117"/>
                <a:gd name="T91" fmla="*/ 6929 h 190"/>
                <a:gd name="T92" fmla="*/ 13812 w 117"/>
                <a:gd name="T93" fmla="*/ 9154 h 190"/>
                <a:gd name="T94" fmla="*/ 12788 w 117"/>
                <a:gd name="T95" fmla="*/ 10667 h 190"/>
                <a:gd name="T96" fmla="*/ 10868 w 117"/>
                <a:gd name="T97" fmla="*/ 13749 h 190"/>
                <a:gd name="T98" fmla="*/ 10160 w 117"/>
                <a:gd name="T99" fmla="*/ 15403 h 190"/>
                <a:gd name="T100" fmla="*/ 9136 w 117"/>
                <a:gd name="T101" fmla="*/ 17645 h 190"/>
                <a:gd name="T102" fmla="*/ 4307 w 117"/>
                <a:gd name="T103" fmla="*/ 24209 h 190"/>
                <a:gd name="T104" fmla="*/ 3284 w 117"/>
                <a:gd name="T105" fmla="*/ 26098 h 190"/>
                <a:gd name="T106" fmla="*/ 656 w 117"/>
                <a:gd name="T107" fmla="*/ 3207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145">
              <a:extLst>
                <a:ext uri="{FF2B5EF4-FFF2-40B4-BE49-F238E27FC236}">
                  <a16:creationId xmlns:a16="http://schemas.microsoft.com/office/drawing/2014/main" id="{ABC3E712-0A9D-BF47-ACEF-9EA1D0D7A7F7}"/>
                </a:ext>
              </a:extLst>
            </p:cNvPr>
            <p:cNvSpPr>
              <a:spLocks/>
            </p:cNvSpPr>
            <p:nvPr/>
          </p:nvSpPr>
          <p:spPr bwMode="auto">
            <a:xfrm>
              <a:off x="4253" y="1766"/>
              <a:ext cx="274" cy="449"/>
            </a:xfrm>
            <a:custGeom>
              <a:avLst/>
              <a:gdLst>
                <a:gd name="T0" fmla="*/ 2806 w 116"/>
                <a:gd name="T1" fmla="*/ 29627 h 190"/>
                <a:gd name="T2" fmla="*/ 3175 w 116"/>
                <a:gd name="T3" fmla="*/ 28599 h 190"/>
                <a:gd name="T4" fmla="*/ 4703 w 116"/>
                <a:gd name="T5" fmla="*/ 26817 h 190"/>
                <a:gd name="T6" fmla="*/ 5234 w 116"/>
                <a:gd name="T7" fmla="*/ 26101 h 190"/>
                <a:gd name="T8" fmla="*/ 6259 w 116"/>
                <a:gd name="T9" fmla="*/ 23884 h 190"/>
                <a:gd name="T10" fmla="*/ 6763 w 116"/>
                <a:gd name="T11" fmla="*/ 23360 h 190"/>
                <a:gd name="T12" fmla="*/ 7655 w 116"/>
                <a:gd name="T13" fmla="*/ 22103 h 190"/>
                <a:gd name="T14" fmla="*/ 8156 w 116"/>
                <a:gd name="T15" fmla="*/ 21077 h 190"/>
                <a:gd name="T16" fmla="*/ 8312 w 116"/>
                <a:gd name="T17" fmla="*/ 20340 h 190"/>
                <a:gd name="T18" fmla="*/ 8803 w 116"/>
                <a:gd name="T19" fmla="*/ 20058 h 190"/>
                <a:gd name="T20" fmla="*/ 9713 w 116"/>
                <a:gd name="T21" fmla="*/ 19149 h 190"/>
                <a:gd name="T22" fmla="*/ 10216 w 116"/>
                <a:gd name="T23" fmla="*/ 18435 h 190"/>
                <a:gd name="T24" fmla="*/ 10584 w 116"/>
                <a:gd name="T25" fmla="*/ 17776 h 190"/>
                <a:gd name="T26" fmla="*/ 10953 w 116"/>
                <a:gd name="T27" fmla="*/ 16719 h 190"/>
                <a:gd name="T28" fmla="*/ 11454 w 116"/>
                <a:gd name="T29" fmla="*/ 15838 h 190"/>
                <a:gd name="T30" fmla="*/ 12136 w 116"/>
                <a:gd name="T31" fmla="*/ 14437 h 190"/>
                <a:gd name="T32" fmla="*/ 12637 w 116"/>
                <a:gd name="T33" fmla="*/ 14068 h 190"/>
                <a:gd name="T34" fmla="*/ 12637 w 116"/>
                <a:gd name="T35" fmla="*/ 13565 h 190"/>
                <a:gd name="T36" fmla="*/ 13235 w 116"/>
                <a:gd name="T37" fmla="*/ 12905 h 190"/>
                <a:gd name="T38" fmla="*/ 13391 w 116"/>
                <a:gd name="T39" fmla="*/ 12905 h 190"/>
                <a:gd name="T40" fmla="*/ 13546 w 116"/>
                <a:gd name="T41" fmla="*/ 12168 h 190"/>
                <a:gd name="T42" fmla="*/ 14784 w 116"/>
                <a:gd name="T43" fmla="*/ 10979 h 190"/>
                <a:gd name="T44" fmla="*/ 15153 w 116"/>
                <a:gd name="T45" fmla="*/ 9951 h 190"/>
                <a:gd name="T46" fmla="*/ 15443 w 116"/>
                <a:gd name="T47" fmla="*/ 9566 h 190"/>
                <a:gd name="T48" fmla="*/ 16185 w 116"/>
                <a:gd name="T49" fmla="*/ 8054 h 190"/>
                <a:gd name="T50" fmla="*/ 15812 w 116"/>
                <a:gd name="T51" fmla="*/ 7522 h 190"/>
                <a:gd name="T52" fmla="*/ 16475 w 116"/>
                <a:gd name="T53" fmla="*/ 7300 h 190"/>
                <a:gd name="T54" fmla="*/ 17340 w 116"/>
                <a:gd name="T55" fmla="*/ 7019 h 190"/>
                <a:gd name="T56" fmla="*/ 17716 w 116"/>
                <a:gd name="T57" fmla="*/ 6272 h 190"/>
                <a:gd name="T58" fmla="*/ 17871 w 116"/>
                <a:gd name="T59" fmla="*/ 6272 h 190"/>
                <a:gd name="T60" fmla="*/ 17871 w 116"/>
                <a:gd name="T61" fmla="*/ 6109 h 190"/>
                <a:gd name="T62" fmla="*/ 17871 w 116"/>
                <a:gd name="T63" fmla="*/ 5239 h 190"/>
                <a:gd name="T64" fmla="*/ 18396 w 116"/>
                <a:gd name="T65" fmla="*/ 4715 h 190"/>
                <a:gd name="T66" fmla="*/ 18396 w 116"/>
                <a:gd name="T67" fmla="*/ 4485 h 190"/>
                <a:gd name="T68" fmla="*/ 18741 w 116"/>
                <a:gd name="T69" fmla="*/ 4327 h 190"/>
                <a:gd name="T70" fmla="*/ 19109 w 116"/>
                <a:gd name="T71" fmla="*/ 3842 h 190"/>
                <a:gd name="T72" fmla="*/ 18625 w 116"/>
                <a:gd name="T73" fmla="*/ 3301 h 190"/>
                <a:gd name="T74" fmla="*/ 19265 w 116"/>
                <a:gd name="T75" fmla="*/ 2970 h 190"/>
                <a:gd name="T76" fmla="*/ 19265 w 116"/>
                <a:gd name="T77" fmla="*/ 1397 h 190"/>
                <a:gd name="T78" fmla="*/ 19634 w 116"/>
                <a:gd name="T79" fmla="*/ 872 h 190"/>
                <a:gd name="T80" fmla="*/ 20137 w 116"/>
                <a:gd name="T81" fmla="*/ 0 h 190"/>
                <a:gd name="T82" fmla="*/ 19634 w 116"/>
                <a:gd name="T83" fmla="*/ 156 h 190"/>
                <a:gd name="T84" fmla="*/ 19265 w 116"/>
                <a:gd name="T85" fmla="*/ 1397 h 190"/>
                <a:gd name="T86" fmla="*/ 18082 w 116"/>
                <a:gd name="T87" fmla="*/ 2285 h 190"/>
                <a:gd name="T88" fmla="*/ 16475 w 116"/>
                <a:gd name="T89" fmla="*/ 4485 h 190"/>
                <a:gd name="T90" fmla="*/ 14947 w 116"/>
                <a:gd name="T91" fmla="*/ 7019 h 190"/>
                <a:gd name="T92" fmla="*/ 13546 w 116"/>
                <a:gd name="T93" fmla="*/ 9197 h 190"/>
                <a:gd name="T94" fmla="*/ 12637 w 116"/>
                <a:gd name="T95" fmla="*/ 10979 h 190"/>
                <a:gd name="T96" fmla="*/ 10953 w 116"/>
                <a:gd name="T97" fmla="*/ 14068 h 190"/>
                <a:gd name="T98" fmla="*/ 9937 w 116"/>
                <a:gd name="T99" fmla="*/ 15838 h 190"/>
                <a:gd name="T100" fmla="*/ 8803 w 116"/>
                <a:gd name="T101" fmla="*/ 18121 h 190"/>
                <a:gd name="T102" fmla="*/ 4325 w 116"/>
                <a:gd name="T103" fmla="*/ 24756 h 190"/>
                <a:gd name="T104" fmla="*/ 3175 w 116"/>
                <a:gd name="T105" fmla="*/ 26817 h 190"/>
                <a:gd name="T106" fmla="*/ 659 w 116"/>
                <a:gd name="T107" fmla="*/ 3292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146">
              <a:extLst>
                <a:ext uri="{FF2B5EF4-FFF2-40B4-BE49-F238E27FC236}">
                  <a16:creationId xmlns:a16="http://schemas.microsoft.com/office/drawing/2014/main" id="{12EE0B32-6DAB-FB49-BB4D-AF9E2CE2CECF}"/>
                </a:ext>
              </a:extLst>
            </p:cNvPr>
            <p:cNvSpPr>
              <a:spLocks/>
            </p:cNvSpPr>
            <p:nvPr/>
          </p:nvSpPr>
          <p:spPr bwMode="auto">
            <a:xfrm>
              <a:off x="4253" y="2407"/>
              <a:ext cx="270" cy="440"/>
            </a:xfrm>
            <a:custGeom>
              <a:avLst/>
              <a:gdLst>
                <a:gd name="T0" fmla="*/ 2862 w 115"/>
                <a:gd name="T1" fmla="*/ 28346 h 187"/>
                <a:gd name="T2" fmla="*/ 3224 w 115"/>
                <a:gd name="T3" fmla="*/ 27344 h 187"/>
                <a:gd name="T4" fmla="*/ 4867 w 115"/>
                <a:gd name="T5" fmla="*/ 25805 h 187"/>
                <a:gd name="T6" fmla="*/ 5186 w 115"/>
                <a:gd name="T7" fmla="*/ 25101 h 187"/>
                <a:gd name="T8" fmla="*/ 6081 w 115"/>
                <a:gd name="T9" fmla="*/ 22927 h 187"/>
                <a:gd name="T10" fmla="*/ 6560 w 115"/>
                <a:gd name="T11" fmla="*/ 22224 h 187"/>
                <a:gd name="T12" fmla="*/ 7353 w 115"/>
                <a:gd name="T13" fmla="*/ 21209 h 187"/>
                <a:gd name="T14" fmla="*/ 7844 w 115"/>
                <a:gd name="T15" fmla="*/ 20202 h 187"/>
                <a:gd name="T16" fmla="*/ 8048 w 115"/>
                <a:gd name="T17" fmla="*/ 19555 h 187"/>
                <a:gd name="T18" fmla="*/ 8567 w 115"/>
                <a:gd name="T19" fmla="*/ 19344 h 187"/>
                <a:gd name="T20" fmla="*/ 9354 w 115"/>
                <a:gd name="T21" fmla="*/ 17965 h 187"/>
                <a:gd name="T22" fmla="*/ 9901 w 115"/>
                <a:gd name="T23" fmla="*/ 17445 h 187"/>
                <a:gd name="T24" fmla="*/ 10208 w 115"/>
                <a:gd name="T25" fmla="*/ 16791 h 187"/>
                <a:gd name="T26" fmla="*/ 10417 w 115"/>
                <a:gd name="T27" fmla="*/ 15944 h 187"/>
                <a:gd name="T28" fmla="*/ 11427 w 115"/>
                <a:gd name="T29" fmla="*/ 15087 h 187"/>
                <a:gd name="T30" fmla="*/ 11697 w 115"/>
                <a:gd name="T31" fmla="*/ 13758 h 187"/>
                <a:gd name="T32" fmla="*/ 12176 w 115"/>
                <a:gd name="T33" fmla="*/ 13275 h 187"/>
                <a:gd name="T34" fmla="*/ 12176 w 115"/>
                <a:gd name="T35" fmla="*/ 12911 h 187"/>
                <a:gd name="T36" fmla="*/ 12695 w 115"/>
                <a:gd name="T37" fmla="*/ 12689 h 187"/>
                <a:gd name="T38" fmla="*/ 12695 w 115"/>
                <a:gd name="T39" fmla="*/ 12412 h 187"/>
                <a:gd name="T40" fmla="*/ 13185 w 115"/>
                <a:gd name="T41" fmla="*/ 11671 h 187"/>
                <a:gd name="T42" fmla="*/ 14277 w 115"/>
                <a:gd name="T43" fmla="*/ 10176 h 187"/>
                <a:gd name="T44" fmla="*/ 14404 w 115"/>
                <a:gd name="T45" fmla="*/ 9534 h 187"/>
                <a:gd name="T46" fmla="*/ 14559 w 115"/>
                <a:gd name="T47" fmla="*/ 8791 h 187"/>
                <a:gd name="T48" fmla="*/ 15402 w 115"/>
                <a:gd name="T49" fmla="*/ 7791 h 187"/>
                <a:gd name="T50" fmla="*/ 15402 w 115"/>
                <a:gd name="T51" fmla="*/ 7136 h 187"/>
                <a:gd name="T52" fmla="*/ 15921 w 115"/>
                <a:gd name="T53" fmla="*/ 6932 h 187"/>
                <a:gd name="T54" fmla="*/ 16564 w 115"/>
                <a:gd name="T55" fmla="*/ 6616 h 187"/>
                <a:gd name="T56" fmla="*/ 16773 w 115"/>
                <a:gd name="T57" fmla="*/ 5913 h 187"/>
                <a:gd name="T58" fmla="*/ 17043 w 115"/>
                <a:gd name="T59" fmla="*/ 5913 h 187"/>
                <a:gd name="T60" fmla="*/ 17043 w 115"/>
                <a:gd name="T61" fmla="*/ 5642 h 187"/>
                <a:gd name="T62" fmla="*/ 17043 w 115"/>
                <a:gd name="T63" fmla="*/ 4899 h 187"/>
                <a:gd name="T64" fmla="*/ 17627 w 115"/>
                <a:gd name="T65" fmla="*/ 4419 h 187"/>
                <a:gd name="T66" fmla="*/ 17627 w 115"/>
                <a:gd name="T67" fmla="*/ 4256 h 187"/>
                <a:gd name="T68" fmla="*/ 18109 w 115"/>
                <a:gd name="T69" fmla="*/ 4052 h 187"/>
                <a:gd name="T70" fmla="*/ 18261 w 115"/>
                <a:gd name="T71" fmla="*/ 3532 h 187"/>
                <a:gd name="T72" fmla="*/ 17897 w 115"/>
                <a:gd name="T73" fmla="*/ 3532 h 187"/>
                <a:gd name="T74" fmla="*/ 18625 w 115"/>
                <a:gd name="T75" fmla="*/ 2725 h 187"/>
                <a:gd name="T76" fmla="*/ 18625 w 115"/>
                <a:gd name="T77" fmla="*/ 1379 h 187"/>
                <a:gd name="T78" fmla="*/ 18752 w 115"/>
                <a:gd name="T79" fmla="*/ 859 h 187"/>
                <a:gd name="T80" fmla="*/ 19271 w 115"/>
                <a:gd name="T81" fmla="*/ 0 h 187"/>
                <a:gd name="T82" fmla="*/ 18752 w 115"/>
                <a:gd name="T83" fmla="*/ 155 h 187"/>
                <a:gd name="T84" fmla="*/ 18625 w 115"/>
                <a:gd name="T85" fmla="*/ 1158 h 187"/>
                <a:gd name="T86" fmla="*/ 17264 w 115"/>
                <a:gd name="T87" fmla="*/ 2242 h 187"/>
                <a:gd name="T88" fmla="*/ 15921 w 115"/>
                <a:gd name="T89" fmla="*/ 4256 h 187"/>
                <a:gd name="T90" fmla="*/ 14277 w 115"/>
                <a:gd name="T91" fmla="*/ 6616 h 187"/>
                <a:gd name="T92" fmla="*/ 12915 w 115"/>
                <a:gd name="T93" fmla="*/ 8647 h 187"/>
                <a:gd name="T94" fmla="*/ 12176 w 115"/>
                <a:gd name="T95" fmla="*/ 10176 h 187"/>
                <a:gd name="T96" fmla="*/ 10417 w 115"/>
                <a:gd name="T97" fmla="*/ 13275 h 187"/>
                <a:gd name="T98" fmla="*/ 9574 w 115"/>
                <a:gd name="T99" fmla="*/ 15087 h 187"/>
                <a:gd name="T100" fmla="*/ 8567 w 115"/>
                <a:gd name="T101" fmla="*/ 17313 h 187"/>
                <a:gd name="T102" fmla="*/ 4217 w 115"/>
                <a:gd name="T103" fmla="*/ 23944 h 187"/>
                <a:gd name="T104" fmla="*/ 3224 w 115"/>
                <a:gd name="T105" fmla="*/ 25805 h 187"/>
                <a:gd name="T106" fmla="*/ 855 w 115"/>
                <a:gd name="T107" fmla="*/ 31602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147">
              <a:extLst>
                <a:ext uri="{FF2B5EF4-FFF2-40B4-BE49-F238E27FC236}">
                  <a16:creationId xmlns:a16="http://schemas.microsoft.com/office/drawing/2014/main" id="{8C196628-2F91-1142-B2D0-F29A76663D34}"/>
                </a:ext>
              </a:extLst>
            </p:cNvPr>
            <p:cNvSpPr>
              <a:spLocks/>
            </p:cNvSpPr>
            <p:nvPr/>
          </p:nvSpPr>
          <p:spPr bwMode="auto">
            <a:xfrm>
              <a:off x="4364" y="2647"/>
              <a:ext cx="2" cy="4"/>
            </a:xfrm>
            <a:custGeom>
              <a:avLst/>
              <a:gdLst>
                <a:gd name="T0" fmla="*/ 2 w 2"/>
                <a:gd name="T1" fmla="*/ 0 h 3"/>
                <a:gd name="T2" fmla="*/ 0 w 2"/>
                <a:gd name="T3" fmla="*/ 0 h 3"/>
                <a:gd name="T4" fmla="*/ 0 w 2"/>
                <a:gd name="T5" fmla="*/ 16 h 3"/>
                <a:gd name="T6" fmla="*/ 2 w 2"/>
                <a:gd name="T7" fmla="*/ 16 h 3"/>
                <a:gd name="T8" fmla="*/ 2 w 2"/>
                <a:gd name="T9" fmla="*/ 0 h 3"/>
                <a:gd name="T10" fmla="*/ 2 w 2"/>
                <a:gd name="T11" fmla="*/ 0 h 3"/>
                <a:gd name="T12" fmla="*/ 2 w 2"/>
                <a:gd name="T13" fmla="*/ 0 h 3"/>
                <a:gd name="T14" fmla="*/ 2 w 2"/>
                <a:gd name="T15" fmla="*/ 0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3">
                  <a:moveTo>
                    <a:pt x="2" y="0"/>
                  </a:moveTo>
                  <a:lnTo>
                    <a:pt x="0" y="0"/>
                  </a:lnTo>
                  <a:lnTo>
                    <a:pt x="0" y="3"/>
                  </a:lnTo>
                  <a:lnTo>
                    <a:pt x="2" y="3"/>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148">
              <a:extLst>
                <a:ext uri="{FF2B5EF4-FFF2-40B4-BE49-F238E27FC236}">
                  <a16:creationId xmlns:a16="http://schemas.microsoft.com/office/drawing/2014/main" id="{FCC0E9E5-2B66-154F-BF0B-58E02EC86A69}"/>
                </a:ext>
              </a:extLst>
            </p:cNvPr>
            <p:cNvSpPr>
              <a:spLocks/>
            </p:cNvSpPr>
            <p:nvPr/>
          </p:nvSpPr>
          <p:spPr bwMode="auto">
            <a:xfrm>
              <a:off x="4262" y="2959"/>
              <a:ext cx="267" cy="444"/>
            </a:xfrm>
            <a:custGeom>
              <a:avLst/>
              <a:gdLst>
                <a:gd name="T0" fmla="*/ 2585 w 113"/>
                <a:gd name="T1" fmla="*/ 28964 h 188"/>
                <a:gd name="T2" fmla="*/ 3176 w 113"/>
                <a:gd name="T3" fmla="*/ 27899 h 188"/>
                <a:gd name="T4" fmla="*/ 4711 w 113"/>
                <a:gd name="T5" fmla="*/ 26227 h 188"/>
                <a:gd name="T6" fmla="*/ 5236 w 113"/>
                <a:gd name="T7" fmla="*/ 25724 h 188"/>
                <a:gd name="T8" fmla="*/ 6108 w 113"/>
                <a:gd name="T9" fmla="*/ 23421 h 188"/>
                <a:gd name="T10" fmla="*/ 6427 w 113"/>
                <a:gd name="T11" fmla="*/ 22550 h 188"/>
                <a:gd name="T12" fmla="*/ 7504 w 113"/>
                <a:gd name="T13" fmla="*/ 21680 h 188"/>
                <a:gd name="T14" fmla="*/ 7795 w 113"/>
                <a:gd name="T15" fmla="*/ 20497 h 188"/>
                <a:gd name="T16" fmla="*/ 8168 w 113"/>
                <a:gd name="T17" fmla="*/ 19968 h 188"/>
                <a:gd name="T18" fmla="*/ 8537 w 113"/>
                <a:gd name="T19" fmla="*/ 19628 h 188"/>
                <a:gd name="T20" fmla="*/ 9418 w 113"/>
                <a:gd name="T21" fmla="*/ 18731 h 188"/>
                <a:gd name="T22" fmla="*/ 9950 w 113"/>
                <a:gd name="T23" fmla="*/ 17859 h 188"/>
                <a:gd name="T24" fmla="*/ 10474 w 113"/>
                <a:gd name="T25" fmla="*/ 17323 h 188"/>
                <a:gd name="T26" fmla="*/ 10590 w 113"/>
                <a:gd name="T27" fmla="*/ 16454 h 188"/>
                <a:gd name="T28" fmla="*/ 11344 w 113"/>
                <a:gd name="T29" fmla="*/ 15283 h 188"/>
                <a:gd name="T30" fmla="*/ 12003 w 113"/>
                <a:gd name="T31" fmla="*/ 14251 h 188"/>
                <a:gd name="T32" fmla="*/ 12372 w 113"/>
                <a:gd name="T33" fmla="*/ 13525 h 188"/>
                <a:gd name="T34" fmla="*/ 12372 w 113"/>
                <a:gd name="T35" fmla="*/ 13001 h 188"/>
                <a:gd name="T36" fmla="*/ 12875 w 113"/>
                <a:gd name="T37" fmla="*/ 12845 h 188"/>
                <a:gd name="T38" fmla="*/ 12875 w 113"/>
                <a:gd name="T39" fmla="*/ 12633 h 188"/>
                <a:gd name="T40" fmla="*/ 13404 w 113"/>
                <a:gd name="T41" fmla="*/ 12132 h 188"/>
                <a:gd name="T42" fmla="*/ 14432 w 113"/>
                <a:gd name="T43" fmla="*/ 10420 h 188"/>
                <a:gd name="T44" fmla="*/ 14588 w 113"/>
                <a:gd name="T45" fmla="*/ 9917 h 188"/>
                <a:gd name="T46" fmla="*/ 14957 w 113"/>
                <a:gd name="T47" fmla="*/ 9548 h 188"/>
                <a:gd name="T48" fmla="*/ 15829 w 113"/>
                <a:gd name="T49" fmla="*/ 7770 h 188"/>
                <a:gd name="T50" fmla="*/ 15682 w 113"/>
                <a:gd name="T51" fmla="*/ 7496 h 188"/>
                <a:gd name="T52" fmla="*/ 15989 w 113"/>
                <a:gd name="T53" fmla="*/ 7283 h 188"/>
                <a:gd name="T54" fmla="*/ 16861 w 113"/>
                <a:gd name="T55" fmla="*/ 6743 h 188"/>
                <a:gd name="T56" fmla="*/ 17239 w 113"/>
                <a:gd name="T57" fmla="*/ 6096 h 188"/>
                <a:gd name="T58" fmla="*/ 17386 w 113"/>
                <a:gd name="T59" fmla="*/ 6096 h 188"/>
                <a:gd name="T60" fmla="*/ 17386 w 113"/>
                <a:gd name="T61" fmla="*/ 5874 h 188"/>
                <a:gd name="T62" fmla="*/ 17386 w 113"/>
                <a:gd name="T63" fmla="*/ 5231 h 188"/>
                <a:gd name="T64" fmla="*/ 17889 w 113"/>
                <a:gd name="T65" fmla="*/ 4478 h 188"/>
                <a:gd name="T66" fmla="*/ 17889 w 113"/>
                <a:gd name="T67" fmla="*/ 4322 h 188"/>
                <a:gd name="T68" fmla="*/ 18274 w 113"/>
                <a:gd name="T69" fmla="*/ 3977 h 188"/>
                <a:gd name="T70" fmla="*/ 18640 w 113"/>
                <a:gd name="T71" fmla="*/ 3675 h 188"/>
                <a:gd name="T72" fmla="*/ 18111 w 113"/>
                <a:gd name="T73" fmla="*/ 3675 h 188"/>
                <a:gd name="T74" fmla="*/ 19009 w 113"/>
                <a:gd name="T75" fmla="*/ 2924 h 188"/>
                <a:gd name="T76" fmla="*/ 19009 w 113"/>
                <a:gd name="T77" fmla="*/ 1393 h 188"/>
                <a:gd name="T78" fmla="*/ 19139 w 113"/>
                <a:gd name="T79" fmla="*/ 869 h 188"/>
                <a:gd name="T80" fmla="*/ 19668 w 113"/>
                <a:gd name="T81" fmla="*/ 0 h 188"/>
                <a:gd name="T82" fmla="*/ 19139 w 113"/>
                <a:gd name="T83" fmla="*/ 368 h 188"/>
                <a:gd name="T84" fmla="*/ 19009 w 113"/>
                <a:gd name="T85" fmla="*/ 1027 h 188"/>
                <a:gd name="T86" fmla="*/ 17608 w 113"/>
                <a:gd name="T87" fmla="*/ 2265 h 188"/>
                <a:gd name="T88" fmla="*/ 15989 w 113"/>
                <a:gd name="T89" fmla="*/ 4322 h 188"/>
                <a:gd name="T90" fmla="*/ 14432 w 113"/>
                <a:gd name="T91" fmla="*/ 6743 h 188"/>
                <a:gd name="T92" fmla="*/ 13031 w 113"/>
                <a:gd name="T93" fmla="*/ 8802 h 188"/>
                <a:gd name="T94" fmla="*/ 12372 w 113"/>
                <a:gd name="T95" fmla="*/ 10420 h 188"/>
                <a:gd name="T96" fmla="*/ 10590 w 113"/>
                <a:gd name="T97" fmla="*/ 13525 h 188"/>
                <a:gd name="T98" fmla="*/ 9721 w 113"/>
                <a:gd name="T99" fmla="*/ 15283 h 188"/>
                <a:gd name="T100" fmla="*/ 8537 w 113"/>
                <a:gd name="T101" fmla="*/ 17703 h 188"/>
                <a:gd name="T102" fmla="*/ 3986 w 113"/>
                <a:gd name="T103" fmla="*/ 24446 h 188"/>
                <a:gd name="T104" fmla="*/ 3176 w 113"/>
                <a:gd name="T105" fmla="*/ 26227 h 188"/>
                <a:gd name="T106" fmla="*/ 659 w 113"/>
                <a:gd name="T107" fmla="*/ 32100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149">
              <a:extLst>
                <a:ext uri="{FF2B5EF4-FFF2-40B4-BE49-F238E27FC236}">
                  <a16:creationId xmlns:a16="http://schemas.microsoft.com/office/drawing/2014/main" id="{8FBF3258-5623-894D-AA08-57B4037721C9}"/>
                </a:ext>
              </a:extLst>
            </p:cNvPr>
            <p:cNvSpPr>
              <a:spLocks/>
            </p:cNvSpPr>
            <p:nvPr/>
          </p:nvSpPr>
          <p:spPr bwMode="auto">
            <a:xfrm>
              <a:off x="4269" y="3620"/>
              <a:ext cx="267" cy="442"/>
            </a:xfrm>
            <a:custGeom>
              <a:avLst/>
              <a:gdLst>
                <a:gd name="T0" fmla="*/ 2429 w 113"/>
                <a:gd name="T1" fmla="*/ 28933 h 187"/>
                <a:gd name="T2" fmla="*/ 3299 w 113"/>
                <a:gd name="T3" fmla="*/ 28130 h 187"/>
                <a:gd name="T4" fmla="*/ 4711 w 113"/>
                <a:gd name="T5" fmla="*/ 26184 h 187"/>
                <a:gd name="T6" fmla="*/ 4867 w 113"/>
                <a:gd name="T7" fmla="*/ 25430 h 187"/>
                <a:gd name="T8" fmla="*/ 6264 w 113"/>
                <a:gd name="T9" fmla="*/ 23532 h 187"/>
                <a:gd name="T10" fmla="*/ 6427 w 113"/>
                <a:gd name="T11" fmla="*/ 22882 h 187"/>
                <a:gd name="T12" fmla="*/ 7504 w 113"/>
                <a:gd name="T13" fmla="*/ 21632 h 187"/>
                <a:gd name="T14" fmla="*/ 8045 w 113"/>
                <a:gd name="T15" fmla="*/ 20575 h 187"/>
                <a:gd name="T16" fmla="*/ 8045 w 113"/>
                <a:gd name="T17" fmla="*/ 19850 h 187"/>
                <a:gd name="T18" fmla="*/ 8537 w 113"/>
                <a:gd name="T19" fmla="*/ 19318 h 187"/>
                <a:gd name="T20" fmla="*/ 9418 w 113"/>
                <a:gd name="T21" fmla="*/ 18514 h 187"/>
                <a:gd name="T22" fmla="*/ 9721 w 113"/>
                <a:gd name="T23" fmla="*/ 17916 h 187"/>
                <a:gd name="T24" fmla="*/ 10474 w 113"/>
                <a:gd name="T25" fmla="*/ 17101 h 187"/>
                <a:gd name="T26" fmla="*/ 10753 w 113"/>
                <a:gd name="T27" fmla="*/ 16387 h 187"/>
                <a:gd name="T28" fmla="*/ 11344 w 113"/>
                <a:gd name="T29" fmla="*/ 15475 h 187"/>
                <a:gd name="T30" fmla="*/ 12003 w 113"/>
                <a:gd name="T31" fmla="*/ 14078 h 187"/>
                <a:gd name="T32" fmla="*/ 12166 w 113"/>
                <a:gd name="T33" fmla="*/ 13799 h 187"/>
                <a:gd name="T34" fmla="*/ 12651 w 113"/>
                <a:gd name="T35" fmla="*/ 13269 h 187"/>
                <a:gd name="T36" fmla="*/ 12875 w 113"/>
                <a:gd name="T37" fmla="*/ 12541 h 187"/>
                <a:gd name="T38" fmla="*/ 13031 w 113"/>
                <a:gd name="T39" fmla="*/ 12541 h 187"/>
                <a:gd name="T40" fmla="*/ 13244 w 113"/>
                <a:gd name="T41" fmla="*/ 12017 h 187"/>
                <a:gd name="T42" fmla="*/ 14276 w 113"/>
                <a:gd name="T43" fmla="*/ 10275 h 187"/>
                <a:gd name="T44" fmla="*/ 14957 w 113"/>
                <a:gd name="T45" fmla="*/ 9731 h 187"/>
                <a:gd name="T46" fmla="*/ 15186 w 113"/>
                <a:gd name="T47" fmla="*/ 9083 h 187"/>
                <a:gd name="T48" fmla="*/ 15829 w 113"/>
                <a:gd name="T49" fmla="*/ 7833 h 187"/>
                <a:gd name="T50" fmla="*/ 15460 w 113"/>
                <a:gd name="T51" fmla="*/ 7301 h 187"/>
                <a:gd name="T52" fmla="*/ 16214 w 113"/>
                <a:gd name="T53" fmla="*/ 7145 h 187"/>
                <a:gd name="T54" fmla="*/ 16698 w 113"/>
                <a:gd name="T55" fmla="*/ 6777 h 187"/>
                <a:gd name="T56" fmla="*/ 17239 w 113"/>
                <a:gd name="T57" fmla="*/ 6112 h 187"/>
                <a:gd name="T58" fmla="*/ 17386 w 113"/>
                <a:gd name="T59" fmla="*/ 6112 h 187"/>
                <a:gd name="T60" fmla="*/ 17386 w 113"/>
                <a:gd name="T61" fmla="*/ 5614 h 187"/>
                <a:gd name="T62" fmla="*/ 17386 w 113"/>
                <a:gd name="T63" fmla="*/ 5084 h 187"/>
                <a:gd name="T64" fmla="*/ 18111 w 113"/>
                <a:gd name="T65" fmla="*/ 4491 h 187"/>
                <a:gd name="T66" fmla="*/ 18111 w 113"/>
                <a:gd name="T67" fmla="*/ 4347 h 187"/>
                <a:gd name="T68" fmla="*/ 18274 w 113"/>
                <a:gd name="T69" fmla="*/ 4212 h 187"/>
                <a:gd name="T70" fmla="*/ 18799 w 113"/>
                <a:gd name="T71" fmla="*/ 3458 h 187"/>
                <a:gd name="T72" fmla="*/ 18111 w 113"/>
                <a:gd name="T73" fmla="*/ 3184 h 187"/>
                <a:gd name="T74" fmla="*/ 18799 w 113"/>
                <a:gd name="T75" fmla="*/ 2810 h 187"/>
                <a:gd name="T76" fmla="*/ 19009 w 113"/>
                <a:gd name="T77" fmla="*/ 872 h 187"/>
                <a:gd name="T78" fmla="*/ 19009 w 113"/>
                <a:gd name="T79" fmla="*/ 659 h 187"/>
                <a:gd name="T80" fmla="*/ 19668 w 113"/>
                <a:gd name="T81" fmla="*/ 0 h 187"/>
                <a:gd name="T82" fmla="*/ 19009 w 113"/>
                <a:gd name="T83" fmla="*/ 0 h 187"/>
                <a:gd name="T84" fmla="*/ 18799 w 113"/>
                <a:gd name="T85" fmla="*/ 872 h 187"/>
                <a:gd name="T86" fmla="*/ 17608 w 113"/>
                <a:gd name="T87" fmla="*/ 2061 h 187"/>
                <a:gd name="T88" fmla="*/ 15989 w 113"/>
                <a:gd name="T89" fmla="*/ 4347 h 187"/>
                <a:gd name="T90" fmla="*/ 14432 w 113"/>
                <a:gd name="T91" fmla="*/ 6777 h 187"/>
                <a:gd name="T92" fmla="*/ 13244 w 113"/>
                <a:gd name="T93" fmla="*/ 8927 h 187"/>
                <a:gd name="T94" fmla="*/ 12166 w 113"/>
                <a:gd name="T95" fmla="*/ 10275 h 187"/>
                <a:gd name="T96" fmla="*/ 10590 w 113"/>
                <a:gd name="T97" fmla="*/ 13799 h 187"/>
                <a:gd name="T98" fmla="*/ 9721 w 113"/>
                <a:gd name="T99" fmla="*/ 15475 h 187"/>
                <a:gd name="T100" fmla="*/ 8537 w 113"/>
                <a:gd name="T101" fmla="*/ 17789 h 187"/>
                <a:gd name="T102" fmla="*/ 3986 w 113"/>
                <a:gd name="T103" fmla="*/ 24402 h 187"/>
                <a:gd name="T104" fmla="*/ 2954 w 113"/>
                <a:gd name="T105" fmla="*/ 26184 h 187"/>
                <a:gd name="T106" fmla="*/ 872 w 113"/>
                <a:gd name="T107" fmla="*/ 32460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50">
              <a:extLst>
                <a:ext uri="{FF2B5EF4-FFF2-40B4-BE49-F238E27FC236}">
                  <a16:creationId xmlns:a16="http://schemas.microsoft.com/office/drawing/2014/main" id="{03243A61-A360-B942-9110-D03CA52F2B43}"/>
                </a:ext>
              </a:extLst>
            </p:cNvPr>
            <p:cNvSpPr>
              <a:spLocks/>
            </p:cNvSpPr>
            <p:nvPr/>
          </p:nvSpPr>
          <p:spPr bwMode="auto">
            <a:xfrm>
              <a:off x="4003" y="3100"/>
              <a:ext cx="259" cy="471"/>
            </a:xfrm>
            <a:custGeom>
              <a:avLst/>
              <a:gdLst>
                <a:gd name="T0" fmla="*/ 16720 w 110"/>
                <a:gd name="T1" fmla="*/ 29833 h 200"/>
                <a:gd name="T2" fmla="*/ 16199 w 110"/>
                <a:gd name="T3" fmla="*/ 28823 h 200"/>
                <a:gd name="T4" fmla="*/ 15180 w 110"/>
                <a:gd name="T5" fmla="*/ 26576 h 200"/>
                <a:gd name="T6" fmla="*/ 14975 w 110"/>
                <a:gd name="T7" fmla="*/ 25929 h 200"/>
                <a:gd name="T8" fmla="*/ 13317 w 110"/>
                <a:gd name="T9" fmla="*/ 23903 h 200"/>
                <a:gd name="T10" fmla="*/ 13094 w 110"/>
                <a:gd name="T11" fmla="*/ 23194 h 200"/>
                <a:gd name="T12" fmla="*/ 12818 w 110"/>
                <a:gd name="T13" fmla="*/ 21657 h 200"/>
                <a:gd name="T14" fmla="*/ 12074 w 110"/>
                <a:gd name="T15" fmla="*/ 20792 h 200"/>
                <a:gd name="T16" fmla="*/ 11591 w 110"/>
                <a:gd name="T17" fmla="*/ 20272 h 200"/>
                <a:gd name="T18" fmla="*/ 11591 w 110"/>
                <a:gd name="T19" fmla="*/ 19773 h 200"/>
                <a:gd name="T20" fmla="*/ 10939 w 110"/>
                <a:gd name="T21" fmla="*/ 18612 h 200"/>
                <a:gd name="T22" fmla="*/ 10572 w 110"/>
                <a:gd name="T23" fmla="*/ 17907 h 200"/>
                <a:gd name="T24" fmla="*/ 10207 w 110"/>
                <a:gd name="T25" fmla="*/ 17097 h 200"/>
                <a:gd name="T26" fmla="*/ 9934 w 110"/>
                <a:gd name="T27" fmla="*/ 16233 h 200"/>
                <a:gd name="T28" fmla="*/ 9397 w 110"/>
                <a:gd name="T29" fmla="*/ 14980 h 200"/>
                <a:gd name="T30" fmla="*/ 8549 w 110"/>
                <a:gd name="T31" fmla="*/ 14003 h 200"/>
                <a:gd name="T32" fmla="*/ 8328 w 110"/>
                <a:gd name="T33" fmla="*/ 13466 h 200"/>
                <a:gd name="T34" fmla="*/ 7805 w 110"/>
                <a:gd name="T35" fmla="*/ 12828 h 200"/>
                <a:gd name="T36" fmla="*/ 7805 w 110"/>
                <a:gd name="T37" fmla="*/ 12463 h 200"/>
                <a:gd name="T38" fmla="*/ 7690 w 110"/>
                <a:gd name="T39" fmla="*/ 12095 h 200"/>
                <a:gd name="T40" fmla="*/ 7313 w 110"/>
                <a:gd name="T41" fmla="*/ 11759 h 200"/>
                <a:gd name="T42" fmla="*/ 6303 w 110"/>
                <a:gd name="T43" fmla="*/ 9938 h 200"/>
                <a:gd name="T44" fmla="*/ 5926 w 110"/>
                <a:gd name="T45" fmla="*/ 9196 h 200"/>
                <a:gd name="T46" fmla="*/ 5783 w 110"/>
                <a:gd name="T47" fmla="*/ 8829 h 200"/>
                <a:gd name="T48" fmla="*/ 4923 w 110"/>
                <a:gd name="T49" fmla="*/ 7315 h 200"/>
                <a:gd name="T50" fmla="*/ 4269 w 110"/>
                <a:gd name="T51" fmla="*/ 7315 h 200"/>
                <a:gd name="T52" fmla="*/ 4763 w 110"/>
                <a:gd name="T53" fmla="*/ 6672 h 200"/>
                <a:gd name="T54" fmla="*/ 4763 w 110"/>
                <a:gd name="T55" fmla="*/ 5784 h 200"/>
                <a:gd name="T56" fmla="*/ 4125 w 110"/>
                <a:gd name="T57" fmla="*/ 5292 h 200"/>
                <a:gd name="T58" fmla="*/ 4125 w 110"/>
                <a:gd name="T59" fmla="*/ 5136 h 200"/>
                <a:gd name="T60" fmla="*/ 3748 w 110"/>
                <a:gd name="T61" fmla="*/ 4769 h 200"/>
                <a:gd name="T62" fmla="*/ 3409 w 110"/>
                <a:gd name="T63" fmla="*/ 4646 h 200"/>
                <a:gd name="T64" fmla="*/ 3409 w 110"/>
                <a:gd name="T65" fmla="*/ 3749 h 200"/>
                <a:gd name="T66" fmla="*/ 2882 w 110"/>
                <a:gd name="T67" fmla="*/ 3537 h 200"/>
                <a:gd name="T68" fmla="*/ 2882 w 110"/>
                <a:gd name="T69" fmla="*/ 3045 h 200"/>
                <a:gd name="T70" fmla="*/ 2738 w 110"/>
                <a:gd name="T71" fmla="*/ 2746 h 200"/>
                <a:gd name="T72" fmla="*/ 2517 w 110"/>
                <a:gd name="T73" fmla="*/ 3045 h 200"/>
                <a:gd name="T74" fmla="*/ 2246 w 110"/>
                <a:gd name="T75" fmla="*/ 2025 h 200"/>
                <a:gd name="T76" fmla="*/ 1020 w 110"/>
                <a:gd name="T77" fmla="*/ 1020 h 200"/>
                <a:gd name="T78" fmla="*/ 494 w 110"/>
                <a:gd name="T79" fmla="*/ 638 h 200"/>
                <a:gd name="T80" fmla="*/ 365 w 110"/>
                <a:gd name="T81" fmla="*/ 0 h 200"/>
                <a:gd name="T82" fmla="*/ 0 w 110"/>
                <a:gd name="T83" fmla="*/ 495 h 200"/>
                <a:gd name="T84" fmla="*/ 638 w 110"/>
                <a:gd name="T85" fmla="*/ 1020 h 200"/>
                <a:gd name="T86" fmla="*/ 1163 w 110"/>
                <a:gd name="T87" fmla="*/ 2746 h 200"/>
                <a:gd name="T88" fmla="*/ 2246 w 110"/>
                <a:gd name="T89" fmla="*/ 5292 h 200"/>
                <a:gd name="T90" fmla="*/ 3537 w 110"/>
                <a:gd name="T91" fmla="*/ 8031 h 200"/>
                <a:gd name="T92" fmla="*/ 4763 w 110"/>
                <a:gd name="T93" fmla="*/ 9938 h 200"/>
                <a:gd name="T94" fmla="*/ 5444 w 110"/>
                <a:gd name="T95" fmla="*/ 11759 h 200"/>
                <a:gd name="T96" fmla="*/ 7313 w 110"/>
                <a:gd name="T97" fmla="*/ 14853 h 200"/>
                <a:gd name="T98" fmla="*/ 8328 w 110"/>
                <a:gd name="T99" fmla="*/ 16523 h 200"/>
                <a:gd name="T100" fmla="*/ 9934 w 110"/>
                <a:gd name="T101" fmla="*/ 18612 h 200"/>
                <a:gd name="T102" fmla="*/ 13317 w 110"/>
                <a:gd name="T103" fmla="*/ 26084 h 200"/>
                <a:gd name="T104" fmla="*/ 14476 w 110"/>
                <a:gd name="T105" fmla="*/ 28173 h 200"/>
                <a:gd name="T106" fmla="*/ 18222 w 110"/>
                <a:gd name="T107" fmla="*/ 33255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51">
              <a:extLst>
                <a:ext uri="{FF2B5EF4-FFF2-40B4-BE49-F238E27FC236}">
                  <a16:creationId xmlns:a16="http://schemas.microsoft.com/office/drawing/2014/main" id="{BC6E18DD-43B4-864A-BACE-88878F72F20E}"/>
                </a:ext>
              </a:extLst>
            </p:cNvPr>
            <p:cNvSpPr>
              <a:spLocks/>
            </p:cNvSpPr>
            <p:nvPr/>
          </p:nvSpPr>
          <p:spPr bwMode="auto">
            <a:xfrm>
              <a:off x="4010" y="3609"/>
              <a:ext cx="259" cy="475"/>
            </a:xfrm>
            <a:custGeom>
              <a:avLst/>
              <a:gdLst>
                <a:gd name="T0" fmla="*/ 16498 w 110"/>
                <a:gd name="T1" fmla="*/ 30816 h 201"/>
                <a:gd name="T2" fmla="*/ 15978 w 110"/>
                <a:gd name="T3" fmla="*/ 29788 h 201"/>
                <a:gd name="T4" fmla="*/ 15340 w 110"/>
                <a:gd name="T5" fmla="*/ 27477 h 201"/>
                <a:gd name="T6" fmla="*/ 15180 w 110"/>
                <a:gd name="T7" fmla="*/ 26817 h 201"/>
                <a:gd name="T8" fmla="*/ 13616 w 110"/>
                <a:gd name="T9" fmla="*/ 24551 h 201"/>
                <a:gd name="T10" fmla="*/ 13094 w 110"/>
                <a:gd name="T11" fmla="*/ 23885 h 201"/>
                <a:gd name="T12" fmla="*/ 12597 w 110"/>
                <a:gd name="T13" fmla="*/ 22490 h 201"/>
                <a:gd name="T14" fmla="*/ 11959 w 110"/>
                <a:gd name="T15" fmla="*/ 21578 h 201"/>
                <a:gd name="T16" fmla="*/ 11591 w 110"/>
                <a:gd name="T17" fmla="*/ 20931 h 201"/>
                <a:gd name="T18" fmla="*/ 11591 w 110"/>
                <a:gd name="T19" fmla="*/ 20205 h 201"/>
                <a:gd name="T20" fmla="*/ 11071 w 110"/>
                <a:gd name="T21" fmla="*/ 19149 h 201"/>
                <a:gd name="T22" fmla="*/ 10690 w 110"/>
                <a:gd name="T23" fmla="*/ 18435 h 201"/>
                <a:gd name="T24" fmla="*/ 10417 w 110"/>
                <a:gd name="T25" fmla="*/ 17407 h 201"/>
                <a:gd name="T26" fmla="*/ 9713 w 110"/>
                <a:gd name="T27" fmla="*/ 16866 h 201"/>
                <a:gd name="T28" fmla="*/ 9397 w 110"/>
                <a:gd name="T29" fmla="*/ 15694 h 201"/>
                <a:gd name="T30" fmla="*/ 8328 w 110"/>
                <a:gd name="T31" fmla="*/ 14659 h 201"/>
                <a:gd name="T32" fmla="*/ 8328 w 110"/>
                <a:gd name="T33" fmla="*/ 13940 h 201"/>
                <a:gd name="T34" fmla="*/ 8027 w 110"/>
                <a:gd name="T35" fmla="*/ 13409 h 201"/>
                <a:gd name="T36" fmla="*/ 7535 w 110"/>
                <a:gd name="T37" fmla="*/ 12905 h 201"/>
                <a:gd name="T38" fmla="*/ 7535 w 110"/>
                <a:gd name="T39" fmla="*/ 12761 h 201"/>
                <a:gd name="T40" fmla="*/ 7313 w 110"/>
                <a:gd name="T41" fmla="*/ 12381 h 201"/>
                <a:gd name="T42" fmla="*/ 6447 w 110"/>
                <a:gd name="T43" fmla="*/ 10476 h 201"/>
                <a:gd name="T44" fmla="*/ 6148 w 110"/>
                <a:gd name="T45" fmla="*/ 9566 h 201"/>
                <a:gd name="T46" fmla="*/ 5783 w 110"/>
                <a:gd name="T47" fmla="*/ 9082 h 201"/>
                <a:gd name="T48" fmla="*/ 4763 w 110"/>
                <a:gd name="T49" fmla="*/ 7801 h 201"/>
                <a:gd name="T50" fmla="*/ 4424 w 110"/>
                <a:gd name="T51" fmla="*/ 7522 h 201"/>
                <a:gd name="T52" fmla="*/ 4424 w 110"/>
                <a:gd name="T53" fmla="*/ 6768 h 201"/>
                <a:gd name="T54" fmla="*/ 4646 w 110"/>
                <a:gd name="T55" fmla="*/ 6109 h 201"/>
                <a:gd name="T56" fmla="*/ 4269 w 110"/>
                <a:gd name="T57" fmla="*/ 5740 h 201"/>
                <a:gd name="T58" fmla="*/ 4269 w 110"/>
                <a:gd name="T59" fmla="*/ 5239 h 201"/>
                <a:gd name="T60" fmla="*/ 3904 w 110"/>
                <a:gd name="T61" fmla="*/ 5239 h 201"/>
                <a:gd name="T62" fmla="*/ 3044 w 110"/>
                <a:gd name="T63" fmla="*/ 4485 h 201"/>
                <a:gd name="T64" fmla="*/ 3044 w 110"/>
                <a:gd name="T65" fmla="*/ 3843 h 201"/>
                <a:gd name="T66" fmla="*/ 2882 w 110"/>
                <a:gd name="T67" fmla="*/ 3843 h 201"/>
                <a:gd name="T68" fmla="*/ 2882 w 110"/>
                <a:gd name="T69" fmla="*/ 3301 h 201"/>
                <a:gd name="T70" fmla="*/ 2517 w 110"/>
                <a:gd name="T71" fmla="*/ 2585 h 201"/>
                <a:gd name="T72" fmla="*/ 2246 w 110"/>
                <a:gd name="T73" fmla="*/ 3301 h 201"/>
                <a:gd name="T74" fmla="*/ 2246 w 110"/>
                <a:gd name="T75" fmla="*/ 2061 h 201"/>
                <a:gd name="T76" fmla="*/ 638 w 110"/>
                <a:gd name="T77" fmla="*/ 1257 h 201"/>
                <a:gd name="T78" fmla="*/ 365 w 110"/>
                <a:gd name="T79" fmla="*/ 1028 h 201"/>
                <a:gd name="T80" fmla="*/ 0 w 110"/>
                <a:gd name="T81" fmla="*/ 0 h 201"/>
                <a:gd name="T82" fmla="*/ 0 w 110"/>
                <a:gd name="T83" fmla="*/ 659 h 201"/>
                <a:gd name="T84" fmla="*/ 638 w 110"/>
                <a:gd name="T85" fmla="*/ 1257 h 201"/>
                <a:gd name="T86" fmla="*/ 859 w 110"/>
                <a:gd name="T87" fmla="*/ 2971 h 201"/>
                <a:gd name="T88" fmla="*/ 2246 w 110"/>
                <a:gd name="T89" fmla="*/ 5608 h 201"/>
                <a:gd name="T90" fmla="*/ 3537 w 110"/>
                <a:gd name="T91" fmla="*/ 8170 h 201"/>
                <a:gd name="T92" fmla="*/ 4646 w 110"/>
                <a:gd name="T93" fmla="*/ 10476 h 201"/>
                <a:gd name="T94" fmla="*/ 5288 w 110"/>
                <a:gd name="T95" fmla="*/ 12381 h 201"/>
                <a:gd name="T96" fmla="*/ 7313 w 110"/>
                <a:gd name="T97" fmla="*/ 15469 h 201"/>
                <a:gd name="T98" fmla="*/ 8328 w 110"/>
                <a:gd name="T99" fmla="*/ 17088 h 201"/>
                <a:gd name="T100" fmla="*/ 9713 w 110"/>
                <a:gd name="T101" fmla="*/ 19307 h 201"/>
                <a:gd name="T102" fmla="*/ 13317 w 110"/>
                <a:gd name="T103" fmla="*/ 26973 h 201"/>
                <a:gd name="T104" fmla="*/ 14631 w 110"/>
                <a:gd name="T105" fmla="*/ 29103 h 201"/>
                <a:gd name="T106" fmla="*/ 18377 w 110"/>
                <a:gd name="T107" fmla="*/ 34339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52">
              <a:extLst>
                <a:ext uri="{FF2B5EF4-FFF2-40B4-BE49-F238E27FC236}">
                  <a16:creationId xmlns:a16="http://schemas.microsoft.com/office/drawing/2014/main" id="{59657B6A-C294-AF42-A48B-9B7C8503FDBA}"/>
                </a:ext>
              </a:extLst>
            </p:cNvPr>
            <p:cNvSpPr>
              <a:spLocks/>
            </p:cNvSpPr>
            <p:nvPr/>
          </p:nvSpPr>
          <p:spPr bwMode="auto">
            <a:xfrm>
              <a:off x="4227" y="1606"/>
              <a:ext cx="58" cy="2471"/>
            </a:xfrm>
            <a:custGeom>
              <a:avLst/>
              <a:gdLst>
                <a:gd name="T0" fmla="*/ 3559 w 25"/>
                <a:gd name="T1" fmla="*/ 0 h 1046"/>
                <a:gd name="T2" fmla="*/ 2610 w 25"/>
                <a:gd name="T3" fmla="*/ 90043 h 1046"/>
                <a:gd name="T4" fmla="*/ 3907 w 25"/>
                <a:gd name="T5" fmla="*/ 181784 h 1046"/>
                <a:gd name="T6" fmla="*/ 612 w 25"/>
                <a:gd name="T7" fmla="*/ 181784 h 1046"/>
                <a:gd name="T8" fmla="*/ 1733 w 25"/>
                <a:gd name="T9" fmla="*/ 131769 h 1046"/>
                <a:gd name="T10" fmla="*/ 0 w 25"/>
                <a:gd name="T11" fmla="*/ 41582 h 1046"/>
                <a:gd name="T12" fmla="*/ 1276 w 25"/>
                <a:gd name="T13" fmla="*/ 0 h 1046"/>
                <a:gd name="T14" fmla="*/ 3559 w 25"/>
                <a:gd name="T15" fmla="*/ 0 h 1046"/>
                <a:gd name="T16" fmla="*/ 3559 w 25"/>
                <a:gd name="T17" fmla="*/ 0 h 10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 name="Group 69">
            <a:extLst>
              <a:ext uri="{FF2B5EF4-FFF2-40B4-BE49-F238E27FC236}">
                <a16:creationId xmlns:a16="http://schemas.microsoft.com/office/drawing/2014/main" id="{6751D606-4134-F14F-8B38-572C75010179}"/>
              </a:ext>
            </a:extLst>
          </p:cNvPr>
          <p:cNvGrpSpPr>
            <a:grpSpLocks noChangeAspect="1"/>
          </p:cNvGrpSpPr>
          <p:nvPr/>
        </p:nvGrpSpPr>
        <p:grpSpPr bwMode="auto">
          <a:xfrm>
            <a:off x="9086850" y="2736850"/>
            <a:ext cx="906463" cy="2416175"/>
            <a:chOff x="3124" y="236"/>
            <a:chExt cx="1443" cy="3848"/>
          </a:xfrm>
        </p:grpSpPr>
        <p:sp>
          <p:nvSpPr>
            <p:cNvPr id="175" name="Freeform 70">
              <a:extLst>
                <a:ext uri="{FF2B5EF4-FFF2-40B4-BE49-F238E27FC236}">
                  <a16:creationId xmlns:a16="http://schemas.microsoft.com/office/drawing/2014/main" id="{E40B4114-185D-A84B-8B2C-030CB43C7329}"/>
                </a:ext>
              </a:extLst>
            </p:cNvPr>
            <p:cNvSpPr>
              <a:spLocks/>
            </p:cNvSpPr>
            <p:nvPr/>
          </p:nvSpPr>
          <p:spPr bwMode="auto">
            <a:xfrm>
              <a:off x="3991" y="494"/>
              <a:ext cx="28" cy="1345"/>
            </a:xfrm>
            <a:custGeom>
              <a:avLst/>
              <a:gdLst>
                <a:gd name="T0" fmla="*/ 3 w 29"/>
                <a:gd name="T1" fmla="*/ 0 h 1347"/>
                <a:gd name="T2" fmla="*/ 0 w 29"/>
                <a:gd name="T3" fmla="*/ 1335 h 1347"/>
                <a:gd name="T4" fmla="*/ 18 w 29"/>
                <a:gd name="T5" fmla="*/ 1335 h 1347"/>
                <a:gd name="T6" fmla="*/ 23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347">
                  <a:moveTo>
                    <a:pt x="3" y="0"/>
                  </a:moveTo>
                  <a:lnTo>
                    <a:pt x="0" y="1347"/>
                  </a:lnTo>
                  <a:lnTo>
                    <a:pt x="24" y="1347"/>
                  </a:lnTo>
                  <a:lnTo>
                    <a:pt x="29"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71">
              <a:extLst>
                <a:ext uri="{FF2B5EF4-FFF2-40B4-BE49-F238E27FC236}">
                  <a16:creationId xmlns:a16="http://schemas.microsoft.com/office/drawing/2014/main" id="{EC7C59E2-2C8B-0847-99D4-C897692C56AB}"/>
                </a:ext>
              </a:extLst>
            </p:cNvPr>
            <p:cNvSpPr>
              <a:spLocks/>
            </p:cNvSpPr>
            <p:nvPr/>
          </p:nvSpPr>
          <p:spPr bwMode="auto">
            <a:xfrm>
              <a:off x="3811" y="1217"/>
              <a:ext cx="162" cy="248"/>
            </a:xfrm>
            <a:custGeom>
              <a:avLst/>
              <a:gdLst>
                <a:gd name="T0" fmla="*/ 11886 w 68"/>
                <a:gd name="T1" fmla="*/ 18236 h 105"/>
                <a:gd name="T2" fmla="*/ 932 w 68"/>
                <a:gd name="T3" fmla="*/ 0 h 105"/>
                <a:gd name="T4" fmla="*/ 11886 w 68"/>
                <a:gd name="T5" fmla="*/ 18236 h 105"/>
                <a:gd name="T6" fmla="*/ 0 60000 65536"/>
                <a:gd name="T7" fmla="*/ 0 60000 65536"/>
                <a:gd name="T8" fmla="*/ 0 60000 65536"/>
              </a:gdLst>
              <a:ahLst/>
              <a:cxnLst>
                <a:cxn ang="T6">
                  <a:pos x="T0" y="T1"/>
                </a:cxn>
                <a:cxn ang="T7">
                  <a:pos x="T2" y="T3"/>
                </a:cxn>
                <a:cxn ang="T8">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72">
              <a:extLst>
                <a:ext uri="{FF2B5EF4-FFF2-40B4-BE49-F238E27FC236}">
                  <a16:creationId xmlns:a16="http://schemas.microsoft.com/office/drawing/2014/main" id="{3D71A445-D970-FB4B-A2B7-429B85A6637C}"/>
                </a:ext>
              </a:extLst>
            </p:cNvPr>
            <p:cNvSpPr>
              <a:spLocks/>
            </p:cNvSpPr>
            <p:nvPr/>
          </p:nvSpPr>
          <p:spPr bwMode="auto">
            <a:xfrm>
              <a:off x="4021" y="1007"/>
              <a:ext cx="162" cy="248"/>
            </a:xfrm>
            <a:custGeom>
              <a:avLst/>
              <a:gdLst>
                <a:gd name="T0" fmla="*/ 772 w 68"/>
                <a:gd name="T1" fmla="*/ 17379 h 106"/>
                <a:gd name="T2" fmla="*/ 11657 w 68"/>
                <a:gd name="T3" fmla="*/ 0 h 106"/>
                <a:gd name="T4" fmla="*/ 772 w 68"/>
                <a:gd name="T5" fmla="*/ 17379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73">
              <a:extLst>
                <a:ext uri="{FF2B5EF4-FFF2-40B4-BE49-F238E27FC236}">
                  <a16:creationId xmlns:a16="http://schemas.microsoft.com/office/drawing/2014/main" id="{8E8AE641-16DA-584E-9BC2-0896BE2BAB25}"/>
                </a:ext>
              </a:extLst>
            </p:cNvPr>
            <p:cNvSpPr>
              <a:spLocks/>
            </p:cNvSpPr>
            <p:nvPr/>
          </p:nvSpPr>
          <p:spPr bwMode="auto">
            <a:xfrm>
              <a:off x="3811" y="1510"/>
              <a:ext cx="162" cy="253"/>
            </a:xfrm>
            <a:custGeom>
              <a:avLst/>
              <a:gdLst>
                <a:gd name="T0" fmla="*/ 11886 w 68"/>
                <a:gd name="T1" fmla="*/ 18689 h 107"/>
                <a:gd name="T2" fmla="*/ 932 w 68"/>
                <a:gd name="T3" fmla="*/ 0 h 107"/>
                <a:gd name="T4" fmla="*/ 11886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74">
              <a:extLst>
                <a:ext uri="{FF2B5EF4-FFF2-40B4-BE49-F238E27FC236}">
                  <a16:creationId xmlns:a16="http://schemas.microsoft.com/office/drawing/2014/main" id="{188AA619-4164-5E48-A183-930009602C40}"/>
                </a:ext>
              </a:extLst>
            </p:cNvPr>
            <p:cNvSpPr>
              <a:spLocks/>
            </p:cNvSpPr>
            <p:nvPr/>
          </p:nvSpPr>
          <p:spPr bwMode="auto">
            <a:xfrm>
              <a:off x="4021" y="1300"/>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75">
              <a:extLst>
                <a:ext uri="{FF2B5EF4-FFF2-40B4-BE49-F238E27FC236}">
                  <a16:creationId xmlns:a16="http://schemas.microsoft.com/office/drawing/2014/main" id="{3F53E22C-308F-C545-B8C0-00B288BD9302}"/>
                </a:ext>
              </a:extLst>
            </p:cNvPr>
            <p:cNvSpPr>
              <a:spLocks/>
            </p:cNvSpPr>
            <p:nvPr/>
          </p:nvSpPr>
          <p:spPr bwMode="auto">
            <a:xfrm>
              <a:off x="4021" y="1632"/>
              <a:ext cx="162" cy="253"/>
            </a:xfrm>
            <a:custGeom>
              <a:avLst/>
              <a:gdLst>
                <a:gd name="T0" fmla="*/ 772 w 68"/>
                <a:gd name="T1" fmla="*/ 18689 h 107"/>
                <a:gd name="T2" fmla="*/ 11657 w 68"/>
                <a:gd name="T3" fmla="*/ 0 h 107"/>
                <a:gd name="T4" fmla="*/ 772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76">
              <a:extLst>
                <a:ext uri="{FF2B5EF4-FFF2-40B4-BE49-F238E27FC236}">
                  <a16:creationId xmlns:a16="http://schemas.microsoft.com/office/drawing/2014/main" id="{4E1278BF-8F7B-8844-BE3A-69F72B9FFC89}"/>
                </a:ext>
              </a:extLst>
            </p:cNvPr>
            <p:cNvSpPr>
              <a:spLocks/>
            </p:cNvSpPr>
            <p:nvPr/>
          </p:nvSpPr>
          <p:spPr bwMode="auto">
            <a:xfrm>
              <a:off x="3811" y="886"/>
              <a:ext cx="162" cy="253"/>
            </a:xfrm>
            <a:custGeom>
              <a:avLst/>
              <a:gdLst>
                <a:gd name="T0" fmla="*/ 11886 w 68"/>
                <a:gd name="T1" fmla="*/ 18689 h 107"/>
                <a:gd name="T2" fmla="*/ 932 w 68"/>
                <a:gd name="T3" fmla="*/ 0 h 107"/>
                <a:gd name="T4" fmla="*/ 11886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77">
              <a:extLst>
                <a:ext uri="{FF2B5EF4-FFF2-40B4-BE49-F238E27FC236}">
                  <a16:creationId xmlns:a16="http://schemas.microsoft.com/office/drawing/2014/main" id="{CD907539-F8B6-114B-95FC-65CEEFE623DE}"/>
                </a:ext>
              </a:extLst>
            </p:cNvPr>
            <p:cNvSpPr>
              <a:spLocks/>
            </p:cNvSpPr>
            <p:nvPr/>
          </p:nvSpPr>
          <p:spPr bwMode="auto">
            <a:xfrm>
              <a:off x="4021" y="676"/>
              <a:ext cx="162" cy="253"/>
            </a:xfrm>
            <a:custGeom>
              <a:avLst/>
              <a:gdLst>
                <a:gd name="T0" fmla="*/ 772 w 68"/>
                <a:gd name="T1" fmla="*/ 19608 h 106"/>
                <a:gd name="T2" fmla="*/ 11657 w 68"/>
                <a:gd name="T3" fmla="*/ 0 h 106"/>
                <a:gd name="T4" fmla="*/ 772 w 68"/>
                <a:gd name="T5" fmla="*/ 19608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78">
              <a:extLst>
                <a:ext uri="{FF2B5EF4-FFF2-40B4-BE49-F238E27FC236}">
                  <a16:creationId xmlns:a16="http://schemas.microsoft.com/office/drawing/2014/main" id="{EF4DD71F-7EF5-554B-A8DD-9E1001A2BF2F}"/>
                </a:ext>
              </a:extLst>
            </p:cNvPr>
            <p:cNvSpPr>
              <a:spLocks/>
            </p:cNvSpPr>
            <p:nvPr/>
          </p:nvSpPr>
          <p:spPr bwMode="auto">
            <a:xfrm>
              <a:off x="3811" y="570"/>
              <a:ext cx="162" cy="250"/>
            </a:xfrm>
            <a:custGeom>
              <a:avLst/>
              <a:gdLst>
                <a:gd name="T0" fmla="*/ 11886 w 68"/>
                <a:gd name="T1" fmla="*/ 18262 h 106"/>
                <a:gd name="T2" fmla="*/ 932 w 68"/>
                <a:gd name="T3" fmla="*/ 0 h 106"/>
                <a:gd name="T4" fmla="*/ 11886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79">
              <a:extLst>
                <a:ext uri="{FF2B5EF4-FFF2-40B4-BE49-F238E27FC236}">
                  <a16:creationId xmlns:a16="http://schemas.microsoft.com/office/drawing/2014/main" id="{7EBC28E3-2E82-9F4A-9514-463F31EB386B}"/>
                </a:ext>
              </a:extLst>
            </p:cNvPr>
            <p:cNvSpPr>
              <a:spLocks/>
            </p:cNvSpPr>
            <p:nvPr/>
          </p:nvSpPr>
          <p:spPr bwMode="auto">
            <a:xfrm>
              <a:off x="3811" y="274"/>
              <a:ext cx="162" cy="250"/>
            </a:xfrm>
            <a:custGeom>
              <a:avLst/>
              <a:gdLst>
                <a:gd name="T0" fmla="*/ 11886 w 68"/>
                <a:gd name="T1" fmla="*/ 18262 h 106"/>
                <a:gd name="T2" fmla="*/ 932 w 68"/>
                <a:gd name="T3" fmla="*/ 0 h 106"/>
                <a:gd name="T4" fmla="*/ 11886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80">
              <a:extLst>
                <a:ext uri="{FF2B5EF4-FFF2-40B4-BE49-F238E27FC236}">
                  <a16:creationId xmlns:a16="http://schemas.microsoft.com/office/drawing/2014/main" id="{8393984A-EBF3-6C47-B240-2E6E0A766233}"/>
                </a:ext>
              </a:extLst>
            </p:cNvPr>
            <p:cNvSpPr>
              <a:spLocks/>
            </p:cNvSpPr>
            <p:nvPr/>
          </p:nvSpPr>
          <p:spPr bwMode="auto">
            <a:xfrm>
              <a:off x="4021" y="360"/>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81">
              <a:extLst>
                <a:ext uri="{FF2B5EF4-FFF2-40B4-BE49-F238E27FC236}">
                  <a16:creationId xmlns:a16="http://schemas.microsoft.com/office/drawing/2014/main" id="{560C1EDC-8DD8-EF4E-9AC1-0150B5B7D586}"/>
                </a:ext>
              </a:extLst>
            </p:cNvPr>
            <p:cNvSpPr>
              <a:spLocks/>
            </p:cNvSpPr>
            <p:nvPr/>
          </p:nvSpPr>
          <p:spPr bwMode="auto">
            <a:xfrm>
              <a:off x="3359" y="486"/>
              <a:ext cx="23" cy="1049"/>
            </a:xfrm>
            <a:custGeom>
              <a:avLst/>
              <a:gdLst>
                <a:gd name="T0" fmla="*/ 2 w 21"/>
                <a:gd name="T1" fmla="*/ 0 h 1049"/>
                <a:gd name="T2" fmla="*/ 0 w 21"/>
                <a:gd name="T3" fmla="*/ 1049 h 1049"/>
                <a:gd name="T4" fmla="*/ 33 w 21"/>
                <a:gd name="T5" fmla="*/ 1049 h 1049"/>
                <a:gd name="T6" fmla="*/ 36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1049">
                  <a:moveTo>
                    <a:pt x="2" y="0"/>
                  </a:moveTo>
                  <a:lnTo>
                    <a:pt x="0" y="1049"/>
                  </a:lnTo>
                  <a:lnTo>
                    <a:pt x="19" y="1049"/>
                  </a:lnTo>
                  <a:lnTo>
                    <a:pt x="21"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82">
              <a:extLst>
                <a:ext uri="{FF2B5EF4-FFF2-40B4-BE49-F238E27FC236}">
                  <a16:creationId xmlns:a16="http://schemas.microsoft.com/office/drawing/2014/main" id="{986AD969-554A-DE4A-B3F7-099C7A6259BF}"/>
                </a:ext>
              </a:extLst>
            </p:cNvPr>
            <p:cNvSpPr>
              <a:spLocks/>
            </p:cNvSpPr>
            <p:nvPr/>
          </p:nvSpPr>
          <p:spPr bwMode="auto">
            <a:xfrm>
              <a:off x="3220" y="1048"/>
              <a:ext cx="126" cy="195"/>
            </a:xfrm>
            <a:custGeom>
              <a:avLst/>
              <a:gdLst>
                <a:gd name="T0" fmla="*/ 9200 w 53"/>
                <a:gd name="T1" fmla="*/ 14834 h 82"/>
                <a:gd name="T2" fmla="*/ 768 w 53"/>
                <a:gd name="T3" fmla="*/ 0 h 82"/>
                <a:gd name="T4" fmla="*/ 9200 w 53"/>
                <a:gd name="T5" fmla="*/ 14834 h 82"/>
                <a:gd name="T6" fmla="*/ 0 60000 65536"/>
                <a:gd name="T7" fmla="*/ 0 60000 65536"/>
                <a:gd name="T8" fmla="*/ 0 60000 65536"/>
              </a:gdLst>
              <a:ahLst/>
              <a:cxnLst>
                <a:cxn ang="T6">
                  <a:pos x="T0" y="T1"/>
                </a:cxn>
                <a:cxn ang="T7">
                  <a:pos x="T2" y="T3"/>
                </a:cxn>
                <a:cxn ang="T8">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83">
              <a:extLst>
                <a:ext uri="{FF2B5EF4-FFF2-40B4-BE49-F238E27FC236}">
                  <a16:creationId xmlns:a16="http://schemas.microsoft.com/office/drawing/2014/main" id="{4ABF32C2-6A81-9544-8097-3DA01872270C}"/>
                </a:ext>
              </a:extLst>
            </p:cNvPr>
            <p:cNvSpPr>
              <a:spLocks/>
            </p:cNvSpPr>
            <p:nvPr/>
          </p:nvSpPr>
          <p:spPr bwMode="auto">
            <a:xfrm>
              <a:off x="3387" y="886"/>
              <a:ext cx="121" cy="195"/>
            </a:xfrm>
            <a:custGeom>
              <a:avLst/>
              <a:gdLst>
                <a:gd name="T0" fmla="*/ 465 w 52"/>
                <a:gd name="T1" fmla="*/ 13953 h 83"/>
                <a:gd name="T2" fmla="*/ 7774 w 52"/>
                <a:gd name="T3" fmla="*/ 0 h 83"/>
                <a:gd name="T4" fmla="*/ 465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84">
              <a:extLst>
                <a:ext uri="{FF2B5EF4-FFF2-40B4-BE49-F238E27FC236}">
                  <a16:creationId xmlns:a16="http://schemas.microsoft.com/office/drawing/2014/main" id="{7309DB57-D802-6B4B-8EC5-3AC4A1D6EB52}"/>
                </a:ext>
              </a:extLst>
            </p:cNvPr>
            <p:cNvSpPr>
              <a:spLocks/>
            </p:cNvSpPr>
            <p:nvPr/>
          </p:nvSpPr>
          <p:spPr bwMode="auto">
            <a:xfrm>
              <a:off x="3220" y="1278"/>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85">
              <a:extLst>
                <a:ext uri="{FF2B5EF4-FFF2-40B4-BE49-F238E27FC236}">
                  <a16:creationId xmlns:a16="http://schemas.microsoft.com/office/drawing/2014/main" id="{27CE9D24-6FF2-3A4F-8C16-419D79E79F11}"/>
                </a:ext>
              </a:extLst>
            </p:cNvPr>
            <p:cNvSpPr>
              <a:spLocks/>
            </p:cNvSpPr>
            <p:nvPr/>
          </p:nvSpPr>
          <p:spPr bwMode="auto">
            <a:xfrm>
              <a:off x="3387" y="1113"/>
              <a:ext cx="121" cy="195"/>
            </a:xfrm>
            <a:custGeom>
              <a:avLst/>
              <a:gdLst>
                <a:gd name="T0" fmla="*/ 465 w 52"/>
                <a:gd name="T1" fmla="*/ 14834 h 82"/>
                <a:gd name="T2" fmla="*/ 7774 w 52"/>
                <a:gd name="T3" fmla="*/ 0 h 82"/>
                <a:gd name="T4" fmla="*/ 465 w 52"/>
                <a:gd name="T5" fmla="*/ 14834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86">
              <a:extLst>
                <a:ext uri="{FF2B5EF4-FFF2-40B4-BE49-F238E27FC236}">
                  <a16:creationId xmlns:a16="http://schemas.microsoft.com/office/drawing/2014/main" id="{36A60085-1AA5-5B4D-8844-E6C51E659B84}"/>
                </a:ext>
              </a:extLst>
            </p:cNvPr>
            <p:cNvSpPr>
              <a:spLocks/>
            </p:cNvSpPr>
            <p:nvPr/>
          </p:nvSpPr>
          <p:spPr bwMode="auto">
            <a:xfrm>
              <a:off x="3387" y="1371"/>
              <a:ext cx="121" cy="197"/>
            </a:xfrm>
            <a:custGeom>
              <a:avLst/>
              <a:gdLst>
                <a:gd name="T0" fmla="*/ 465 w 52"/>
                <a:gd name="T1" fmla="*/ 14856 h 83"/>
                <a:gd name="T2" fmla="*/ 7774 w 52"/>
                <a:gd name="T3" fmla="*/ 0 h 83"/>
                <a:gd name="T4" fmla="*/ 465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87">
              <a:extLst>
                <a:ext uri="{FF2B5EF4-FFF2-40B4-BE49-F238E27FC236}">
                  <a16:creationId xmlns:a16="http://schemas.microsoft.com/office/drawing/2014/main" id="{D2C40EA5-BA04-8945-B3A8-F7C64D6DEA88}"/>
                </a:ext>
              </a:extLst>
            </p:cNvPr>
            <p:cNvSpPr>
              <a:spLocks/>
            </p:cNvSpPr>
            <p:nvPr/>
          </p:nvSpPr>
          <p:spPr bwMode="auto">
            <a:xfrm>
              <a:off x="3220" y="792"/>
              <a:ext cx="126" cy="197"/>
            </a:xfrm>
            <a:custGeom>
              <a:avLst/>
              <a:gdLst>
                <a:gd name="T0" fmla="*/ 9200 w 53"/>
                <a:gd name="T1" fmla="*/ 14856 h 83"/>
                <a:gd name="T2" fmla="*/ 768 w 53"/>
                <a:gd name="T3" fmla="*/ 0 h 83"/>
                <a:gd name="T4" fmla="*/ 9200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88">
              <a:extLst>
                <a:ext uri="{FF2B5EF4-FFF2-40B4-BE49-F238E27FC236}">
                  <a16:creationId xmlns:a16="http://schemas.microsoft.com/office/drawing/2014/main" id="{EC52A7FD-A1F7-1E40-8C7B-DDE706FBD15D}"/>
                </a:ext>
              </a:extLst>
            </p:cNvPr>
            <p:cNvSpPr>
              <a:spLocks/>
            </p:cNvSpPr>
            <p:nvPr/>
          </p:nvSpPr>
          <p:spPr bwMode="auto">
            <a:xfrm>
              <a:off x="3387" y="630"/>
              <a:ext cx="121" cy="195"/>
            </a:xfrm>
            <a:custGeom>
              <a:avLst/>
              <a:gdLst>
                <a:gd name="T0" fmla="*/ 465 w 52"/>
                <a:gd name="T1" fmla="*/ 13953 h 83"/>
                <a:gd name="T2" fmla="*/ 7774 w 52"/>
                <a:gd name="T3" fmla="*/ 0 h 83"/>
                <a:gd name="T4" fmla="*/ 465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89">
              <a:extLst>
                <a:ext uri="{FF2B5EF4-FFF2-40B4-BE49-F238E27FC236}">
                  <a16:creationId xmlns:a16="http://schemas.microsoft.com/office/drawing/2014/main" id="{C32C58AE-9C3D-CE45-9CD4-E32E96E4C043}"/>
                </a:ext>
              </a:extLst>
            </p:cNvPr>
            <p:cNvSpPr>
              <a:spLocks/>
            </p:cNvSpPr>
            <p:nvPr/>
          </p:nvSpPr>
          <p:spPr bwMode="auto">
            <a:xfrm>
              <a:off x="3220" y="544"/>
              <a:ext cx="126" cy="197"/>
            </a:xfrm>
            <a:custGeom>
              <a:avLst/>
              <a:gdLst>
                <a:gd name="T0" fmla="*/ 9200 w 53"/>
                <a:gd name="T1" fmla="*/ 14856 h 83"/>
                <a:gd name="T2" fmla="*/ 768 w 53"/>
                <a:gd name="T3" fmla="*/ 0 h 83"/>
                <a:gd name="T4" fmla="*/ 9200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90">
              <a:extLst>
                <a:ext uri="{FF2B5EF4-FFF2-40B4-BE49-F238E27FC236}">
                  <a16:creationId xmlns:a16="http://schemas.microsoft.com/office/drawing/2014/main" id="{675DE98B-8A0D-404B-BA91-45435756A41B}"/>
                </a:ext>
              </a:extLst>
            </p:cNvPr>
            <p:cNvSpPr>
              <a:spLocks/>
            </p:cNvSpPr>
            <p:nvPr/>
          </p:nvSpPr>
          <p:spPr bwMode="auto">
            <a:xfrm>
              <a:off x="3220" y="317"/>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91">
              <a:extLst>
                <a:ext uri="{FF2B5EF4-FFF2-40B4-BE49-F238E27FC236}">
                  <a16:creationId xmlns:a16="http://schemas.microsoft.com/office/drawing/2014/main" id="{23EA010E-337F-AA4C-A123-C7486AE85AFB}"/>
                </a:ext>
              </a:extLst>
            </p:cNvPr>
            <p:cNvSpPr>
              <a:spLocks/>
            </p:cNvSpPr>
            <p:nvPr/>
          </p:nvSpPr>
          <p:spPr bwMode="auto">
            <a:xfrm>
              <a:off x="3387" y="385"/>
              <a:ext cx="121" cy="192"/>
            </a:xfrm>
            <a:custGeom>
              <a:avLst/>
              <a:gdLst>
                <a:gd name="T0" fmla="*/ 465 w 52"/>
                <a:gd name="T1" fmla="*/ 13531 h 82"/>
                <a:gd name="T2" fmla="*/ 7774 w 52"/>
                <a:gd name="T3" fmla="*/ 0 h 82"/>
                <a:gd name="T4" fmla="*/ 465 w 52"/>
                <a:gd name="T5" fmla="*/ 13531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92">
              <a:extLst>
                <a:ext uri="{FF2B5EF4-FFF2-40B4-BE49-F238E27FC236}">
                  <a16:creationId xmlns:a16="http://schemas.microsoft.com/office/drawing/2014/main" id="{86872114-E8B0-2241-89E9-8098E238B60C}"/>
                </a:ext>
              </a:extLst>
            </p:cNvPr>
            <p:cNvSpPr>
              <a:spLocks/>
            </p:cNvSpPr>
            <p:nvPr/>
          </p:nvSpPr>
          <p:spPr bwMode="auto">
            <a:xfrm>
              <a:off x="3124" y="1063"/>
              <a:ext cx="263" cy="1241"/>
            </a:xfrm>
            <a:custGeom>
              <a:avLst/>
              <a:gdLst>
                <a:gd name="T0" fmla="*/ 8573 w 112"/>
                <a:gd name="T1" fmla="*/ 84953 h 525"/>
                <a:gd name="T2" fmla="*/ 8573 w 112"/>
                <a:gd name="T3" fmla="*/ 74836 h 525"/>
                <a:gd name="T4" fmla="*/ 491 w 112"/>
                <a:gd name="T5" fmla="*/ 59842 h 525"/>
                <a:gd name="T6" fmla="*/ 8573 w 112"/>
                <a:gd name="T7" fmla="*/ 71522 h 525"/>
                <a:gd name="T8" fmla="*/ 8573 w 112"/>
                <a:gd name="T9" fmla="*/ 58445 h 525"/>
                <a:gd name="T10" fmla="*/ 491 w 112"/>
                <a:gd name="T11" fmla="*/ 43454 h 525"/>
                <a:gd name="T12" fmla="*/ 8364 w 112"/>
                <a:gd name="T13" fmla="*/ 54758 h 525"/>
                <a:gd name="T14" fmla="*/ 8364 w 112"/>
                <a:gd name="T15" fmla="*/ 37336 h 525"/>
                <a:gd name="T16" fmla="*/ 1153 w 112"/>
                <a:gd name="T17" fmla="*/ 22886 h 525"/>
                <a:gd name="T18" fmla="*/ 8364 w 112"/>
                <a:gd name="T19" fmla="*/ 31978 h 525"/>
                <a:gd name="T20" fmla="*/ 8364 w 112"/>
                <a:gd name="T21" fmla="*/ 20445 h 525"/>
                <a:gd name="T22" fmla="*/ 855 w 112"/>
                <a:gd name="T23" fmla="*/ 5744 h 525"/>
                <a:gd name="T24" fmla="*/ 8364 w 112"/>
                <a:gd name="T25" fmla="*/ 15360 h 525"/>
                <a:gd name="T26" fmla="*/ 8364 w 112"/>
                <a:gd name="T27" fmla="*/ 9744 h 525"/>
                <a:gd name="T28" fmla="*/ 9700 w 112"/>
                <a:gd name="T29" fmla="*/ 9744 h 525"/>
                <a:gd name="T30" fmla="*/ 17276 w 112"/>
                <a:gd name="T31" fmla="*/ 0 h 525"/>
                <a:gd name="T32" fmla="*/ 9919 w 112"/>
                <a:gd name="T33" fmla="*/ 14672 h 525"/>
                <a:gd name="T34" fmla="*/ 9919 w 112"/>
                <a:gd name="T35" fmla="*/ 28250 h 525"/>
                <a:gd name="T36" fmla="*/ 17788 w 112"/>
                <a:gd name="T37" fmla="*/ 16232 h 525"/>
                <a:gd name="T38" fmla="*/ 9919 w 112"/>
                <a:gd name="T39" fmla="*/ 31224 h 525"/>
                <a:gd name="T40" fmla="*/ 9919 w 112"/>
                <a:gd name="T41" fmla="*/ 46059 h 525"/>
                <a:gd name="T42" fmla="*/ 17635 w 112"/>
                <a:gd name="T43" fmla="*/ 35554 h 525"/>
                <a:gd name="T44" fmla="*/ 9919 w 112"/>
                <a:gd name="T45" fmla="*/ 50640 h 525"/>
                <a:gd name="T46" fmla="*/ 9919 w 112"/>
                <a:gd name="T47" fmla="*/ 64721 h 525"/>
                <a:gd name="T48" fmla="*/ 17635 w 112"/>
                <a:gd name="T49" fmla="*/ 54602 h 525"/>
                <a:gd name="T50" fmla="*/ 9919 w 112"/>
                <a:gd name="T51" fmla="*/ 69224 h 525"/>
                <a:gd name="T52" fmla="*/ 10062 w 112"/>
                <a:gd name="T53" fmla="*/ 85825 h 525"/>
                <a:gd name="T54" fmla="*/ 18131 w 112"/>
                <a:gd name="T55" fmla="*/ 72403 h 525"/>
                <a:gd name="T56" fmla="*/ 10062 w 112"/>
                <a:gd name="T57" fmla="*/ 87608 h 525"/>
                <a:gd name="T58" fmla="*/ 10062 w 112"/>
                <a:gd name="T59" fmla="*/ 91569 h 525"/>
                <a:gd name="T60" fmla="*/ 8573 w 112"/>
                <a:gd name="T61" fmla="*/ 91569 h 525"/>
                <a:gd name="T62" fmla="*/ 8573 w 112"/>
                <a:gd name="T63" fmla="*/ 90328 h 525"/>
                <a:gd name="T64" fmla="*/ 1153 w 112"/>
                <a:gd name="T65" fmla="*/ 75706 h 525"/>
                <a:gd name="T66" fmla="*/ 8573 w 112"/>
                <a:gd name="T67" fmla="*/ 84953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94">
              <a:extLst>
                <a:ext uri="{FF2B5EF4-FFF2-40B4-BE49-F238E27FC236}">
                  <a16:creationId xmlns:a16="http://schemas.microsoft.com/office/drawing/2014/main" id="{13201449-712F-A449-81D6-B725A8347BA3}"/>
                </a:ext>
              </a:extLst>
            </p:cNvPr>
            <p:cNvSpPr>
              <a:spLocks/>
            </p:cNvSpPr>
            <p:nvPr/>
          </p:nvSpPr>
          <p:spPr bwMode="auto">
            <a:xfrm>
              <a:off x="3248" y="2924"/>
              <a:ext cx="361" cy="561"/>
            </a:xfrm>
            <a:custGeom>
              <a:avLst/>
              <a:gdLst>
                <a:gd name="T0" fmla="*/ 25840 w 152"/>
                <a:gd name="T1" fmla="*/ 41687 h 237"/>
                <a:gd name="T2" fmla="*/ 1969 w 152"/>
                <a:gd name="T3" fmla="*/ 0 h 237"/>
                <a:gd name="T4" fmla="*/ 25840 w 152"/>
                <a:gd name="T5" fmla="*/ 41687 h 237"/>
                <a:gd name="T6" fmla="*/ 0 60000 65536"/>
                <a:gd name="T7" fmla="*/ 0 60000 65536"/>
                <a:gd name="T8" fmla="*/ 0 60000 65536"/>
              </a:gdLst>
              <a:ahLst/>
              <a:cxnLst>
                <a:cxn ang="T6">
                  <a:pos x="T0" y="T1"/>
                </a:cxn>
                <a:cxn ang="T7">
                  <a:pos x="T2" y="T3"/>
                </a:cxn>
                <a:cxn ang="T8">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95">
              <a:extLst>
                <a:ext uri="{FF2B5EF4-FFF2-40B4-BE49-F238E27FC236}">
                  <a16:creationId xmlns:a16="http://schemas.microsoft.com/office/drawing/2014/main" id="{CAADE68C-54EB-C34A-AFF5-AC62D3EC2ECC}"/>
                </a:ext>
              </a:extLst>
            </p:cNvPr>
            <p:cNvSpPr>
              <a:spLocks/>
            </p:cNvSpPr>
            <p:nvPr/>
          </p:nvSpPr>
          <p:spPr bwMode="auto">
            <a:xfrm>
              <a:off x="3324" y="2992"/>
              <a:ext cx="306" cy="521"/>
            </a:xfrm>
            <a:custGeom>
              <a:avLst/>
              <a:gdLst>
                <a:gd name="T0" fmla="*/ 19980 w 129"/>
                <a:gd name="T1" fmla="*/ 34781 h 220"/>
                <a:gd name="T2" fmla="*/ 19221 w 129"/>
                <a:gd name="T3" fmla="*/ 33522 h 220"/>
                <a:gd name="T4" fmla="*/ 17793 w 129"/>
                <a:gd name="T5" fmla="*/ 31423 h 220"/>
                <a:gd name="T6" fmla="*/ 17122 w 129"/>
                <a:gd name="T7" fmla="*/ 30547 h 220"/>
                <a:gd name="T8" fmla="*/ 15710 w 129"/>
                <a:gd name="T9" fmla="*/ 27862 h 220"/>
                <a:gd name="T10" fmla="*/ 15485 w 129"/>
                <a:gd name="T11" fmla="*/ 27173 h 220"/>
                <a:gd name="T12" fmla="*/ 14657 w 129"/>
                <a:gd name="T13" fmla="*/ 25763 h 220"/>
                <a:gd name="T14" fmla="*/ 13893 w 129"/>
                <a:gd name="T15" fmla="*/ 24504 h 220"/>
                <a:gd name="T16" fmla="*/ 13521 w 129"/>
                <a:gd name="T17" fmla="*/ 23840 h 220"/>
                <a:gd name="T18" fmla="*/ 13201 w 129"/>
                <a:gd name="T19" fmla="*/ 23308 h 220"/>
                <a:gd name="T20" fmla="*/ 12093 w 129"/>
                <a:gd name="T21" fmla="*/ 21889 h 220"/>
                <a:gd name="T22" fmla="*/ 11770 w 129"/>
                <a:gd name="T23" fmla="*/ 21385 h 220"/>
                <a:gd name="T24" fmla="*/ 11170 w 129"/>
                <a:gd name="T25" fmla="*/ 20253 h 220"/>
                <a:gd name="T26" fmla="*/ 10663 w 129"/>
                <a:gd name="T27" fmla="*/ 19443 h 220"/>
                <a:gd name="T28" fmla="*/ 9756 w 129"/>
                <a:gd name="T29" fmla="*/ 18183 h 220"/>
                <a:gd name="T30" fmla="*/ 9087 w 129"/>
                <a:gd name="T31" fmla="*/ 16762 h 220"/>
                <a:gd name="T32" fmla="*/ 8706 w 129"/>
                <a:gd name="T33" fmla="*/ 16232 h 220"/>
                <a:gd name="T34" fmla="*/ 8542 w 129"/>
                <a:gd name="T35" fmla="*/ 15512 h 220"/>
                <a:gd name="T36" fmla="*/ 8193 w 129"/>
                <a:gd name="T37" fmla="*/ 15192 h 220"/>
                <a:gd name="T38" fmla="*/ 8046 w 129"/>
                <a:gd name="T39" fmla="*/ 14969 h 220"/>
                <a:gd name="T40" fmla="*/ 7664 w 129"/>
                <a:gd name="T41" fmla="*/ 14318 h 220"/>
                <a:gd name="T42" fmla="*/ 6393 w 129"/>
                <a:gd name="T43" fmla="*/ 12367 h 220"/>
                <a:gd name="T44" fmla="*/ 6070 w 129"/>
                <a:gd name="T45" fmla="*/ 11609 h 220"/>
                <a:gd name="T46" fmla="*/ 5565 w 129"/>
                <a:gd name="T47" fmla="*/ 10728 h 220"/>
                <a:gd name="T48" fmla="*/ 4818 w 129"/>
                <a:gd name="T49" fmla="*/ 9378 h 220"/>
                <a:gd name="T50" fmla="*/ 4818 w 129"/>
                <a:gd name="T51" fmla="*/ 8649 h 220"/>
                <a:gd name="T52" fmla="*/ 4113 w 129"/>
                <a:gd name="T53" fmla="*/ 8272 h 220"/>
                <a:gd name="T54" fmla="*/ 3511 w 129"/>
                <a:gd name="T55" fmla="*/ 7957 h 220"/>
                <a:gd name="T56" fmla="*/ 3231 w 129"/>
                <a:gd name="T57" fmla="*/ 7078 h 220"/>
                <a:gd name="T58" fmla="*/ 3005 w 129"/>
                <a:gd name="T59" fmla="*/ 7078 h 220"/>
                <a:gd name="T60" fmla="*/ 2842 w 129"/>
                <a:gd name="T61" fmla="*/ 6697 h 220"/>
                <a:gd name="T62" fmla="*/ 2842 w 129"/>
                <a:gd name="T63" fmla="*/ 5816 h 220"/>
                <a:gd name="T64" fmla="*/ 2092 w 129"/>
                <a:gd name="T65" fmla="*/ 5447 h 220"/>
                <a:gd name="T66" fmla="*/ 2092 w 129"/>
                <a:gd name="T67" fmla="*/ 5127 h 220"/>
                <a:gd name="T68" fmla="*/ 1587 w 129"/>
                <a:gd name="T69" fmla="*/ 4620 h 220"/>
                <a:gd name="T70" fmla="*/ 1430 w 129"/>
                <a:gd name="T71" fmla="*/ 4026 h 220"/>
                <a:gd name="T72" fmla="*/ 1800 w 129"/>
                <a:gd name="T73" fmla="*/ 4026 h 220"/>
                <a:gd name="T74" fmla="*/ 1041 w 129"/>
                <a:gd name="T75" fmla="*/ 3214 h 220"/>
                <a:gd name="T76" fmla="*/ 534 w 129"/>
                <a:gd name="T77" fmla="*/ 1419 h 220"/>
                <a:gd name="T78" fmla="*/ 372 w 129"/>
                <a:gd name="T79" fmla="*/ 1037 h 220"/>
                <a:gd name="T80" fmla="*/ 0 w 129"/>
                <a:gd name="T81" fmla="*/ 0 h 220"/>
                <a:gd name="T82" fmla="*/ 372 w 129"/>
                <a:gd name="T83" fmla="*/ 533 h 220"/>
                <a:gd name="T84" fmla="*/ 534 w 129"/>
                <a:gd name="T85" fmla="*/ 1262 h 220"/>
                <a:gd name="T86" fmla="*/ 1964 w 129"/>
                <a:gd name="T87" fmla="*/ 2828 h 220"/>
                <a:gd name="T88" fmla="*/ 3765 w 129"/>
                <a:gd name="T89" fmla="*/ 5658 h 220"/>
                <a:gd name="T90" fmla="*/ 5565 w 129"/>
                <a:gd name="T91" fmla="*/ 8485 h 220"/>
                <a:gd name="T92" fmla="*/ 6995 w 129"/>
                <a:gd name="T93" fmla="*/ 10728 h 220"/>
                <a:gd name="T94" fmla="*/ 8193 w 129"/>
                <a:gd name="T95" fmla="*/ 12899 h 220"/>
                <a:gd name="T96" fmla="*/ 10129 w 129"/>
                <a:gd name="T97" fmla="*/ 16601 h 220"/>
                <a:gd name="T98" fmla="*/ 11170 w 129"/>
                <a:gd name="T99" fmla="*/ 18552 h 220"/>
                <a:gd name="T100" fmla="*/ 12480 w 129"/>
                <a:gd name="T101" fmla="*/ 21172 h 220"/>
                <a:gd name="T102" fmla="*/ 18016 w 129"/>
                <a:gd name="T103" fmla="*/ 29403 h 220"/>
                <a:gd name="T104" fmla="*/ 19086 w 129"/>
                <a:gd name="T105" fmla="*/ 31731 h 220"/>
                <a:gd name="T106" fmla="*/ 22317 w 129"/>
                <a:gd name="T107" fmla="*/ 38440 h 2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96">
              <a:extLst>
                <a:ext uri="{FF2B5EF4-FFF2-40B4-BE49-F238E27FC236}">
                  <a16:creationId xmlns:a16="http://schemas.microsoft.com/office/drawing/2014/main" id="{D748DD9B-91A1-DD49-BBEA-29ACD0AE99DB}"/>
                </a:ext>
              </a:extLst>
            </p:cNvPr>
            <p:cNvSpPr>
              <a:spLocks/>
            </p:cNvSpPr>
            <p:nvPr/>
          </p:nvSpPr>
          <p:spPr bwMode="auto">
            <a:xfrm>
              <a:off x="3609" y="375"/>
              <a:ext cx="232" cy="445"/>
            </a:xfrm>
            <a:custGeom>
              <a:avLst/>
              <a:gdLst>
                <a:gd name="T0" fmla="*/ 10705 w 98"/>
                <a:gd name="T1" fmla="*/ 660 h 188"/>
                <a:gd name="T2" fmla="*/ 2455 w 98"/>
                <a:gd name="T3" fmla="*/ 33051 h 188"/>
                <a:gd name="T4" fmla="*/ 13915 w 98"/>
                <a:gd name="T5" fmla="*/ 20439 h 188"/>
                <a:gd name="T6" fmla="*/ 10705 w 98"/>
                <a:gd name="T7" fmla="*/ 660 h 1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97">
              <a:extLst>
                <a:ext uri="{FF2B5EF4-FFF2-40B4-BE49-F238E27FC236}">
                  <a16:creationId xmlns:a16="http://schemas.microsoft.com/office/drawing/2014/main" id="{A54C4F51-A2FF-FF48-9A45-012472A9E662}"/>
                </a:ext>
              </a:extLst>
            </p:cNvPr>
            <p:cNvSpPr>
              <a:spLocks/>
            </p:cNvSpPr>
            <p:nvPr/>
          </p:nvSpPr>
          <p:spPr bwMode="auto">
            <a:xfrm>
              <a:off x="3713" y="388"/>
              <a:ext cx="116" cy="369"/>
            </a:xfrm>
            <a:custGeom>
              <a:avLst/>
              <a:gdLst>
                <a:gd name="T0" fmla="*/ 2810 w 50"/>
                <a:gd name="T1" fmla="*/ 0 h 157"/>
                <a:gd name="T2" fmla="*/ 0 w 50"/>
                <a:gd name="T3" fmla="*/ 26460 h 157"/>
                <a:gd name="T4" fmla="*/ 5647 w 50"/>
                <a:gd name="T5" fmla="*/ 18711 h 157"/>
                <a:gd name="T6" fmla="*/ 2810 w 50"/>
                <a:gd name="T7" fmla="*/ 0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98">
              <a:extLst>
                <a:ext uri="{FF2B5EF4-FFF2-40B4-BE49-F238E27FC236}">
                  <a16:creationId xmlns:a16="http://schemas.microsoft.com/office/drawing/2014/main" id="{6C7C3EAC-5EEF-7B4F-9444-301D7155EDC3}"/>
                </a:ext>
              </a:extLst>
            </p:cNvPr>
            <p:cNvSpPr>
              <a:spLocks/>
            </p:cNvSpPr>
            <p:nvPr/>
          </p:nvSpPr>
          <p:spPr bwMode="auto">
            <a:xfrm>
              <a:off x="3627" y="1758"/>
              <a:ext cx="253" cy="498"/>
            </a:xfrm>
            <a:custGeom>
              <a:avLst/>
              <a:gdLst>
                <a:gd name="T0" fmla="*/ 11685 w 107"/>
                <a:gd name="T1" fmla="*/ 658 h 211"/>
                <a:gd name="T2" fmla="*/ 2818 w 107"/>
                <a:gd name="T3" fmla="*/ 36458 h 211"/>
                <a:gd name="T4" fmla="*/ 15230 w 107"/>
                <a:gd name="T5" fmla="*/ 22493 h 211"/>
                <a:gd name="T6" fmla="*/ 11685 w 107"/>
                <a:gd name="T7" fmla="*/ 658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99">
              <a:extLst>
                <a:ext uri="{FF2B5EF4-FFF2-40B4-BE49-F238E27FC236}">
                  <a16:creationId xmlns:a16="http://schemas.microsoft.com/office/drawing/2014/main" id="{DE1D1A84-3783-7C49-8CCC-6C793E43AF78}"/>
                </a:ext>
              </a:extLst>
            </p:cNvPr>
            <p:cNvSpPr>
              <a:spLocks/>
            </p:cNvSpPr>
            <p:nvPr/>
          </p:nvSpPr>
          <p:spPr bwMode="auto">
            <a:xfrm>
              <a:off x="3741" y="1766"/>
              <a:ext cx="126" cy="417"/>
            </a:xfrm>
            <a:custGeom>
              <a:avLst/>
              <a:gdLst>
                <a:gd name="T0" fmla="*/ 3050 w 54"/>
                <a:gd name="T1" fmla="*/ 0 h 176"/>
                <a:gd name="T2" fmla="*/ 0 w 54"/>
                <a:gd name="T3" fmla="*/ 31140 h 176"/>
                <a:gd name="T4" fmla="*/ 6162 w 54"/>
                <a:gd name="T5" fmla="*/ 22089 h 176"/>
                <a:gd name="T6" fmla="*/ 3050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100">
              <a:extLst>
                <a:ext uri="{FF2B5EF4-FFF2-40B4-BE49-F238E27FC236}">
                  <a16:creationId xmlns:a16="http://schemas.microsoft.com/office/drawing/2014/main" id="{339DEF12-48F5-B742-BF47-84B4411B540F}"/>
                </a:ext>
              </a:extLst>
            </p:cNvPr>
            <p:cNvSpPr>
              <a:spLocks/>
            </p:cNvSpPr>
            <p:nvPr/>
          </p:nvSpPr>
          <p:spPr bwMode="auto">
            <a:xfrm>
              <a:off x="3609" y="3017"/>
              <a:ext cx="253" cy="498"/>
            </a:xfrm>
            <a:custGeom>
              <a:avLst/>
              <a:gdLst>
                <a:gd name="T0" fmla="*/ 11195 w 108"/>
                <a:gd name="T1" fmla="*/ 524 h 211"/>
                <a:gd name="T2" fmla="*/ 2469 w 108"/>
                <a:gd name="T3" fmla="*/ 36458 h 211"/>
                <a:gd name="T4" fmla="*/ 14400 w 108"/>
                <a:gd name="T5" fmla="*/ 22493 h 211"/>
                <a:gd name="T6" fmla="*/ 11195 w 108"/>
                <a:gd name="T7" fmla="*/ 524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101">
              <a:extLst>
                <a:ext uri="{FF2B5EF4-FFF2-40B4-BE49-F238E27FC236}">
                  <a16:creationId xmlns:a16="http://schemas.microsoft.com/office/drawing/2014/main" id="{48F07200-1A09-6E42-AB4D-728DF62FD6AD}"/>
                </a:ext>
              </a:extLst>
            </p:cNvPr>
            <p:cNvSpPr>
              <a:spLocks/>
            </p:cNvSpPr>
            <p:nvPr/>
          </p:nvSpPr>
          <p:spPr bwMode="auto">
            <a:xfrm>
              <a:off x="3720" y="3025"/>
              <a:ext cx="129" cy="417"/>
            </a:xfrm>
            <a:custGeom>
              <a:avLst/>
              <a:gdLst>
                <a:gd name="T0" fmla="*/ 3751 w 54"/>
                <a:gd name="T1" fmla="*/ 0 h 176"/>
                <a:gd name="T2" fmla="*/ 0 w 54"/>
                <a:gd name="T3" fmla="*/ 31140 h 176"/>
                <a:gd name="T4" fmla="*/ 7224 w 54"/>
                <a:gd name="T5" fmla="*/ 22302 h 176"/>
                <a:gd name="T6" fmla="*/ 3751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102">
              <a:extLst>
                <a:ext uri="{FF2B5EF4-FFF2-40B4-BE49-F238E27FC236}">
                  <a16:creationId xmlns:a16="http://schemas.microsoft.com/office/drawing/2014/main" id="{57129623-C7A2-DA4D-A879-CCAC1F0B160D}"/>
                </a:ext>
              </a:extLst>
            </p:cNvPr>
            <p:cNvSpPr>
              <a:spLocks/>
            </p:cNvSpPr>
            <p:nvPr/>
          </p:nvSpPr>
          <p:spPr bwMode="auto">
            <a:xfrm>
              <a:off x="3329" y="1528"/>
              <a:ext cx="255" cy="496"/>
            </a:xfrm>
            <a:custGeom>
              <a:avLst/>
              <a:gdLst>
                <a:gd name="T0" fmla="*/ 6897 w 108"/>
                <a:gd name="T1" fmla="*/ 524 h 210"/>
                <a:gd name="T2" fmla="*/ 15916 w 108"/>
                <a:gd name="T3" fmla="*/ 36473 h 210"/>
                <a:gd name="T4" fmla="*/ 3818 w 108"/>
                <a:gd name="T5" fmla="*/ 22185 h 210"/>
                <a:gd name="T6" fmla="*/ 6897 w 108"/>
                <a:gd name="T7" fmla="*/ 524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103">
              <a:extLst>
                <a:ext uri="{FF2B5EF4-FFF2-40B4-BE49-F238E27FC236}">
                  <a16:creationId xmlns:a16="http://schemas.microsoft.com/office/drawing/2014/main" id="{7C6D527E-9D51-3140-B9CE-A8AF28CD6EBD}"/>
                </a:ext>
              </a:extLst>
            </p:cNvPr>
            <p:cNvSpPr>
              <a:spLocks/>
            </p:cNvSpPr>
            <p:nvPr/>
          </p:nvSpPr>
          <p:spPr bwMode="auto">
            <a:xfrm>
              <a:off x="3341" y="1538"/>
              <a:ext cx="126" cy="417"/>
            </a:xfrm>
            <a:custGeom>
              <a:avLst/>
              <a:gdLst>
                <a:gd name="T0" fmla="*/ 5668 w 54"/>
                <a:gd name="T1" fmla="*/ 0 h 177"/>
                <a:gd name="T2" fmla="*/ 8717 w 54"/>
                <a:gd name="T3" fmla="*/ 30262 h 177"/>
                <a:gd name="T4" fmla="*/ 2756 w 54"/>
                <a:gd name="T5" fmla="*/ 21196 h 177"/>
                <a:gd name="T6" fmla="*/ 5668 w 54"/>
                <a:gd name="T7" fmla="*/ 0 h 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104">
              <a:extLst>
                <a:ext uri="{FF2B5EF4-FFF2-40B4-BE49-F238E27FC236}">
                  <a16:creationId xmlns:a16="http://schemas.microsoft.com/office/drawing/2014/main" id="{98E84C85-B4F1-6546-B863-FB07FFF7BD12}"/>
                </a:ext>
              </a:extLst>
            </p:cNvPr>
            <p:cNvSpPr>
              <a:spLocks/>
            </p:cNvSpPr>
            <p:nvPr/>
          </p:nvSpPr>
          <p:spPr bwMode="auto">
            <a:xfrm>
              <a:off x="3260" y="2271"/>
              <a:ext cx="356" cy="561"/>
            </a:xfrm>
            <a:custGeom>
              <a:avLst/>
              <a:gdLst>
                <a:gd name="T0" fmla="*/ 24557 w 151"/>
                <a:gd name="T1" fmla="*/ 41687 h 237"/>
                <a:gd name="T2" fmla="*/ 1756 w 151"/>
                <a:gd name="T3" fmla="*/ 0 h 237"/>
                <a:gd name="T4" fmla="*/ 24557 w 151"/>
                <a:gd name="T5" fmla="*/ 41687 h 237"/>
                <a:gd name="T6" fmla="*/ 0 60000 65536"/>
                <a:gd name="T7" fmla="*/ 0 60000 65536"/>
                <a:gd name="T8" fmla="*/ 0 60000 65536"/>
              </a:gdLst>
              <a:ahLst/>
              <a:cxnLst>
                <a:cxn ang="T6">
                  <a:pos x="T0" y="T1"/>
                </a:cxn>
                <a:cxn ang="T7">
                  <a:pos x="T2" y="T3"/>
                </a:cxn>
                <a:cxn ang="T8">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105">
              <a:extLst>
                <a:ext uri="{FF2B5EF4-FFF2-40B4-BE49-F238E27FC236}">
                  <a16:creationId xmlns:a16="http://schemas.microsoft.com/office/drawing/2014/main" id="{A1E476A5-9C2A-3940-BA19-0A65CFAF4473}"/>
                </a:ext>
              </a:extLst>
            </p:cNvPr>
            <p:cNvSpPr>
              <a:spLocks/>
            </p:cNvSpPr>
            <p:nvPr/>
          </p:nvSpPr>
          <p:spPr bwMode="auto">
            <a:xfrm>
              <a:off x="3614" y="1864"/>
              <a:ext cx="359" cy="559"/>
            </a:xfrm>
            <a:custGeom>
              <a:avLst/>
              <a:gdLst>
                <a:gd name="T0" fmla="*/ 1277 w 151"/>
                <a:gd name="T1" fmla="*/ 40795 h 237"/>
                <a:gd name="T2" fmla="*/ 25306 w 151"/>
                <a:gd name="T3" fmla="*/ 0 h 237"/>
                <a:gd name="T4" fmla="*/ 1277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106">
              <a:extLst>
                <a:ext uri="{FF2B5EF4-FFF2-40B4-BE49-F238E27FC236}">
                  <a16:creationId xmlns:a16="http://schemas.microsoft.com/office/drawing/2014/main" id="{F313FEBC-FE09-614C-905E-2A3AEBA6DF04}"/>
                </a:ext>
              </a:extLst>
            </p:cNvPr>
            <p:cNvSpPr>
              <a:spLocks/>
            </p:cNvSpPr>
            <p:nvPr/>
          </p:nvSpPr>
          <p:spPr bwMode="auto">
            <a:xfrm>
              <a:off x="3586" y="2463"/>
              <a:ext cx="356" cy="561"/>
            </a:xfrm>
            <a:custGeom>
              <a:avLst/>
              <a:gdLst>
                <a:gd name="T0" fmla="*/ 1389 w 151"/>
                <a:gd name="T1" fmla="*/ 40809 h 238"/>
                <a:gd name="T2" fmla="*/ 24034 w 151"/>
                <a:gd name="T3" fmla="*/ 0 h 238"/>
                <a:gd name="T4" fmla="*/ 1389 w 151"/>
                <a:gd name="T5" fmla="*/ 40809 h 238"/>
                <a:gd name="T6" fmla="*/ 0 60000 65536"/>
                <a:gd name="T7" fmla="*/ 0 60000 65536"/>
                <a:gd name="T8" fmla="*/ 0 60000 65536"/>
              </a:gdLst>
              <a:ahLst/>
              <a:cxnLst>
                <a:cxn ang="T6">
                  <a:pos x="T0" y="T1"/>
                </a:cxn>
                <a:cxn ang="T7">
                  <a:pos x="T2" y="T3"/>
                </a:cxn>
                <a:cxn ang="T8">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107">
              <a:extLst>
                <a:ext uri="{FF2B5EF4-FFF2-40B4-BE49-F238E27FC236}">
                  <a16:creationId xmlns:a16="http://schemas.microsoft.com/office/drawing/2014/main" id="{A6A2C585-CC20-B24C-AF9F-105F63D08E33}"/>
                </a:ext>
              </a:extLst>
            </p:cNvPr>
            <p:cNvSpPr>
              <a:spLocks/>
            </p:cNvSpPr>
            <p:nvPr/>
          </p:nvSpPr>
          <p:spPr bwMode="auto">
            <a:xfrm>
              <a:off x="3592" y="3095"/>
              <a:ext cx="351" cy="564"/>
            </a:xfrm>
            <a:custGeom>
              <a:avLst/>
              <a:gdLst>
                <a:gd name="T0" fmla="*/ 1175 w 149"/>
                <a:gd name="T1" fmla="*/ 42158 h 238"/>
                <a:gd name="T2" fmla="*/ 23922 w 149"/>
                <a:gd name="T3" fmla="*/ 0 h 238"/>
                <a:gd name="T4" fmla="*/ 1175 w 149"/>
                <a:gd name="T5" fmla="*/ 42158 h 238"/>
                <a:gd name="T6" fmla="*/ 0 60000 65536"/>
                <a:gd name="T7" fmla="*/ 0 60000 65536"/>
                <a:gd name="T8" fmla="*/ 0 60000 65536"/>
              </a:gdLst>
              <a:ahLst/>
              <a:cxnLst>
                <a:cxn ang="T6">
                  <a:pos x="T0" y="T1"/>
                </a:cxn>
                <a:cxn ang="T7">
                  <a:pos x="T2" y="T3"/>
                </a:cxn>
                <a:cxn ang="T8">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108">
              <a:extLst>
                <a:ext uri="{FF2B5EF4-FFF2-40B4-BE49-F238E27FC236}">
                  <a16:creationId xmlns:a16="http://schemas.microsoft.com/office/drawing/2014/main" id="{3E7E1D2F-54E2-5741-BAE6-076114E8063A}"/>
                </a:ext>
              </a:extLst>
            </p:cNvPr>
            <p:cNvSpPr>
              <a:spLocks/>
            </p:cNvSpPr>
            <p:nvPr/>
          </p:nvSpPr>
          <p:spPr bwMode="auto">
            <a:xfrm>
              <a:off x="3243" y="1604"/>
              <a:ext cx="359" cy="554"/>
            </a:xfrm>
            <a:custGeom>
              <a:avLst/>
              <a:gdLst>
                <a:gd name="T0" fmla="*/ 25979 w 151"/>
                <a:gd name="T1" fmla="*/ 40343 h 235"/>
                <a:gd name="T2" fmla="*/ 1973 w 151"/>
                <a:gd name="T3" fmla="*/ 0 h 235"/>
                <a:gd name="T4" fmla="*/ 25979 w 151"/>
                <a:gd name="T5" fmla="*/ 40343 h 235"/>
                <a:gd name="T6" fmla="*/ 0 60000 65536"/>
                <a:gd name="T7" fmla="*/ 0 60000 65536"/>
                <a:gd name="T8" fmla="*/ 0 60000 65536"/>
              </a:gdLst>
              <a:ahLst/>
              <a:cxnLst>
                <a:cxn ang="T6">
                  <a:pos x="T0" y="T1"/>
                </a:cxn>
                <a:cxn ang="T7">
                  <a:pos x="T2" y="T3"/>
                </a:cxn>
                <a:cxn ang="T8">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109">
              <a:extLst>
                <a:ext uri="{FF2B5EF4-FFF2-40B4-BE49-F238E27FC236}">
                  <a16:creationId xmlns:a16="http://schemas.microsoft.com/office/drawing/2014/main" id="{E34F39AF-88DE-8343-81EF-262379E64EAF}"/>
                </a:ext>
              </a:extLst>
            </p:cNvPr>
            <p:cNvSpPr>
              <a:spLocks/>
            </p:cNvSpPr>
            <p:nvPr/>
          </p:nvSpPr>
          <p:spPr bwMode="auto">
            <a:xfrm>
              <a:off x="3632" y="1139"/>
              <a:ext cx="354" cy="556"/>
            </a:xfrm>
            <a:custGeom>
              <a:avLst/>
              <a:gdLst>
                <a:gd name="T0" fmla="*/ 1024 w 150"/>
                <a:gd name="T1" fmla="*/ 40352 h 236"/>
                <a:gd name="T2" fmla="*/ 24162 w 150"/>
                <a:gd name="T3" fmla="*/ 0 h 236"/>
                <a:gd name="T4" fmla="*/ 1024 w 150"/>
                <a:gd name="T5" fmla="*/ 40352 h 236"/>
                <a:gd name="T6" fmla="*/ 0 60000 65536"/>
                <a:gd name="T7" fmla="*/ 0 60000 65536"/>
                <a:gd name="T8" fmla="*/ 0 60000 65536"/>
              </a:gdLst>
              <a:ahLst/>
              <a:cxnLst>
                <a:cxn ang="T6">
                  <a:pos x="T0" y="T1"/>
                </a:cxn>
                <a:cxn ang="T7">
                  <a:pos x="T2" y="T3"/>
                </a:cxn>
                <a:cxn ang="T8">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110">
              <a:extLst>
                <a:ext uri="{FF2B5EF4-FFF2-40B4-BE49-F238E27FC236}">
                  <a16:creationId xmlns:a16="http://schemas.microsoft.com/office/drawing/2014/main" id="{A8F61493-C5C1-1642-9777-F7BA0DD979CE}"/>
                </a:ext>
              </a:extLst>
            </p:cNvPr>
            <p:cNvSpPr>
              <a:spLocks/>
            </p:cNvSpPr>
            <p:nvPr/>
          </p:nvSpPr>
          <p:spPr bwMode="auto">
            <a:xfrm>
              <a:off x="3243" y="896"/>
              <a:ext cx="359" cy="559"/>
            </a:xfrm>
            <a:custGeom>
              <a:avLst/>
              <a:gdLst>
                <a:gd name="T0" fmla="*/ 25979 w 151"/>
                <a:gd name="T1" fmla="*/ 40795 h 237"/>
                <a:gd name="T2" fmla="*/ 1973 w 151"/>
                <a:gd name="T3" fmla="*/ 0 h 237"/>
                <a:gd name="T4" fmla="*/ 25979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111">
              <a:extLst>
                <a:ext uri="{FF2B5EF4-FFF2-40B4-BE49-F238E27FC236}">
                  <a16:creationId xmlns:a16="http://schemas.microsoft.com/office/drawing/2014/main" id="{AA4B0125-2238-9340-BB50-D4C6139FB484}"/>
                </a:ext>
              </a:extLst>
            </p:cNvPr>
            <p:cNvSpPr>
              <a:spLocks/>
            </p:cNvSpPr>
            <p:nvPr/>
          </p:nvSpPr>
          <p:spPr bwMode="auto">
            <a:xfrm>
              <a:off x="3228" y="236"/>
              <a:ext cx="359" cy="561"/>
            </a:xfrm>
            <a:custGeom>
              <a:avLst/>
              <a:gdLst>
                <a:gd name="T0" fmla="*/ 24991 w 152"/>
                <a:gd name="T1" fmla="*/ 40809 h 238"/>
                <a:gd name="T2" fmla="*/ 1897 w 152"/>
                <a:gd name="T3" fmla="*/ 0 h 238"/>
                <a:gd name="T4" fmla="*/ 24991 w 152"/>
                <a:gd name="T5" fmla="*/ 40809 h 238"/>
                <a:gd name="T6" fmla="*/ 0 60000 65536"/>
                <a:gd name="T7" fmla="*/ 0 60000 65536"/>
                <a:gd name="T8" fmla="*/ 0 60000 65536"/>
              </a:gdLst>
              <a:ahLst/>
              <a:cxnLst>
                <a:cxn ang="T6">
                  <a:pos x="T0" y="T1"/>
                </a:cxn>
                <a:cxn ang="T7">
                  <a:pos x="T2" y="T3"/>
                </a:cxn>
                <a:cxn ang="T8">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112">
              <a:extLst>
                <a:ext uri="{FF2B5EF4-FFF2-40B4-BE49-F238E27FC236}">
                  <a16:creationId xmlns:a16="http://schemas.microsoft.com/office/drawing/2014/main" id="{FA4B1C0B-0144-D448-A93E-282BF1DF37FB}"/>
                </a:ext>
              </a:extLst>
            </p:cNvPr>
            <p:cNvSpPr>
              <a:spLocks/>
            </p:cNvSpPr>
            <p:nvPr/>
          </p:nvSpPr>
          <p:spPr bwMode="auto">
            <a:xfrm>
              <a:off x="3602" y="489"/>
              <a:ext cx="321" cy="501"/>
            </a:xfrm>
            <a:custGeom>
              <a:avLst/>
              <a:gdLst>
                <a:gd name="T0" fmla="*/ 1024 w 136"/>
                <a:gd name="T1" fmla="*/ 36927 h 212"/>
                <a:gd name="T2" fmla="*/ 21760 w 136"/>
                <a:gd name="T3" fmla="*/ 0 h 212"/>
                <a:gd name="T4" fmla="*/ 1024 w 136"/>
                <a:gd name="T5" fmla="*/ 36927 h 212"/>
                <a:gd name="T6" fmla="*/ 0 60000 65536"/>
                <a:gd name="T7" fmla="*/ 0 60000 65536"/>
                <a:gd name="T8" fmla="*/ 0 60000 65536"/>
              </a:gdLst>
              <a:ahLst/>
              <a:cxnLst>
                <a:cxn ang="T6">
                  <a:pos x="T0" y="T1"/>
                </a:cxn>
                <a:cxn ang="T7">
                  <a:pos x="T2" y="T3"/>
                </a:cxn>
                <a:cxn ang="T8">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113">
              <a:extLst>
                <a:ext uri="{FF2B5EF4-FFF2-40B4-BE49-F238E27FC236}">
                  <a16:creationId xmlns:a16="http://schemas.microsoft.com/office/drawing/2014/main" id="{5E67B93B-78A1-3F4A-B37B-2CADE06244AB}"/>
                </a:ext>
              </a:extLst>
            </p:cNvPr>
            <p:cNvSpPr>
              <a:spLocks/>
            </p:cNvSpPr>
            <p:nvPr/>
          </p:nvSpPr>
          <p:spPr bwMode="auto">
            <a:xfrm>
              <a:off x="3637" y="1864"/>
              <a:ext cx="298" cy="549"/>
            </a:xfrm>
            <a:custGeom>
              <a:avLst/>
              <a:gdLst>
                <a:gd name="T0" fmla="*/ 2208 w 127"/>
                <a:gd name="T1" fmla="*/ 35226 h 233"/>
                <a:gd name="T2" fmla="*/ 2858 w 127"/>
                <a:gd name="T3" fmla="*/ 34066 h 233"/>
                <a:gd name="T4" fmla="*/ 3848 w 127"/>
                <a:gd name="T5" fmla="*/ 31656 h 233"/>
                <a:gd name="T6" fmla="*/ 4339 w 127"/>
                <a:gd name="T7" fmla="*/ 30636 h 233"/>
                <a:gd name="T8" fmla="*/ 5826 w 127"/>
                <a:gd name="T9" fmla="*/ 28385 h 233"/>
                <a:gd name="T10" fmla="*/ 6188 w 127"/>
                <a:gd name="T11" fmla="*/ 27365 h 233"/>
                <a:gd name="T12" fmla="*/ 7025 w 127"/>
                <a:gd name="T13" fmla="*/ 26022 h 233"/>
                <a:gd name="T14" fmla="*/ 7675 w 127"/>
                <a:gd name="T15" fmla="*/ 24839 h 233"/>
                <a:gd name="T16" fmla="*/ 8194 w 127"/>
                <a:gd name="T17" fmla="*/ 24111 h 233"/>
                <a:gd name="T18" fmla="*/ 8194 w 127"/>
                <a:gd name="T19" fmla="*/ 23456 h 233"/>
                <a:gd name="T20" fmla="*/ 9029 w 127"/>
                <a:gd name="T21" fmla="*/ 21953 h 233"/>
                <a:gd name="T22" fmla="*/ 9299 w 127"/>
                <a:gd name="T23" fmla="*/ 21201 h 233"/>
                <a:gd name="T24" fmla="*/ 9674 w 127"/>
                <a:gd name="T25" fmla="*/ 20341 h 233"/>
                <a:gd name="T26" fmla="*/ 10517 w 127"/>
                <a:gd name="T27" fmla="*/ 19321 h 233"/>
                <a:gd name="T28" fmla="*/ 11033 w 127"/>
                <a:gd name="T29" fmla="*/ 18155 h 233"/>
                <a:gd name="T30" fmla="*/ 11887 w 127"/>
                <a:gd name="T31" fmla="*/ 16772 h 233"/>
                <a:gd name="T32" fmla="*/ 12042 w 127"/>
                <a:gd name="T33" fmla="*/ 16062 h 233"/>
                <a:gd name="T34" fmla="*/ 12521 w 127"/>
                <a:gd name="T35" fmla="*/ 15539 h 233"/>
                <a:gd name="T36" fmla="*/ 12676 w 127"/>
                <a:gd name="T37" fmla="*/ 14884 h 233"/>
                <a:gd name="T38" fmla="*/ 12676 w 127"/>
                <a:gd name="T39" fmla="*/ 14729 h 233"/>
                <a:gd name="T40" fmla="*/ 13154 w 127"/>
                <a:gd name="T41" fmla="*/ 14024 h 233"/>
                <a:gd name="T42" fmla="*/ 14161 w 127"/>
                <a:gd name="T43" fmla="*/ 12113 h 233"/>
                <a:gd name="T44" fmla="*/ 14640 w 127"/>
                <a:gd name="T45" fmla="*/ 11131 h 233"/>
                <a:gd name="T46" fmla="*/ 14999 w 127"/>
                <a:gd name="T47" fmla="*/ 10610 h 233"/>
                <a:gd name="T48" fmla="*/ 15850 w 127"/>
                <a:gd name="T49" fmla="*/ 8932 h 233"/>
                <a:gd name="T50" fmla="*/ 16369 w 127"/>
                <a:gd name="T51" fmla="*/ 8727 h 233"/>
                <a:gd name="T52" fmla="*/ 16484 w 127"/>
                <a:gd name="T53" fmla="*/ 7823 h 233"/>
                <a:gd name="T54" fmla="*/ 16484 w 127"/>
                <a:gd name="T55" fmla="*/ 7340 h 233"/>
                <a:gd name="T56" fmla="*/ 17002 w 127"/>
                <a:gd name="T57" fmla="*/ 6541 h 233"/>
                <a:gd name="T58" fmla="*/ 17002 w 127"/>
                <a:gd name="T59" fmla="*/ 6317 h 233"/>
                <a:gd name="T60" fmla="*/ 17223 w 127"/>
                <a:gd name="T61" fmla="*/ 5952 h 233"/>
                <a:gd name="T62" fmla="*/ 17857 w 127"/>
                <a:gd name="T63" fmla="*/ 5457 h 233"/>
                <a:gd name="T64" fmla="*/ 18009 w 127"/>
                <a:gd name="T65" fmla="*/ 4814 h 233"/>
                <a:gd name="T66" fmla="*/ 18218 w 127"/>
                <a:gd name="T67" fmla="*/ 4437 h 233"/>
                <a:gd name="T68" fmla="*/ 18345 w 127"/>
                <a:gd name="T69" fmla="*/ 3914 h 233"/>
                <a:gd name="T70" fmla="*/ 18488 w 127"/>
                <a:gd name="T71" fmla="*/ 3270 h 233"/>
                <a:gd name="T72" fmla="*/ 18708 w 127"/>
                <a:gd name="T73" fmla="*/ 3914 h 233"/>
                <a:gd name="T74" fmla="*/ 19342 w 127"/>
                <a:gd name="T75" fmla="*/ 2776 h 233"/>
                <a:gd name="T76" fmla="*/ 20332 w 127"/>
                <a:gd name="T77" fmla="*/ 1388 h 233"/>
                <a:gd name="T78" fmla="*/ 20707 w 127"/>
                <a:gd name="T79" fmla="*/ 1023 h 233"/>
                <a:gd name="T80" fmla="*/ 21186 w 127"/>
                <a:gd name="T81" fmla="*/ 0 h 233"/>
                <a:gd name="T82" fmla="*/ 21186 w 127"/>
                <a:gd name="T83" fmla="*/ 500 h 233"/>
                <a:gd name="T84" fmla="*/ 20553 w 127"/>
                <a:gd name="T85" fmla="*/ 1388 h 233"/>
                <a:gd name="T86" fmla="*/ 19860 w 127"/>
                <a:gd name="T87" fmla="*/ 3049 h 233"/>
                <a:gd name="T88" fmla="*/ 18345 w 127"/>
                <a:gd name="T89" fmla="*/ 5952 h 233"/>
                <a:gd name="T90" fmla="*/ 16859 w 127"/>
                <a:gd name="T91" fmla="*/ 9222 h 233"/>
                <a:gd name="T92" fmla="*/ 15515 w 127"/>
                <a:gd name="T93" fmla="*/ 11835 h 233"/>
                <a:gd name="T94" fmla="*/ 14640 w 127"/>
                <a:gd name="T95" fmla="*/ 13501 h 233"/>
                <a:gd name="T96" fmla="*/ 12521 w 127"/>
                <a:gd name="T97" fmla="*/ 17295 h 233"/>
                <a:gd name="T98" fmla="*/ 11369 w 127"/>
                <a:gd name="T99" fmla="*/ 19321 h 233"/>
                <a:gd name="T100" fmla="*/ 9674 w 127"/>
                <a:gd name="T101" fmla="*/ 21729 h 233"/>
                <a:gd name="T102" fmla="*/ 5488 w 127"/>
                <a:gd name="T103" fmla="*/ 30636 h 233"/>
                <a:gd name="T104" fmla="*/ 4339 w 127"/>
                <a:gd name="T105" fmla="*/ 33044 h 233"/>
                <a:gd name="T106" fmla="*/ 155 w 127"/>
                <a:gd name="T107" fmla="*/ 3920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114">
              <a:extLst>
                <a:ext uri="{FF2B5EF4-FFF2-40B4-BE49-F238E27FC236}">
                  <a16:creationId xmlns:a16="http://schemas.microsoft.com/office/drawing/2014/main" id="{79FED6F4-D652-A54E-9B51-C2797226CD1B}"/>
                </a:ext>
              </a:extLst>
            </p:cNvPr>
            <p:cNvSpPr>
              <a:spLocks/>
            </p:cNvSpPr>
            <p:nvPr/>
          </p:nvSpPr>
          <p:spPr bwMode="auto">
            <a:xfrm>
              <a:off x="3652" y="1156"/>
              <a:ext cx="301" cy="551"/>
            </a:xfrm>
            <a:custGeom>
              <a:avLst/>
              <a:gdLst>
                <a:gd name="T0" fmla="*/ 2304 w 127"/>
                <a:gd name="T1" fmla="*/ 36025 h 233"/>
                <a:gd name="T2" fmla="*/ 2993 w 127"/>
                <a:gd name="T3" fmla="*/ 34834 h 233"/>
                <a:gd name="T4" fmla="*/ 4100 w 127"/>
                <a:gd name="T5" fmla="*/ 32178 h 233"/>
                <a:gd name="T6" fmla="*/ 4634 w 127"/>
                <a:gd name="T7" fmla="*/ 31277 h 233"/>
                <a:gd name="T8" fmla="*/ 6335 w 127"/>
                <a:gd name="T9" fmla="*/ 28829 h 233"/>
                <a:gd name="T10" fmla="*/ 6589 w 127"/>
                <a:gd name="T11" fmla="*/ 27957 h 233"/>
                <a:gd name="T12" fmla="*/ 7482 w 127"/>
                <a:gd name="T13" fmla="*/ 26396 h 233"/>
                <a:gd name="T14" fmla="*/ 8134 w 127"/>
                <a:gd name="T15" fmla="*/ 25204 h 233"/>
                <a:gd name="T16" fmla="*/ 8679 w 127"/>
                <a:gd name="T17" fmla="*/ 24495 h 233"/>
                <a:gd name="T18" fmla="*/ 8893 w 127"/>
                <a:gd name="T19" fmla="*/ 23951 h 233"/>
                <a:gd name="T20" fmla="*/ 9561 w 127"/>
                <a:gd name="T21" fmla="*/ 22430 h 233"/>
                <a:gd name="T22" fmla="*/ 10094 w 127"/>
                <a:gd name="T23" fmla="*/ 21676 h 233"/>
                <a:gd name="T24" fmla="*/ 10251 w 127"/>
                <a:gd name="T25" fmla="*/ 20642 h 233"/>
                <a:gd name="T26" fmla="*/ 11144 w 127"/>
                <a:gd name="T27" fmla="*/ 19611 h 233"/>
                <a:gd name="T28" fmla="*/ 11677 w 127"/>
                <a:gd name="T29" fmla="*/ 18583 h 233"/>
                <a:gd name="T30" fmla="*/ 12554 w 127"/>
                <a:gd name="T31" fmla="*/ 16956 h 233"/>
                <a:gd name="T32" fmla="*/ 12943 w 127"/>
                <a:gd name="T33" fmla="*/ 16268 h 233"/>
                <a:gd name="T34" fmla="*/ 13313 w 127"/>
                <a:gd name="T35" fmla="*/ 15764 h 233"/>
                <a:gd name="T36" fmla="*/ 13476 w 127"/>
                <a:gd name="T37" fmla="*/ 15378 h 233"/>
                <a:gd name="T38" fmla="*/ 13604 w 127"/>
                <a:gd name="T39" fmla="*/ 14853 h 233"/>
                <a:gd name="T40" fmla="*/ 13981 w 127"/>
                <a:gd name="T41" fmla="*/ 14350 h 233"/>
                <a:gd name="T42" fmla="*/ 15014 w 127"/>
                <a:gd name="T43" fmla="*/ 12285 h 233"/>
                <a:gd name="T44" fmla="*/ 15616 w 127"/>
                <a:gd name="T45" fmla="*/ 11387 h 233"/>
                <a:gd name="T46" fmla="*/ 16150 w 127"/>
                <a:gd name="T47" fmla="*/ 10883 h 233"/>
                <a:gd name="T48" fmla="*/ 16813 w 127"/>
                <a:gd name="T49" fmla="*/ 9100 h 233"/>
                <a:gd name="T50" fmla="*/ 17363 w 127"/>
                <a:gd name="T51" fmla="*/ 8941 h 233"/>
                <a:gd name="T52" fmla="*/ 17577 w 127"/>
                <a:gd name="T53" fmla="*/ 8069 h 233"/>
                <a:gd name="T54" fmla="*/ 17577 w 127"/>
                <a:gd name="T55" fmla="*/ 7314 h 233"/>
                <a:gd name="T56" fmla="*/ 18105 w 127"/>
                <a:gd name="T57" fmla="*/ 6666 h 233"/>
                <a:gd name="T58" fmla="*/ 18105 w 127"/>
                <a:gd name="T59" fmla="*/ 6281 h 233"/>
                <a:gd name="T60" fmla="*/ 18397 w 127"/>
                <a:gd name="T61" fmla="*/ 6134 h 233"/>
                <a:gd name="T62" fmla="*/ 18999 w 127"/>
                <a:gd name="T63" fmla="*/ 5631 h 233"/>
                <a:gd name="T64" fmla="*/ 19160 w 127"/>
                <a:gd name="T65" fmla="*/ 4881 h 233"/>
                <a:gd name="T66" fmla="*/ 19278 w 127"/>
                <a:gd name="T67" fmla="*/ 4720 h 233"/>
                <a:gd name="T68" fmla="*/ 19532 w 127"/>
                <a:gd name="T69" fmla="*/ 3848 h 233"/>
                <a:gd name="T70" fmla="*/ 19667 w 127"/>
                <a:gd name="T71" fmla="*/ 3323 h 233"/>
                <a:gd name="T72" fmla="*/ 19811 w 127"/>
                <a:gd name="T73" fmla="*/ 3691 h 233"/>
                <a:gd name="T74" fmla="*/ 20570 w 127"/>
                <a:gd name="T75" fmla="*/ 2594 h 233"/>
                <a:gd name="T76" fmla="*/ 21833 w 127"/>
                <a:gd name="T77" fmla="*/ 1405 h 233"/>
                <a:gd name="T78" fmla="*/ 22155 w 127"/>
                <a:gd name="T79" fmla="*/ 1029 h 233"/>
                <a:gd name="T80" fmla="*/ 22497 w 127"/>
                <a:gd name="T81" fmla="*/ 0 h 233"/>
                <a:gd name="T82" fmla="*/ 22497 w 127"/>
                <a:gd name="T83" fmla="*/ 369 h 233"/>
                <a:gd name="T84" fmla="*/ 21992 w 127"/>
                <a:gd name="T85" fmla="*/ 1405 h 233"/>
                <a:gd name="T86" fmla="*/ 21077 w 127"/>
                <a:gd name="T87" fmla="*/ 3188 h 233"/>
                <a:gd name="T88" fmla="*/ 19667 w 127"/>
                <a:gd name="T89" fmla="*/ 6134 h 233"/>
                <a:gd name="T90" fmla="*/ 17851 w 127"/>
                <a:gd name="T91" fmla="*/ 9485 h 233"/>
                <a:gd name="T92" fmla="*/ 16441 w 127"/>
                <a:gd name="T93" fmla="*/ 11916 h 233"/>
                <a:gd name="T94" fmla="*/ 15616 w 127"/>
                <a:gd name="T95" fmla="*/ 13981 h 233"/>
                <a:gd name="T96" fmla="*/ 13313 w 127"/>
                <a:gd name="T97" fmla="*/ 17665 h 233"/>
                <a:gd name="T98" fmla="*/ 12049 w 127"/>
                <a:gd name="T99" fmla="*/ 19611 h 233"/>
                <a:gd name="T100" fmla="*/ 10251 w 127"/>
                <a:gd name="T101" fmla="*/ 22430 h 233"/>
                <a:gd name="T102" fmla="*/ 5686 w 127"/>
                <a:gd name="T103" fmla="*/ 31277 h 233"/>
                <a:gd name="T104" fmla="*/ 4634 w 127"/>
                <a:gd name="T105" fmla="*/ 33592 h 233"/>
                <a:gd name="T106" fmla="*/ 156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115">
              <a:extLst>
                <a:ext uri="{FF2B5EF4-FFF2-40B4-BE49-F238E27FC236}">
                  <a16:creationId xmlns:a16="http://schemas.microsoft.com/office/drawing/2014/main" id="{6CAF87A0-D7D3-BD4A-99B5-DCC525607DB4}"/>
                </a:ext>
              </a:extLst>
            </p:cNvPr>
            <p:cNvSpPr>
              <a:spLocks/>
            </p:cNvSpPr>
            <p:nvPr/>
          </p:nvSpPr>
          <p:spPr bwMode="auto">
            <a:xfrm>
              <a:off x="3619" y="496"/>
              <a:ext cx="270" cy="493"/>
            </a:xfrm>
            <a:custGeom>
              <a:avLst/>
              <a:gdLst>
                <a:gd name="T0" fmla="*/ 2070 w 114"/>
                <a:gd name="T1" fmla="*/ 31698 h 209"/>
                <a:gd name="T2" fmla="*/ 2828 w 114"/>
                <a:gd name="T3" fmla="*/ 30686 h 209"/>
                <a:gd name="T4" fmla="*/ 3709 w 114"/>
                <a:gd name="T5" fmla="*/ 28417 h 209"/>
                <a:gd name="T6" fmla="*/ 4029 w 114"/>
                <a:gd name="T7" fmla="*/ 27525 h 209"/>
                <a:gd name="T8" fmla="*/ 5447 w 114"/>
                <a:gd name="T9" fmla="*/ 25355 h 209"/>
                <a:gd name="T10" fmla="*/ 6047 w 114"/>
                <a:gd name="T11" fmla="*/ 24834 h 209"/>
                <a:gd name="T12" fmla="*/ 6551 w 114"/>
                <a:gd name="T13" fmla="*/ 23442 h 209"/>
                <a:gd name="T14" fmla="*/ 7359 w 114"/>
                <a:gd name="T15" fmla="*/ 22194 h 209"/>
                <a:gd name="T16" fmla="*/ 7612 w 114"/>
                <a:gd name="T17" fmla="*/ 21711 h 209"/>
                <a:gd name="T18" fmla="*/ 7747 w 114"/>
                <a:gd name="T19" fmla="*/ 21027 h 209"/>
                <a:gd name="T20" fmla="*/ 8486 w 114"/>
                <a:gd name="T21" fmla="*/ 19663 h 209"/>
                <a:gd name="T22" fmla="*/ 8784 w 114"/>
                <a:gd name="T23" fmla="*/ 19135 h 209"/>
                <a:gd name="T24" fmla="*/ 9154 w 114"/>
                <a:gd name="T25" fmla="*/ 18272 h 209"/>
                <a:gd name="T26" fmla="*/ 9912 w 114"/>
                <a:gd name="T27" fmla="*/ 17366 h 209"/>
                <a:gd name="T28" fmla="*/ 10445 w 114"/>
                <a:gd name="T29" fmla="*/ 16224 h 209"/>
                <a:gd name="T30" fmla="*/ 11106 w 114"/>
                <a:gd name="T31" fmla="*/ 14991 h 209"/>
                <a:gd name="T32" fmla="*/ 11331 w 114"/>
                <a:gd name="T33" fmla="*/ 14462 h 209"/>
                <a:gd name="T34" fmla="*/ 11982 w 114"/>
                <a:gd name="T35" fmla="*/ 13967 h 209"/>
                <a:gd name="T36" fmla="*/ 12145 w 114"/>
                <a:gd name="T37" fmla="*/ 13438 h 209"/>
                <a:gd name="T38" fmla="*/ 12145 w 114"/>
                <a:gd name="T39" fmla="*/ 13283 h 209"/>
                <a:gd name="T40" fmla="*/ 12368 w 114"/>
                <a:gd name="T41" fmla="*/ 12575 h 209"/>
                <a:gd name="T42" fmla="*/ 13408 w 114"/>
                <a:gd name="T43" fmla="*/ 10867 h 209"/>
                <a:gd name="T44" fmla="*/ 13777 w 114"/>
                <a:gd name="T45" fmla="*/ 10160 h 209"/>
                <a:gd name="T46" fmla="*/ 14097 w 114"/>
                <a:gd name="T47" fmla="*/ 9504 h 209"/>
                <a:gd name="T48" fmla="*/ 14971 w 114"/>
                <a:gd name="T49" fmla="*/ 7952 h 209"/>
                <a:gd name="T50" fmla="*/ 15516 w 114"/>
                <a:gd name="T51" fmla="*/ 7952 h 209"/>
                <a:gd name="T52" fmla="*/ 15516 w 114"/>
                <a:gd name="T53" fmla="*/ 7088 h 209"/>
                <a:gd name="T54" fmla="*/ 15516 w 114"/>
                <a:gd name="T55" fmla="*/ 6560 h 209"/>
                <a:gd name="T56" fmla="*/ 15864 w 114"/>
                <a:gd name="T57" fmla="*/ 6065 h 209"/>
                <a:gd name="T58" fmla="*/ 15864 w 114"/>
                <a:gd name="T59" fmla="*/ 5487 h 209"/>
                <a:gd name="T60" fmla="*/ 16233 w 114"/>
                <a:gd name="T61" fmla="*/ 5331 h 209"/>
                <a:gd name="T62" fmla="*/ 16925 w 114"/>
                <a:gd name="T63" fmla="*/ 4947 h 209"/>
                <a:gd name="T64" fmla="*/ 16925 w 114"/>
                <a:gd name="T65" fmla="*/ 4463 h 209"/>
                <a:gd name="T66" fmla="*/ 17154 w 114"/>
                <a:gd name="T67" fmla="*/ 3939 h 209"/>
                <a:gd name="T68" fmla="*/ 17271 w 114"/>
                <a:gd name="T69" fmla="*/ 3439 h 209"/>
                <a:gd name="T70" fmla="*/ 17659 w 114"/>
                <a:gd name="T71" fmla="*/ 3071 h 209"/>
                <a:gd name="T72" fmla="*/ 17815 w 114"/>
                <a:gd name="T73" fmla="*/ 3284 h 209"/>
                <a:gd name="T74" fmla="*/ 18185 w 114"/>
                <a:gd name="T75" fmla="*/ 2260 h 209"/>
                <a:gd name="T76" fmla="*/ 19224 w 114"/>
                <a:gd name="T77" fmla="*/ 1392 h 209"/>
                <a:gd name="T78" fmla="*/ 19611 w 114"/>
                <a:gd name="T79" fmla="*/ 868 h 209"/>
                <a:gd name="T80" fmla="*/ 20098 w 114"/>
                <a:gd name="T81" fmla="*/ 0 h 209"/>
                <a:gd name="T82" fmla="*/ 20098 w 114"/>
                <a:gd name="T83" fmla="*/ 524 h 209"/>
                <a:gd name="T84" fmla="*/ 19224 w 114"/>
                <a:gd name="T85" fmla="*/ 1024 h 209"/>
                <a:gd name="T86" fmla="*/ 18853 w 114"/>
                <a:gd name="T87" fmla="*/ 2916 h 209"/>
                <a:gd name="T88" fmla="*/ 17429 w 114"/>
                <a:gd name="T89" fmla="*/ 5487 h 209"/>
                <a:gd name="T90" fmla="*/ 15864 w 114"/>
                <a:gd name="T91" fmla="*/ 8268 h 209"/>
                <a:gd name="T92" fmla="*/ 14691 w 114"/>
                <a:gd name="T93" fmla="*/ 10643 h 209"/>
                <a:gd name="T94" fmla="*/ 13933 w 114"/>
                <a:gd name="T95" fmla="*/ 12415 h 209"/>
                <a:gd name="T96" fmla="*/ 11982 w 114"/>
                <a:gd name="T97" fmla="*/ 15851 h 209"/>
                <a:gd name="T98" fmla="*/ 10736 w 114"/>
                <a:gd name="T99" fmla="*/ 17366 h 209"/>
                <a:gd name="T100" fmla="*/ 9379 w 114"/>
                <a:gd name="T101" fmla="*/ 19663 h 209"/>
                <a:gd name="T102" fmla="*/ 5289 w 114"/>
                <a:gd name="T103" fmla="*/ 27525 h 209"/>
                <a:gd name="T104" fmla="*/ 4029 w 114"/>
                <a:gd name="T105" fmla="*/ 29781 h 209"/>
                <a:gd name="T106" fmla="*/ 156 w 114"/>
                <a:gd name="T107" fmla="*/ 35362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116">
              <a:extLst>
                <a:ext uri="{FF2B5EF4-FFF2-40B4-BE49-F238E27FC236}">
                  <a16:creationId xmlns:a16="http://schemas.microsoft.com/office/drawing/2014/main" id="{422E4ECC-7350-C945-9ED3-D012A8822C86}"/>
                </a:ext>
              </a:extLst>
            </p:cNvPr>
            <p:cNvSpPr>
              <a:spLocks/>
            </p:cNvSpPr>
            <p:nvPr/>
          </p:nvSpPr>
          <p:spPr bwMode="auto">
            <a:xfrm>
              <a:off x="3266" y="274"/>
              <a:ext cx="318" cy="528"/>
            </a:xfrm>
            <a:custGeom>
              <a:avLst/>
              <a:gdLst>
                <a:gd name="T0" fmla="*/ 20168 w 135"/>
                <a:gd name="T1" fmla="*/ 34259 h 224"/>
                <a:gd name="T2" fmla="*/ 19304 w 135"/>
                <a:gd name="T3" fmla="*/ 33120 h 224"/>
                <a:gd name="T4" fmla="*/ 17761 w 135"/>
                <a:gd name="T5" fmla="*/ 30843 h 224"/>
                <a:gd name="T6" fmla="*/ 17396 w 135"/>
                <a:gd name="T7" fmla="*/ 30186 h 224"/>
                <a:gd name="T8" fmla="*/ 15881 w 135"/>
                <a:gd name="T9" fmla="*/ 27454 h 224"/>
                <a:gd name="T10" fmla="*/ 15514 w 135"/>
                <a:gd name="T11" fmla="*/ 26770 h 224"/>
                <a:gd name="T12" fmla="*/ 14715 w 135"/>
                <a:gd name="T13" fmla="*/ 25526 h 224"/>
                <a:gd name="T14" fmla="*/ 14011 w 135"/>
                <a:gd name="T15" fmla="*/ 24175 h 224"/>
                <a:gd name="T16" fmla="*/ 13488 w 135"/>
                <a:gd name="T17" fmla="*/ 23496 h 224"/>
                <a:gd name="T18" fmla="*/ 13111 w 135"/>
                <a:gd name="T19" fmla="*/ 22996 h 224"/>
                <a:gd name="T20" fmla="*/ 12468 w 135"/>
                <a:gd name="T21" fmla="*/ 21608 h 224"/>
                <a:gd name="T22" fmla="*/ 11830 w 135"/>
                <a:gd name="T23" fmla="*/ 21113 h 224"/>
                <a:gd name="T24" fmla="*/ 11241 w 135"/>
                <a:gd name="T25" fmla="*/ 20220 h 224"/>
                <a:gd name="T26" fmla="*/ 10741 w 135"/>
                <a:gd name="T27" fmla="*/ 19201 h 224"/>
                <a:gd name="T28" fmla="*/ 10065 w 135"/>
                <a:gd name="T29" fmla="*/ 18181 h 224"/>
                <a:gd name="T30" fmla="*/ 9422 w 135"/>
                <a:gd name="T31" fmla="*/ 16674 h 224"/>
                <a:gd name="T32" fmla="*/ 8833 w 135"/>
                <a:gd name="T33" fmla="*/ 15925 h 224"/>
                <a:gd name="T34" fmla="*/ 8718 w 135"/>
                <a:gd name="T35" fmla="*/ 15442 h 224"/>
                <a:gd name="T36" fmla="*/ 8195 w 135"/>
                <a:gd name="T37" fmla="*/ 14918 h 224"/>
                <a:gd name="T38" fmla="*/ 8040 w 135"/>
                <a:gd name="T39" fmla="*/ 14784 h 224"/>
                <a:gd name="T40" fmla="*/ 7818 w 135"/>
                <a:gd name="T41" fmla="*/ 14051 h 224"/>
                <a:gd name="T42" fmla="*/ 6680 w 135"/>
                <a:gd name="T43" fmla="*/ 12168 h 224"/>
                <a:gd name="T44" fmla="*/ 6153 w 135"/>
                <a:gd name="T45" fmla="*/ 11357 h 224"/>
                <a:gd name="T46" fmla="*/ 5660 w 135"/>
                <a:gd name="T47" fmla="*/ 10829 h 224"/>
                <a:gd name="T48" fmla="*/ 4772 w 135"/>
                <a:gd name="T49" fmla="*/ 9101 h 224"/>
                <a:gd name="T50" fmla="*/ 4928 w 135"/>
                <a:gd name="T51" fmla="*/ 8578 h 224"/>
                <a:gd name="T52" fmla="*/ 4273 w 135"/>
                <a:gd name="T53" fmla="*/ 8094 h 224"/>
                <a:gd name="T54" fmla="*/ 3750 w 135"/>
                <a:gd name="T55" fmla="*/ 7713 h 224"/>
                <a:gd name="T56" fmla="*/ 3413 w 135"/>
                <a:gd name="T57" fmla="*/ 6850 h 224"/>
                <a:gd name="T58" fmla="*/ 3267 w 135"/>
                <a:gd name="T59" fmla="*/ 6706 h 224"/>
                <a:gd name="T60" fmla="*/ 3267 w 135"/>
                <a:gd name="T61" fmla="*/ 6551 h 224"/>
                <a:gd name="T62" fmla="*/ 2890 w 135"/>
                <a:gd name="T63" fmla="*/ 5839 h 224"/>
                <a:gd name="T64" fmla="*/ 2247 w 135"/>
                <a:gd name="T65" fmla="*/ 5306 h 224"/>
                <a:gd name="T66" fmla="*/ 2247 w 135"/>
                <a:gd name="T67" fmla="*/ 4941 h 224"/>
                <a:gd name="T68" fmla="*/ 1882 w 135"/>
                <a:gd name="T69" fmla="*/ 4439 h 224"/>
                <a:gd name="T70" fmla="*/ 1387 w 135"/>
                <a:gd name="T71" fmla="*/ 3918 h 224"/>
                <a:gd name="T72" fmla="*/ 2026 w 135"/>
                <a:gd name="T73" fmla="*/ 3918 h 224"/>
                <a:gd name="T74" fmla="*/ 1020 w 135"/>
                <a:gd name="T75" fmla="*/ 3272 h 224"/>
                <a:gd name="T76" fmla="*/ 860 w 135"/>
                <a:gd name="T77" fmla="*/ 1544 h 224"/>
                <a:gd name="T78" fmla="*/ 638 w 135"/>
                <a:gd name="T79" fmla="*/ 867 h 224"/>
                <a:gd name="T80" fmla="*/ 0 w 135"/>
                <a:gd name="T81" fmla="*/ 0 h 224"/>
                <a:gd name="T82" fmla="*/ 499 w 135"/>
                <a:gd name="T83" fmla="*/ 368 h 224"/>
                <a:gd name="T84" fmla="*/ 860 w 135"/>
                <a:gd name="T85" fmla="*/ 1388 h 224"/>
                <a:gd name="T86" fmla="*/ 2026 w 135"/>
                <a:gd name="T87" fmla="*/ 2906 h 224"/>
                <a:gd name="T88" fmla="*/ 3750 w 135"/>
                <a:gd name="T89" fmla="*/ 5462 h 224"/>
                <a:gd name="T90" fmla="*/ 5448 w 135"/>
                <a:gd name="T91" fmla="*/ 8434 h 224"/>
                <a:gd name="T92" fmla="*/ 7020 w 135"/>
                <a:gd name="T93" fmla="*/ 10829 h 224"/>
                <a:gd name="T94" fmla="*/ 8195 w 135"/>
                <a:gd name="T95" fmla="*/ 12507 h 224"/>
                <a:gd name="T96" fmla="*/ 10065 w 135"/>
                <a:gd name="T97" fmla="*/ 16146 h 224"/>
                <a:gd name="T98" fmla="*/ 11241 w 135"/>
                <a:gd name="T99" fmla="*/ 18336 h 224"/>
                <a:gd name="T100" fmla="*/ 12623 w 135"/>
                <a:gd name="T101" fmla="*/ 20748 h 224"/>
                <a:gd name="T102" fmla="*/ 17916 w 135"/>
                <a:gd name="T103" fmla="*/ 29181 h 224"/>
                <a:gd name="T104" fmla="*/ 19148 w 135"/>
                <a:gd name="T105" fmla="*/ 31209 h 224"/>
                <a:gd name="T106" fmla="*/ 22415 w 135"/>
                <a:gd name="T107" fmla="*/ 38058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117">
              <a:extLst>
                <a:ext uri="{FF2B5EF4-FFF2-40B4-BE49-F238E27FC236}">
                  <a16:creationId xmlns:a16="http://schemas.microsoft.com/office/drawing/2014/main" id="{63ED2CB2-D496-2848-86B4-A00ACA607C3B}"/>
                </a:ext>
              </a:extLst>
            </p:cNvPr>
            <p:cNvSpPr>
              <a:spLocks/>
            </p:cNvSpPr>
            <p:nvPr/>
          </p:nvSpPr>
          <p:spPr bwMode="auto">
            <a:xfrm>
              <a:off x="3278" y="916"/>
              <a:ext cx="321" cy="528"/>
            </a:xfrm>
            <a:custGeom>
              <a:avLst/>
              <a:gdLst>
                <a:gd name="T0" fmla="*/ 21348 w 135"/>
                <a:gd name="T1" fmla="*/ 33988 h 224"/>
                <a:gd name="T2" fmla="*/ 20580 w 135"/>
                <a:gd name="T3" fmla="*/ 33120 h 224"/>
                <a:gd name="T4" fmla="*/ 18765 w 135"/>
                <a:gd name="T5" fmla="*/ 30843 h 224"/>
                <a:gd name="T6" fmla="*/ 18471 w 135"/>
                <a:gd name="T7" fmla="*/ 30186 h 224"/>
                <a:gd name="T8" fmla="*/ 16775 w 135"/>
                <a:gd name="T9" fmla="*/ 27454 h 224"/>
                <a:gd name="T10" fmla="*/ 16430 w 135"/>
                <a:gd name="T11" fmla="*/ 26546 h 224"/>
                <a:gd name="T12" fmla="*/ 15503 w 135"/>
                <a:gd name="T13" fmla="*/ 25408 h 224"/>
                <a:gd name="T14" fmla="*/ 14830 w 135"/>
                <a:gd name="T15" fmla="*/ 24175 h 224"/>
                <a:gd name="T16" fmla="*/ 14452 w 135"/>
                <a:gd name="T17" fmla="*/ 23496 h 224"/>
                <a:gd name="T18" fmla="*/ 14062 w 135"/>
                <a:gd name="T19" fmla="*/ 22996 h 224"/>
                <a:gd name="T20" fmla="*/ 13016 w 135"/>
                <a:gd name="T21" fmla="*/ 21608 h 224"/>
                <a:gd name="T22" fmla="*/ 12626 w 135"/>
                <a:gd name="T23" fmla="*/ 20969 h 224"/>
                <a:gd name="T24" fmla="*/ 11789 w 135"/>
                <a:gd name="T25" fmla="*/ 20102 h 224"/>
                <a:gd name="T26" fmla="*/ 11416 w 135"/>
                <a:gd name="T27" fmla="*/ 19079 h 224"/>
                <a:gd name="T28" fmla="*/ 10488 w 135"/>
                <a:gd name="T29" fmla="*/ 18063 h 224"/>
                <a:gd name="T30" fmla="*/ 9934 w 135"/>
                <a:gd name="T31" fmla="*/ 16674 h 224"/>
                <a:gd name="T32" fmla="*/ 9426 w 135"/>
                <a:gd name="T33" fmla="*/ 16146 h 224"/>
                <a:gd name="T34" fmla="*/ 9209 w 135"/>
                <a:gd name="T35" fmla="*/ 15442 h 224"/>
                <a:gd name="T36" fmla="*/ 8655 w 135"/>
                <a:gd name="T37" fmla="*/ 14918 h 224"/>
                <a:gd name="T38" fmla="*/ 8498 w 135"/>
                <a:gd name="T39" fmla="*/ 14784 h 224"/>
                <a:gd name="T40" fmla="*/ 8118 w 135"/>
                <a:gd name="T41" fmla="*/ 14051 h 224"/>
                <a:gd name="T42" fmla="*/ 6841 w 135"/>
                <a:gd name="T43" fmla="*/ 12012 h 224"/>
                <a:gd name="T44" fmla="*/ 6520 w 135"/>
                <a:gd name="T45" fmla="*/ 11484 h 224"/>
                <a:gd name="T46" fmla="*/ 6168 w 135"/>
                <a:gd name="T47" fmla="*/ 10829 h 224"/>
                <a:gd name="T48" fmla="*/ 5084 w 135"/>
                <a:gd name="T49" fmla="*/ 9101 h 224"/>
                <a:gd name="T50" fmla="*/ 5241 w 135"/>
                <a:gd name="T51" fmla="*/ 8578 h 224"/>
                <a:gd name="T52" fmla="*/ 4477 w 135"/>
                <a:gd name="T53" fmla="*/ 8094 h 224"/>
                <a:gd name="T54" fmla="*/ 3964 w 135"/>
                <a:gd name="T55" fmla="*/ 7713 h 224"/>
                <a:gd name="T56" fmla="*/ 3640 w 135"/>
                <a:gd name="T57" fmla="*/ 7074 h 224"/>
                <a:gd name="T58" fmla="*/ 3267 w 135"/>
                <a:gd name="T59" fmla="*/ 6850 h 224"/>
                <a:gd name="T60" fmla="*/ 3267 w 135"/>
                <a:gd name="T61" fmla="*/ 6329 h 224"/>
                <a:gd name="T62" fmla="*/ 3036 w 135"/>
                <a:gd name="T63" fmla="*/ 5839 h 224"/>
                <a:gd name="T64" fmla="*/ 2364 w 135"/>
                <a:gd name="T65" fmla="*/ 5306 h 224"/>
                <a:gd name="T66" fmla="*/ 2364 w 135"/>
                <a:gd name="T67" fmla="*/ 4941 h 224"/>
                <a:gd name="T68" fmla="*/ 1826 w 135"/>
                <a:gd name="T69" fmla="*/ 4439 h 224"/>
                <a:gd name="T70" fmla="*/ 1600 w 135"/>
                <a:gd name="T71" fmla="*/ 3918 h 224"/>
                <a:gd name="T72" fmla="*/ 1978 w 135"/>
                <a:gd name="T73" fmla="*/ 3918 h 224"/>
                <a:gd name="T74" fmla="*/ 1277 w 135"/>
                <a:gd name="T75" fmla="*/ 3050 h 224"/>
                <a:gd name="T76" fmla="*/ 768 w 135"/>
                <a:gd name="T77" fmla="*/ 1544 h 224"/>
                <a:gd name="T78" fmla="*/ 768 w 135"/>
                <a:gd name="T79" fmla="*/ 1023 h 224"/>
                <a:gd name="T80" fmla="*/ 0 w 135"/>
                <a:gd name="T81" fmla="*/ 0 h 224"/>
                <a:gd name="T82" fmla="*/ 537 w 135"/>
                <a:gd name="T83" fmla="*/ 368 h 224"/>
                <a:gd name="T84" fmla="*/ 768 w 135"/>
                <a:gd name="T85" fmla="*/ 1388 h 224"/>
                <a:gd name="T86" fmla="*/ 1978 w 135"/>
                <a:gd name="T87" fmla="*/ 2779 h 224"/>
                <a:gd name="T88" fmla="*/ 3964 w 135"/>
                <a:gd name="T89" fmla="*/ 5462 h 224"/>
                <a:gd name="T90" fmla="*/ 5778 w 135"/>
                <a:gd name="T91" fmla="*/ 8578 h 224"/>
                <a:gd name="T92" fmla="*/ 7378 w 135"/>
                <a:gd name="T93" fmla="*/ 10829 h 224"/>
                <a:gd name="T94" fmla="*/ 8655 w 135"/>
                <a:gd name="T95" fmla="*/ 12507 h 224"/>
                <a:gd name="T96" fmla="*/ 10862 w 135"/>
                <a:gd name="T97" fmla="*/ 16307 h 224"/>
                <a:gd name="T98" fmla="*/ 11925 w 135"/>
                <a:gd name="T99" fmla="*/ 18336 h 224"/>
                <a:gd name="T100" fmla="*/ 13365 w 135"/>
                <a:gd name="T101" fmla="*/ 20969 h 224"/>
                <a:gd name="T102" fmla="*/ 18979 w 135"/>
                <a:gd name="T103" fmla="*/ 28958 h 224"/>
                <a:gd name="T104" fmla="*/ 20206 w 135"/>
                <a:gd name="T105" fmla="*/ 31209 h 224"/>
                <a:gd name="T106" fmla="*/ 23621 w 135"/>
                <a:gd name="T107" fmla="*/ 38058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118">
              <a:extLst>
                <a:ext uri="{FF2B5EF4-FFF2-40B4-BE49-F238E27FC236}">
                  <a16:creationId xmlns:a16="http://schemas.microsoft.com/office/drawing/2014/main" id="{EDA846B5-6A42-B44B-BD49-4C13B099F1C2}"/>
                </a:ext>
              </a:extLst>
            </p:cNvPr>
            <p:cNvSpPr>
              <a:spLocks/>
            </p:cNvSpPr>
            <p:nvPr/>
          </p:nvSpPr>
          <p:spPr bwMode="auto">
            <a:xfrm>
              <a:off x="3288" y="1624"/>
              <a:ext cx="306" cy="518"/>
            </a:xfrm>
            <a:custGeom>
              <a:avLst/>
              <a:gdLst>
                <a:gd name="T0" fmla="*/ 19980 w 129"/>
                <a:gd name="T1" fmla="*/ 34117 h 219"/>
                <a:gd name="T2" fmla="*/ 19435 w 129"/>
                <a:gd name="T3" fmla="*/ 32963 h 219"/>
                <a:gd name="T4" fmla="*/ 17793 w 129"/>
                <a:gd name="T5" fmla="*/ 30794 h 219"/>
                <a:gd name="T6" fmla="*/ 17122 w 129"/>
                <a:gd name="T7" fmla="*/ 30143 h 219"/>
                <a:gd name="T8" fmla="*/ 15857 w 129"/>
                <a:gd name="T9" fmla="*/ 27487 h 219"/>
                <a:gd name="T10" fmla="*/ 15321 w 129"/>
                <a:gd name="T11" fmla="*/ 26799 h 219"/>
                <a:gd name="T12" fmla="*/ 14657 w 129"/>
                <a:gd name="T13" fmla="*/ 25382 h 219"/>
                <a:gd name="T14" fmla="*/ 13734 w 129"/>
                <a:gd name="T15" fmla="*/ 24135 h 219"/>
                <a:gd name="T16" fmla="*/ 13521 w 129"/>
                <a:gd name="T17" fmla="*/ 23476 h 219"/>
                <a:gd name="T18" fmla="*/ 13201 w 129"/>
                <a:gd name="T19" fmla="*/ 23107 h 219"/>
                <a:gd name="T20" fmla="*/ 12093 w 129"/>
                <a:gd name="T21" fmla="*/ 21690 h 219"/>
                <a:gd name="T22" fmla="*/ 11770 w 129"/>
                <a:gd name="T23" fmla="*/ 20817 h 219"/>
                <a:gd name="T24" fmla="*/ 11052 w 129"/>
                <a:gd name="T25" fmla="*/ 20129 h 219"/>
                <a:gd name="T26" fmla="*/ 10515 w 129"/>
                <a:gd name="T27" fmla="*/ 19095 h 219"/>
                <a:gd name="T28" fmla="*/ 9970 w 129"/>
                <a:gd name="T29" fmla="*/ 17837 h 219"/>
                <a:gd name="T30" fmla="*/ 9087 w 129"/>
                <a:gd name="T31" fmla="*/ 16276 h 219"/>
                <a:gd name="T32" fmla="*/ 8706 w 129"/>
                <a:gd name="T33" fmla="*/ 15933 h 219"/>
                <a:gd name="T34" fmla="*/ 8542 w 129"/>
                <a:gd name="T35" fmla="*/ 15244 h 219"/>
                <a:gd name="T36" fmla="*/ 8193 w 129"/>
                <a:gd name="T37" fmla="*/ 14875 h 219"/>
                <a:gd name="T38" fmla="*/ 8046 w 129"/>
                <a:gd name="T39" fmla="*/ 14743 h 219"/>
                <a:gd name="T40" fmla="*/ 7501 w 129"/>
                <a:gd name="T41" fmla="*/ 13986 h 219"/>
                <a:gd name="T42" fmla="*/ 6393 w 129"/>
                <a:gd name="T43" fmla="*/ 12084 h 219"/>
                <a:gd name="T44" fmla="*/ 5857 w 129"/>
                <a:gd name="T45" fmla="*/ 11396 h 219"/>
                <a:gd name="T46" fmla="*/ 5565 w 129"/>
                <a:gd name="T47" fmla="*/ 10679 h 219"/>
                <a:gd name="T48" fmla="*/ 4818 w 129"/>
                <a:gd name="T49" fmla="*/ 9102 h 219"/>
                <a:gd name="T50" fmla="*/ 4818 w 129"/>
                <a:gd name="T51" fmla="*/ 8454 h 219"/>
                <a:gd name="T52" fmla="*/ 3900 w 129"/>
                <a:gd name="T53" fmla="*/ 8229 h 219"/>
                <a:gd name="T54" fmla="*/ 3511 w 129"/>
                <a:gd name="T55" fmla="*/ 7860 h 219"/>
                <a:gd name="T56" fmla="*/ 3231 w 129"/>
                <a:gd name="T57" fmla="*/ 7039 h 219"/>
                <a:gd name="T58" fmla="*/ 2842 w 129"/>
                <a:gd name="T59" fmla="*/ 6826 h 219"/>
                <a:gd name="T60" fmla="*/ 2842 w 129"/>
                <a:gd name="T61" fmla="*/ 6512 h 219"/>
                <a:gd name="T62" fmla="*/ 2842 w 129"/>
                <a:gd name="T63" fmla="*/ 5757 h 219"/>
                <a:gd name="T64" fmla="*/ 2092 w 129"/>
                <a:gd name="T65" fmla="*/ 5253 h 219"/>
                <a:gd name="T66" fmla="*/ 2092 w 129"/>
                <a:gd name="T67" fmla="*/ 4884 h 219"/>
                <a:gd name="T68" fmla="*/ 1587 w 129"/>
                <a:gd name="T69" fmla="*/ 4515 h 219"/>
                <a:gd name="T70" fmla="*/ 1267 w 129"/>
                <a:gd name="T71" fmla="*/ 3848 h 219"/>
                <a:gd name="T72" fmla="*/ 1800 w 129"/>
                <a:gd name="T73" fmla="*/ 3848 h 219"/>
                <a:gd name="T74" fmla="*/ 882 w 129"/>
                <a:gd name="T75" fmla="*/ 3188 h 219"/>
                <a:gd name="T76" fmla="*/ 534 w 129"/>
                <a:gd name="T77" fmla="*/ 1405 h 219"/>
                <a:gd name="T78" fmla="*/ 534 w 129"/>
                <a:gd name="T79" fmla="*/ 873 h 219"/>
                <a:gd name="T80" fmla="*/ 0 w 129"/>
                <a:gd name="T81" fmla="*/ 0 h 219"/>
                <a:gd name="T82" fmla="*/ 372 w 129"/>
                <a:gd name="T83" fmla="*/ 156 h 219"/>
                <a:gd name="T84" fmla="*/ 534 w 129"/>
                <a:gd name="T85" fmla="*/ 1258 h 219"/>
                <a:gd name="T86" fmla="*/ 1800 w 129"/>
                <a:gd name="T87" fmla="*/ 2819 h 219"/>
                <a:gd name="T88" fmla="*/ 3511 w 129"/>
                <a:gd name="T89" fmla="*/ 5409 h 219"/>
                <a:gd name="T90" fmla="*/ 5323 w 129"/>
                <a:gd name="T91" fmla="*/ 8229 h 219"/>
                <a:gd name="T92" fmla="*/ 6995 w 129"/>
                <a:gd name="T93" fmla="*/ 10679 h 219"/>
                <a:gd name="T94" fmla="*/ 8046 w 129"/>
                <a:gd name="T95" fmla="*/ 12583 h 219"/>
                <a:gd name="T96" fmla="*/ 10129 w 129"/>
                <a:gd name="T97" fmla="*/ 16276 h 219"/>
                <a:gd name="T98" fmla="*/ 11170 w 129"/>
                <a:gd name="T99" fmla="*/ 18367 h 219"/>
                <a:gd name="T100" fmla="*/ 12480 w 129"/>
                <a:gd name="T101" fmla="*/ 20817 h 219"/>
                <a:gd name="T102" fmla="*/ 17793 w 129"/>
                <a:gd name="T103" fmla="*/ 28864 h 219"/>
                <a:gd name="T104" fmla="*/ 19221 w 129"/>
                <a:gd name="T105" fmla="*/ 31335 h 219"/>
                <a:gd name="T106" fmla="*/ 22452 w 129"/>
                <a:gd name="T107" fmla="*/ 37965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119">
              <a:extLst>
                <a:ext uri="{FF2B5EF4-FFF2-40B4-BE49-F238E27FC236}">
                  <a16:creationId xmlns:a16="http://schemas.microsoft.com/office/drawing/2014/main" id="{23199632-7C42-DD4C-A162-0344FD7FD6DE}"/>
                </a:ext>
              </a:extLst>
            </p:cNvPr>
            <p:cNvSpPr>
              <a:spLocks/>
            </p:cNvSpPr>
            <p:nvPr/>
          </p:nvSpPr>
          <p:spPr bwMode="auto">
            <a:xfrm>
              <a:off x="3291" y="2276"/>
              <a:ext cx="311" cy="518"/>
            </a:xfrm>
            <a:custGeom>
              <a:avLst/>
              <a:gdLst>
                <a:gd name="T0" fmla="*/ 20578 w 131"/>
                <a:gd name="T1" fmla="*/ 34117 h 219"/>
                <a:gd name="T2" fmla="*/ 19923 w 131"/>
                <a:gd name="T3" fmla="*/ 33081 h 219"/>
                <a:gd name="T4" fmla="*/ 18266 w 131"/>
                <a:gd name="T5" fmla="*/ 30794 h 219"/>
                <a:gd name="T6" fmla="*/ 17888 w 131"/>
                <a:gd name="T7" fmla="*/ 30143 h 219"/>
                <a:gd name="T8" fmla="*/ 16457 w 131"/>
                <a:gd name="T9" fmla="*/ 27487 h 219"/>
                <a:gd name="T10" fmla="*/ 15911 w 131"/>
                <a:gd name="T11" fmla="*/ 26799 h 219"/>
                <a:gd name="T12" fmla="*/ 14997 w 131"/>
                <a:gd name="T13" fmla="*/ 25540 h 219"/>
                <a:gd name="T14" fmla="*/ 14332 w 131"/>
                <a:gd name="T15" fmla="*/ 24348 h 219"/>
                <a:gd name="T16" fmla="*/ 13943 w 131"/>
                <a:gd name="T17" fmla="*/ 23476 h 219"/>
                <a:gd name="T18" fmla="*/ 13437 w 131"/>
                <a:gd name="T19" fmla="*/ 22943 h 219"/>
                <a:gd name="T20" fmla="*/ 12511 w 131"/>
                <a:gd name="T21" fmla="*/ 21690 h 219"/>
                <a:gd name="T22" fmla="*/ 12134 w 131"/>
                <a:gd name="T23" fmla="*/ 21025 h 219"/>
                <a:gd name="T24" fmla="*/ 11628 w 131"/>
                <a:gd name="T25" fmla="*/ 20129 h 219"/>
                <a:gd name="T26" fmla="*/ 10935 w 131"/>
                <a:gd name="T27" fmla="*/ 19095 h 219"/>
                <a:gd name="T28" fmla="*/ 10422 w 131"/>
                <a:gd name="T29" fmla="*/ 18066 h 219"/>
                <a:gd name="T30" fmla="*/ 9503 w 131"/>
                <a:gd name="T31" fmla="*/ 16436 h 219"/>
                <a:gd name="T32" fmla="*/ 9114 w 131"/>
                <a:gd name="T33" fmla="*/ 16146 h 219"/>
                <a:gd name="T34" fmla="*/ 8991 w 131"/>
                <a:gd name="T35" fmla="*/ 15244 h 219"/>
                <a:gd name="T36" fmla="*/ 8606 w 131"/>
                <a:gd name="T37" fmla="*/ 15022 h 219"/>
                <a:gd name="T38" fmla="*/ 8442 w 131"/>
                <a:gd name="T39" fmla="*/ 14743 h 219"/>
                <a:gd name="T40" fmla="*/ 7839 w 131"/>
                <a:gd name="T41" fmla="*/ 13986 h 219"/>
                <a:gd name="T42" fmla="*/ 6797 w 131"/>
                <a:gd name="T43" fmla="*/ 12084 h 219"/>
                <a:gd name="T44" fmla="*/ 6263 w 131"/>
                <a:gd name="T45" fmla="*/ 11552 h 219"/>
                <a:gd name="T46" fmla="*/ 5873 w 131"/>
                <a:gd name="T47" fmla="*/ 10679 h 219"/>
                <a:gd name="T48" fmla="*/ 4993 w 131"/>
                <a:gd name="T49" fmla="*/ 9102 h 219"/>
                <a:gd name="T50" fmla="*/ 4993 w 131"/>
                <a:gd name="T51" fmla="*/ 8577 h 219"/>
                <a:gd name="T52" fmla="*/ 4442 w 131"/>
                <a:gd name="T53" fmla="*/ 8229 h 219"/>
                <a:gd name="T54" fmla="*/ 3905 w 131"/>
                <a:gd name="T55" fmla="*/ 7860 h 219"/>
                <a:gd name="T56" fmla="*/ 3556 w 131"/>
                <a:gd name="T57" fmla="*/ 7039 h 219"/>
                <a:gd name="T58" fmla="*/ 3241 w 131"/>
                <a:gd name="T59" fmla="*/ 7039 h 219"/>
                <a:gd name="T60" fmla="*/ 3241 w 131"/>
                <a:gd name="T61" fmla="*/ 6668 h 219"/>
                <a:gd name="T62" fmla="*/ 3027 w 131"/>
                <a:gd name="T63" fmla="*/ 5757 h 219"/>
                <a:gd name="T64" fmla="*/ 2474 w 131"/>
                <a:gd name="T65" fmla="*/ 5409 h 219"/>
                <a:gd name="T66" fmla="*/ 2355 w 131"/>
                <a:gd name="T67" fmla="*/ 4884 h 219"/>
                <a:gd name="T68" fmla="*/ 2103 w 131"/>
                <a:gd name="T69" fmla="*/ 4515 h 219"/>
                <a:gd name="T70" fmla="*/ 1595 w 131"/>
                <a:gd name="T71" fmla="*/ 3848 h 219"/>
                <a:gd name="T72" fmla="*/ 2103 w 131"/>
                <a:gd name="T73" fmla="*/ 4012 h 219"/>
                <a:gd name="T74" fmla="*/ 1275 w 131"/>
                <a:gd name="T75" fmla="*/ 3188 h 219"/>
                <a:gd name="T76" fmla="*/ 886 w 131"/>
                <a:gd name="T77" fmla="*/ 1405 h 219"/>
                <a:gd name="T78" fmla="*/ 672 w 131"/>
                <a:gd name="T79" fmla="*/ 1029 h 219"/>
                <a:gd name="T80" fmla="*/ 0 w 131"/>
                <a:gd name="T81" fmla="*/ 0 h 219"/>
                <a:gd name="T82" fmla="*/ 537 w 131"/>
                <a:gd name="T83" fmla="*/ 369 h 219"/>
                <a:gd name="T84" fmla="*/ 886 w 131"/>
                <a:gd name="T85" fmla="*/ 1258 h 219"/>
                <a:gd name="T86" fmla="*/ 2355 w 131"/>
                <a:gd name="T87" fmla="*/ 2819 h 219"/>
                <a:gd name="T88" fmla="*/ 3905 w 131"/>
                <a:gd name="T89" fmla="*/ 5409 h 219"/>
                <a:gd name="T90" fmla="*/ 5873 w 131"/>
                <a:gd name="T91" fmla="*/ 8454 h 219"/>
                <a:gd name="T92" fmla="*/ 7305 w 131"/>
                <a:gd name="T93" fmla="*/ 10679 h 219"/>
                <a:gd name="T94" fmla="*/ 8606 w 131"/>
                <a:gd name="T95" fmla="*/ 12425 h 219"/>
                <a:gd name="T96" fmla="*/ 10546 w 131"/>
                <a:gd name="T97" fmla="*/ 16276 h 219"/>
                <a:gd name="T98" fmla="*/ 11628 w 131"/>
                <a:gd name="T99" fmla="*/ 18367 h 219"/>
                <a:gd name="T100" fmla="*/ 13060 w 131"/>
                <a:gd name="T101" fmla="*/ 21025 h 219"/>
                <a:gd name="T102" fmla="*/ 18491 w 131"/>
                <a:gd name="T103" fmla="*/ 29114 h 219"/>
                <a:gd name="T104" fmla="*/ 19697 w 131"/>
                <a:gd name="T105" fmla="*/ 31179 h 219"/>
                <a:gd name="T106" fmla="*/ 22933 w 131"/>
                <a:gd name="T107" fmla="*/ 37965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120">
              <a:extLst>
                <a:ext uri="{FF2B5EF4-FFF2-40B4-BE49-F238E27FC236}">
                  <a16:creationId xmlns:a16="http://schemas.microsoft.com/office/drawing/2014/main" id="{DF6A1491-1586-FF4E-800B-D96E12AD84EA}"/>
                </a:ext>
              </a:extLst>
            </p:cNvPr>
            <p:cNvSpPr>
              <a:spLocks/>
            </p:cNvSpPr>
            <p:nvPr/>
          </p:nvSpPr>
          <p:spPr bwMode="auto">
            <a:xfrm>
              <a:off x="3609" y="2438"/>
              <a:ext cx="298" cy="549"/>
            </a:xfrm>
            <a:custGeom>
              <a:avLst/>
              <a:gdLst>
                <a:gd name="T0" fmla="*/ 2339 w 127"/>
                <a:gd name="T1" fmla="*/ 35070 h 233"/>
                <a:gd name="T2" fmla="*/ 2858 w 127"/>
                <a:gd name="T3" fmla="*/ 34066 h 233"/>
                <a:gd name="T4" fmla="*/ 3848 w 127"/>
                <a:gd name="T5" fmla="*/ 31656 h 233"/>
                <a:gd name="T6" fmla="*/ 4482 w 127"/>
                <a:gd name="T7" fmla="*/ 30636 h 233"/>
                <a:gd name="T8" fmla="*/ 5826 w 127"/>
                <a:gd name="T9" fmla="*/ 28270 h 233"/>
                <a:gd name="T10" fmla="*/ 6331 w 127"/>
                <a:gd name="T11" fmla="*/ 27365 h 233"/>
                <a:gd name="T12" fmla="*/ 6821 w 127"/>
                <a:gd name="T13" fmla="*/ 26022 h 233"/>
                <a:gd name="T14" fmla="*/ 7675 w 127"/>
                <a:gd name="T15" fmla="*/ 24839 h 233"/>
                <a:gd name="T16" fmla="*/ 8032 w 127"/>
                <a:gd name="T17" fmla="*/ 24111 h 233"/>
                <a:gd name="T18" fmla="*/ 8194 w 127"/>
                <a:gd name="T19" fmla="*/ 23456 h 233"/>
                <a:gd name="T20" fmla="*/ 9029 w 127"/>
                <a:gd name="T21" fmla="*/ 21953 h 233"/>
                <a:gd name="T22" fmla="*/ 9299 w 127"/>
                <a:gd name="T23" fmla="*/ 21201 h 233"/>
                <a:gd name="T24" fmla="*/ 9674 w 127"/>
                <a:gd name="T25" fmla="*/ 20186 h 233"/>
                <a:gd name="T26" fmla="*/ 10308 w 127"/>
                <a:gd name="T27" fmla="*/ 19175 h 233"/>
                <a:gd name="T28" fmla="*/ 11033 w 127"/>
                <a:gd name="T29" fmla="*/ 17933 h 233"/>
                <a:gd name="T30" fmla="*/ 11887 w 127"/>
                <a:gd name="T31" fmla="*/ 16772 h 233"/>
                <a:gd name="T32" fmla="*/ 12157 w 127"/>
                <a:gd name="T33" fmla="*/ 15907 h 233"/>
                <a:gd name="T34" fmla="*/ 12366 w 127"/>
                <a:gd name="T35" fmla="*/ 15539 h 233"/>
                <a:gd name="T36" fmla="*/ 12676 w 127"/>
                <a:gd name="T37" fmla="*/ 14884 h 233"/>
                <a:gd name="T38" fmla="*/ 12676 w 127"/>
                <a:gd name="T39" fmla="*/ 14519 h 233"/>
                <a:gd name="T40" fmla="*/ 13011 w 127"/>
                <a:gd name="T41" fmla="*/ 14024 h 233"/>
                <a:gd name="T42" fmla="*/ 14161 w 127"/>
                <a:gd name="T43" fmla="*/ 12113 h 233"/>
                <a:gd name="T44" fmla="*/ 14640 w 127"/>
                <a:gd name="T45" fmla="*/ 11131 h 233"/>
                <a:gd name="T46" fmla="*/ 14999 w 127"/>
                <a:gd name="T47" fmla="*/ 10610 h 233"/>
                <a:gd name="T48" fmla="*/ 15850 w 127"/>
                <a:gd name="T49" fmla="*/ 8932 h 233"/>
                <a:gd name="T50" fmla="*/ 16369 w 127"/>
                <a:gd name="T51" fmla="*/ 8567 h 233"/>
                <a:gd name="T52" fmla="*/ 16484 w 127"/>
                <a:gd name="T53" fmla="*/ 7823 h 233"/>
                <a:gd name="T54" fmla="*/ 16484 w 127"/>
                <a:gd name="T55" fmla="*/ 7340 h 233"/>
                <a:gd name="T56" fmla="*/ 16859 w 127"/>
                <a:gd name="T57" fmla="*/ 6541 h 233"/>
                <a:gd name="T58" fmla="*/ 16859 w 127"/>
                <a:gd name="T59" fmla="*/ 6317 h 233"/>
                <a:gd name="T60" fmla="*/ 17223 w 127"/>
                <a:gd name="T61" fmla="*/ 5952 h 233"/>
                <a:gd name="T62" fmla="*/ 17857 w 127"/>
                <a:gd name="T63" fmla="*/ 5297 h 233"/>
                <a:gd name="T64" fmla="*/ 17857 w 127"/>
                <a:gd name="T65" fmla="*/ 4814 h 233"/>
                <a:gd name="T66" fmla="*/ 18218 w 127"/>
                <a:gd name="T67" fmla="*/ 4437 h 233"/>
                <a:gd name="T68" fmla="*/ 18345 w 127"/>
                <a:gd name="T69" fmla="*/ 3914 h 233"/>
                <a:gd name="T70" fmla="*/ 18708 w 127"/>
                <a:gd name="T71" fmla="*/ 3270 h 233"/>
                <a:gd name="T72" fmla="*/ 18847 w 127"/>
                <a:gd name="T73" fmla="*/ 3791 h 233"/>
                <a:gd name="T74" fmla="*/ 19227 w 127"/>
                <a:gd name="T75" fmla="*/ 2526 h 233"/>
                <a:gd name="T76" fmla="*/ 20196 w 127"/>
                <a:gd name="T77" fmla="*/ 1388 h 233"/>
                <a:gd name="T78" fmla="*/ 20707 w 127"/>
                <a:gd name="T79" fmla="*/ 867 h 233"/>
                <a:gd name="T80" fmla="*/ 21186 w 127"/>
                <a:gd name="T81" fmla="*/ 0 h 233"/>
                <a:gd name="T82" fmla="*/ 21186 w 127"/>
                <a:gd name="T83" fmla="*/ 500 h 233"/>
                <a:gd name="T84" fmla="*/ 20332 w 127"/>
                <a:gd name="T85" fmla="*/ 1388 h 233"/>
                <a:gd name="T86" fmla="*/ 19860 w 127"/>
                <a:gd name="T87" fmla="*/ 3049 h 233"/>
                <a:gd name="T88" fmla="*/ 18488 w 127"/>
                <a:gd name="T89" fmla="*/ 6162 h 233"/>
                <a:gd name="T90" fmla="*/ 16859 w 127"/>
                <a:gd name="T91" fmla="*/ 9222 h 233"/>
                <a:gd name="T92" fmla="*/ 15735 w 127"/>
                <a:gd name="T93" fmla="*/ 11614 h 233"/>
                <a:gd name="T94" fmla="*/ 14640 w 127"/>
                <a:gd name="T95" fmla="*/ 13501 h 233"/>
                <a:gd name="T96" fmla="*/ 12521 w 127"/>
                <a:gd name="T97" fmla="*/ 17295 h 233"/>
                <a:gd name="T98" fmla="*/ 11369 w 127"/>
                <a:gd name="T99" fmla="*/ 19175 h 233"/>
                <a:gd name="T100" fmla="*/ 9818 w 127"/>
                <a:gd name="T101" fmla="*/ 21953 h 233"/>
                <a:gd name="T102" fmla="*/ 5488 w 127"/>
                <a:gd name="T103" fmla="*/ 30636 h 233"/>
                <a:gd name="T104" fmla="*/ 4339 w 127"/>
                <a:gd name="T105" fmla="*/ 32822 h 233"/>
                <a:gd name="T106" fmla="*/ 155 w 127"/>
                <a:gd name="T107" fmla="*/ 39363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121">
              <a:extLst>
                <a:ext uri="{FF2B5EF4-FFF2-40B4-BE49-F238E27FC236}">
                  <a16:creationId xmlns:a16="http://schemas.microsoft.com/office/drawing/2014/main" id="{8400F1BD-8D84-C849-A2F2-FA4788EA0253}"/>
                </a:ext>
              </a:extLst>
            </p:cNvPr>
            <p:cNvSpPr>
              <a:spLocks/>
            </p:cNvSpPr>
            <p:nvPr/>
          </p:nvSpPr>
          <p:spPr bwMode="auto">
            <a:xfrm>
              <a:off x="3609" y="3088"/>
              <a:ext cx="298" cy="551"/>
            </a:xfrm>
            <a:custGeom>
              <a:avLst/>
              <a:gdLst>
                <a:gd name="T0" fmla="*/ 2339 w 127"/>
                <a:gd name="T1" fmla="*/ 35865 h 233"/>
                <a:gd name="T2" fmla="*/ 2994 w 127"/>
                <a:gd name="T3" fmla="*/ 34834 h 233"/>
                <a:gd name="T4" fmla="*/ 4184 w 127"/>
                <a:gd name="T5" fmla="*/ 32178 h 233"/>
                <a:gd name="T6" fmla="*/ 4339 w 127"/>
                <a:gd name="T7" fmla="*/ 31277 h 233"/>
                <a:gd name="T8" fmla="*/ 5969 w 127"/>
                <a:gd name="T9" fmla="*/ 28829 h 233"/>
                <a:gd name="T10" fmla="*/ 6551 w 127"/>
                <a:gd name="T11" fmla="*/ 27957 h 233"/>
                <a:gd name="T12" fmla="*/ 7185 w 127"/>
                <a:gd name="T13" fmla="*/ 26396 h 233"/>
                <a:gd name="T14" fmla="*/ 7675 w 127"/>
                <a:gd name="T15" fmla="*/ 25367 h 233"/>
                <a:gd name="T16" fmla="*/ 8330 w 127"/>
                <a:gd name="T17" fmla="*/ 24495 h 233"/>
                <a:gd name="T18" fmla="*/ 8550 w 127"/>
                <a:gd name="T19" fmla="*/ 23951 h 233"/>
                <a:gd name="T20" fmla="*/ 9029 w 127"/>
                <a:gd name="T21" fmla="*/ 22430 h 233"/>
                <a:gd name="T22" fmla="*/ 9520 w 127"/>
                <a:gd name="T23" fmla="*/ 21520 h 233"/>
                <a:gd name="T24" fmla="*/ 9818 w 127"/>
                <a:gd name="T25" fmla="*/ 20803 h 233"/>
                <a:gd name="T26" fmla="*/ 10517 w 127"/>
                <a:gd name="T27" fmla="*/ 19730 h 233"/>
                <a:gd name="T28" fmla="*/ 11033 w 127"/>
                <a:gd name="T29" fmla="*/ 18332 h 233"/>
                <a:gd name="T30" fmla="*/ 12042 w 127"/>
                <a:gd name="T31" fmla="*/ 16956 h 233"/>
                <a:gd name="T32" fmla="*/ 12157 w 127"/>
                <a:gd name="T33" fmla="*/ 16268 h 233"/>
                <a:gd name="T34" fmla="*/ 12521 w 127"/>
                <a:gd name="T35" fmla="*/ 15882 h 233"/>
                <a:gd name="T36" fmla="*/ 12877 w 127"/>
                <a:gd name="T37" fmla="*/ 15009 h 233"/>
                <a:gd name="T38" fmla="*/ 13011 w 127"/>
                <a:gd name="T39" fmla="*/ 15009 h 233"/>
                <a:gd name="T40" fmla="*/ 13375 w 127"/>
                <a:gd name="T41" fmla="*/ 14350 h 233"/>
                <a:gd name="T42" fmla="*/ 14520 w 127"/>
                <a:gd name="T43" fmla="*/ 12285 h 233"/>
                <a:gd name="T44" fmla="*/ 14640 w 127"/>
                <a:gd name="T45" fmla="*/ 11387 h 233"/>
                <a:gd name="T46" fmla="*/ 15219 w 127"/>
                <a:gd name="T47" fmla="*/ 10658 h 233"/>
                <a:gd name="T48" fmla="*/ 16005 w 127"/>
                <a:gd name="T49" fmla="*/ 9100 h 233"/>
                <a:gd name="T50" fmla="*/ 16484 w 127"/>
                <a:gd name="T51" fmla="*/ 8729 h 233"/>
                <a:gd name="T52" fmla="*/ 16704 w 127"/>
                <a:gd name="T53" fmla="*/ 8069 h 233"/>
                <a:gd name="T54" fmla="*/ 16704 w 127"/>
                <a:gd name="T55" fmla="*/ 7314 h 233"/>
                <a:gd name="T56" fmla="*/ 17002 w 127"/>
                <a:gd name="T57" fmla="*/ 6666 h 233"/>
                <a:gd name="T58" fmla="*/ 17002 w 127"/>
                <a:gd name="T59" fmla="*/ 6442 h 233"/>
                <a:gd name="T60" fmla="*/ 17493 w 127"/>
                <a:gd name="T61" fmla="*/ 5912 h 233"/>
                <a:gd name="T62" fmla="*/ 17857 w 127"/>
                <a:gd name="T63" fmla="*/ 5631 h 233"/>
                <a:gd name="T64" fmla="*/ 18009 w 127"/>
                <a:gd name="T65" fmla="*/ 4881 h 233"/>
                <a:gd name="T66" fmla="*/ 18218 w 127"/>
                <a:gd name="T67" fmla="*/ 4380 h 233"/>
                <a:gd name="T68" fmla="*/ 18345 w 127"/>
                <a:gd name="T69" fmla="*/ 4011 h 233"/>
                <a:gd name="T70" fmla="*/ 18708 w 127"/>
                <a:gd name="T71" fmla="*/ 3323 h 233"/>
                <a:gd name="T72" fmla="*/ 19006 w 127"/>
                <a:gd name="T73" fmla="*/ 3848 h 233"/>
                <a:gd name="T74" fmla="*/ 19342 w 127"/>
                <a:gd name="T75" fmla="*/ 2594 h 233"/>
                <a:gd name="T76" fmla="*/ 20553 w 127"/>
                <a:gd name="T77" fmla="*/ 1258 h 233"/>
                <a:gd name="T78" fmla="*/ 20851 w 127"/>
                <a:gd name="T79" fmla="*/ 873 h 233"/>
                <a:gd name="T80" fmla="*/ 21186 w 127"/>
                <a:gd name="T81" fmla="*/ 0 h 233"/>
                <a:gd name="T82" fmla="*/ 21186 w 127"/>
                <a:gd name="T83" fmla="*/ 532 h 233"/>
                <a:gd name="T84" fmla="*/ 20707 w 127"/>
                <a:gd name="T85" fmla="*/ 1258 h 233"/>
                <a:gd name="T86" fmla="*/ 20062 w 127"/>
                <a:gd name="T87" fmla="*/ 3188 h 233"/>
                <a:gd name="T88" fmla="*/ 18488 w 127"/>
                <a:gd name="T89" fmla="*/ 6134 h 233"/>
                <a:gd name="T90" fmla="*/ 16859 w 127"/>
                <a:gd name="T91" fmla="*/ 9485 h 233"/>
                <a:gd name="T92" fmla="*/ 15515 w 127"/>
                <a:gd name="T93" fmla="*/ 11916 h 233"/>
                <a:gd name="T94" fmla="*/ 14640 w 127"/>
                <a:gd name="T95" fmla="*/ 13818 h 233"/>
                <a:gd name="T96" fmla="*/ 12521 w 127"/>
                <a:gd name="T97" fmla="*/ 17665 h 233"/>
                <a:gd name="T98" fmla="*/ 11523 w 127"/>
                <a:gd name="T99" fmla="*/ 19730 h 233"/>
                <a:gd name="T100" fmla="*/ 9818 w 127"/>
                <a:gd name="T101" fmla="*/ 22430 h 233"/>
                <a:gd name="T102" fmla="*/ 5488 w 127"/>
                <a:gd name="T103" fmla="*/ 31277 h 233"/>
                <a:gd name="T104" fmla="*/ 4339 w 127"/>
                <a:gd name="T105" fmla="*/ 33592 h 233"/>
                <a:gd name="T106" fmla="*/ 155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122">
              <a:extLst>
                <a:ext uri="{FF2B5EF4-FFF2-40B4-BE49-F238E27FC236}">
                  <a16:creationId xmlns:a16="http://schemas.microsoft.com/office/drawing/2014/main" id="{1D595007-2395-904C-AB4F-289F3E7C97E2}"/>
                </a:ext>
              </a:extLst>
            </p:cNvPr>
            <p:cNvSpPr>
              <a:spLocks/>
            </p:cNvSpPr>
            <p:nvPr/>
          </p:nvSpPr>
          <p:spPr bwMode="auto">
            <a:xfrm>
              <a:off x="3574" y="752"/>
              <a:ext cx="68" cy="2938"/>
            </a:xfrm>
            <a:custGeom>
              <a:avLst/>
              <a:gdLst>
                <a:gd name="T0" fmla="*/ 633 w 29"/>
                <a:gd name="T1" fmla="*/ 0 h 1244"/>
                <a:gd name="T2" fmla="*/ 1484 w 29"/>
                <a:gd name="T3" fmla="*/ 106899 h 1244"/>
                <a:gd name="T4" fmla="*/ 0 w 29"/>
                <a:gd name="T5" fmla="*/ 215884 h 1244"/>
                <a:gd name="T6" fmla="*/ 4322 w 29"/>
                <a:gd name="T7" fmla="*/ 215884 h 1244"/>
                <a:gd name="T8" fmla="*/ 2837 w 29"/>
                <a:gd name="T9" fmla="*/ 156368 h 1244"/>
                <a:gd name="T10" fmla="*/ 4812 w 29"/>
                <a:gd name="T11" fmla="*/ 49096 h 1244"/>
                <a:gd name="T12" fmla="*/ 3327 w 29"/>
                <a:gd name="T13" fmla="*/ 0 h 1244"/>
                <a:gd name="T14" fmla="*/ 633 w 29"/>
                <a:gd name="T15" fmla="*/ 0 h 1244"/>
                <a:gd name="T16" fmla="*/ 633 w 29"/>
                <a:gd name="T17" fmla="*/ 0 h 1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123">
              <a:extLst>
                <a:ext uri="{FF2B5EF4-FFF2-40B4-BE49-F238E27FC236}">
                  <a16:creationId xmlns:a16="http://schemas.microsoft.com/office/drawing/2014/main" id="{C6750F1D-6A84-8D48-A620-7705C0DC725E}"/>
                </a:ext>
              </a:extLst>
            </p:cNvPr>
            <p:cNvSpPr>
              <a:spLocks/>
            </p:cNvSpPr>
            <p:nvPr/>
          </p:nvSpPr>
          <p:spPr bwMode="auto">
            <a:xfrm>
              <a:off x="4062" y="1280"/>
              <a:ext cx="195" cy="384"/>
            </a:xfrm>
            <a:custGeom>
              <a:avLst/>
              <a:gdLst>
                <a:gd name="T0" fmla="*/ 5405 w 82"/>
                <a:gd name="T1" fmla="*/ 860 h 163"/>
                <a:gd name="T2" fmla="*/ 12463 w 82"/>
                <a:gd name="T3" fmla="*/ 27877 h 163"/>
                <a:gd name="T4" fmla="*/ 2759 w 82"/>
                <a:gd name="T5" fmla="*/ 17282 h 163"/>
                <a:gd name="T6" fmla="*/ 5405 w 82"/>
                <a:gd name="T7" fmla="*/ 860 h 1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124">
              <a:extLst>
                <a:ext uri="{FF2B5EF4-FFF2-40B4-BE49-F238E27FC236}">
                  <a16:creationId xmlns:a16="http://schemas.microsoft.com/office/drawing/2014/main" id="{FD159268-6830-184E-9187-BB24C7D4B14B}"/>
                </a:ext>
              </a:extLst>
            </p:cNvPr>
            <p:cNvSpPr>
              <a:spLocks/>
            </p:cNvSpPr>
            <p:nvPr/>
          </p:nvSpPr>
          <p:spPr bwMode="auto">
            <a:xfrm>
              <a:off x="4069" y="1293"/>
              <a:ext cx="101" cy="316"/>
            </a:xfrm>
            <a:custGeom>
              <a:avLst/>
              <a:gdLst>
                <a:gd name="T0" fmla="*/ 4716 w 43"/>
                <a:gd name="T1" fmla="*/ 0 h 135"/>
                <a:gd name="T2" fmla="*/ 7216 w 43"/>
                <a:gd name="T3" fmla="*/ 22211 h 135"/>
                <a:gd name="T4" fmla="*/ 2217 w 43"/>
                <a:gd name="T5" fmla="*/ 15823 h 135"/>
                <a:gd name="T6" fmla="*/ 4716 w 43"/>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125">
              <a:extLst>
                <a:ext uri="{FF2B5EF4-FFF2-40B4-BE49-F238E27FC236}">
                  <a16:creationId xmlns:a16="http://schemas.microsoft.com/office/drawing/2014/main" id="{B23ED814-2758-5145-9AD0-8E42357A1478}"/>
                </a:ext>
              </a:extLst>
            </p:cNvPr>
            <p:cNvSpPr>
              <a:spLocks/>
            </p:cNvSpPr>
            <p:nvPr/>
          </p:nvSpPr>
          <p:spPr bwMode="auto">
            <a:xfrm>
              <a:off x="4039" y="2484"/>
              <a:ext cx="222" cy="427"/>
            </a:xfrm>
            <a:custGeom>
              <a:avLst/>
              <a:gdLst>
                <a:gd name="T0" fmla="*/ 6531 w 93"/>
                <a:gd name="T1" fmla="*/ 669 h 180"/>
                <a:gd name="T2" fmla="*/ 14814 w 93"/>
                <a:gd name="T3" fmla="*/ 32077 h 180"/>
                <a:gd name="T4" fmla="*/ 3344 w 93"/>
                <a:gd name="T5" fmla="*/ 19447 h 180"/>
                <a:gd name="T6" fmla="*/ 6531 w 93"/>
                <a:gd name="T7" fmla="*/ 669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126">
              <a:extLst>
                <a:ext uri="{FF2B5EF4-FFF2-40B4-BE49-F238E27FC236}">
                  <a16:creationId xmlns:a16="http://schemas.microsoft.com/office/drawing/2014/main" id="{42A2CB60-F037-3043-92BF-652241E8EAAE}"/>
                </a:ext>
              </a:extLst>
            </p:cNvPr>
            <p:cNvSpPr>
              <a:spLocks/>
            </p:cNvSpPr>
            <p:nvPr/>
          </p:nvSpPr>
          <p:spPr bwMode="auto">
            <a:xfrm>
              <a:off x="4049" y="2491"/>
              <a:ext cx="111" cy="359"/>
            </a:xfrm>
            <a:custGeom>
              <a:avLst/>
              <a:gdLst>
                <a:gd name="T0" fmla="*/ 5349 w 47"/>
                <a:gd name="T1" fmla="*/ 0 h 152"/>
                <a:gd name="T2" fmla="*/ 8155 w 47"/>
                <a:gd name="T3" fmla="*/ 26391 h 152"/>
                <a:gd name="T4" fmla="*/ 2425 w 47"/>
                <a:gd name="T5" fmla="*/ 18604 h 152"/>
                <a:gd name="T6" fmla="*/ 5349 w 47"/>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127">
              <a:extLst>
                <a:ext uri="{FF2B5EF4-FFF2-40B4-BE49-F238E27FC236}">
                  <a16:creationId xmlns:a16="http://schemas.microsoft.com/office/drawing/2014/main" id="{4CA9E269-70D9-C444-A734-EECD90AEF6F3}"/>
                </a:ext>
              </a:extLst>
            </p:cNvPr>
            <p:cNvSpPr>
              <a:spLocks/>
            </p:cNvSpPr>
            <p:nvPr/>
          </p:nvSpPr>
          <p:spPr bwMode="auto">
            <a:xfrm>
              <a:off x="4049" y="3545"/>
              <a:ext cx="222" cy="427"/>
            </a:xfrm>
            <a:custGeom>
              <a:avLst/>
              <a:gdLst>
                <a:gd name="T0" fmla="*/ 6096 w 94"/>
                <a:gd name="T1" fmla="*/ 868 h 181"/>
                <a:gd name="T2" fmla="*/ 13755 w 94"/>
                <a:gd name="T3" fmla="*/ 31195 h 181"/>
                <a:gd name="T4" fmla="*/ 3290 w 94"/>
                <a:gd name="T5" fmla="*/ 19300 h 181"/>
                <a:gd name="T6" fmla="*/ 6096 w 94"/>
                <a:gd name="T7" fmla="*/ 868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128">
              <a:extLst>
                <a:ext uri="{FF2B5EF4-FFF2-40B4-BE49-F238E27FC236}">
                  <a16:creationId xmlns:a16="http://schemas.microsoft.com/office/drawing/2014/main" id="{4DA63E65-4D0D-D044-B79F-456C4511A834}"/>
                </a:ext>
              </a:extLst>
            </p:cNvPr>
            <p:cNvSpPr>
              <a:spLocks/>
            </p:cNvSpPr>
            <p:nvPr/>
          </p:nvSpPr>
          <p:spPr bwMode="auto">
            <a:xfrm>
              <a:off x="4067" y="3558"/>
              <a:ext cx="106" cy="354"/>
            </a:xfrm>
            <a:custGeom>
              <a:avLst/>
              <a:gdLst>
                <a:gd name="T0" fmla="*/ 4772 w 45"/>
                <a:gd name="T1" fmla="*/ 0 h 150"/>
                <a:gd name="T2" fmla="*/ 7696 w 45"/>
                <a:gd name="T3" fmla="*/ 25910 h 150"/>
                <a:gd name="T4" fmla="*/ 2247 w 45"/>
                <a:gd name="T5" fmla="*/ 18519 h 150"/>
                <a:gd name="T6" fmla="*/ 4772 w 45"/>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129">
              <a:extLst>
                <a:ext uri="{FF2B5EF4-FFF2-40B4-BE49-F238E27FC236}">
                  <a16:creationId xmlns:a16="http://schemas.microsoft.com/office/drawing/2014/main" id="{11E5F3D5-32CD-8B43-9C0C-E6B4E21C8079}"/>
                </a:ext>
              </a:extLst>
            </p:cNvPr>
            <p:cNvSpPr>
              <a:spLocks/>
            </p:cNvSpPr>
            <p:nvPr/>
          </p:nvSpPr>
          <p:spPr bwMode="auto">
            <a:xfrm>
              <a:off x="4269" y="2322"/>
              <a:ext cx="217" cy="432"/>
            </a:xfrm>
            <a:custGeom>
              <a:avLst/>
              <a:gdLst>
                <a:gd name="T0" fmla="*/ 9774 w 92"/>
                <a:gd name="T1" fmla="*/ 869 h 183"/>
                <a:gd name="T2" fmla="*/ 2260 w 92"/>
                <a:gd name="T3" fmla="*/ 31675 h 183"/>
                <a:gd name="T4" fmla="*/ 12411 w 92"/>
                <a:gd name="T5" fmla="*/ 19192 h 183"/>
                <a:gd name="T6" fmla="*/ 9774 w 92"/>
                <a:gd name="T7" fmla="*/ 869 h 1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130">
              <a:extLst>
                <a:ext uri="{FF2B5EF4-FFF2-40B4-BE49-F238E27FC236}">
                  <a16:creationId xmlns:a16="http://schemas.microsoft.com/office/drawing/2014/main" id="{47FAB8B7-20CF-0A49-A6B7-8A653189976F}"/>
                </a:ext>
              </a:extLst>
            </p:cNvPr>
            <p:cNvSpPr>
              <a:spLocks/>
            </p:cNvSpPr>
            <p:nvPr/>
          </p:nvSpPr>
          <p:spPr bwMode="auto">
            <a:xfrm>
              <a:off x="4365" y="2332"/>
              <a:ext cx="111" cy="356"/>
            </a:xfrm>
            <a:custGeom>
              <a:avLst/>
              <a:gdLst>
                <a:gd name="T0" fmla="*/ 2924 w 47"/>
                <a:gd name="T1" fmla="*/ 0 h 150"/>
                <a:gd name="T2" fmla="*/ 0 w 47"/>
                <a:gd name="T3" fmla="*/ 26807 h 150"/>
                <a:gd name="T4" fmla="*/ 5727 w 47"/>
                <a:gd name="T5" fmla="*/ 18970 h 150"/>
                <a:gd name="T6" fmla="*/ 2924 w 47"/>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131">
              <a:extLst>
                <a:ext uri="{FF2B5EF4-FFF2-40B4-BE49-F238E27FC236}">
                  <a16:creationId xmlns:a16="http://schemas.microsoft.com/office/drawing/2014/main" id="{19FD4313-CC21-E748-9554-1F8246A0B00E}"/>
                </a:ext>
              </a:extLst>
            </p:cNvPr>
            <p:cNvSpPr>
              <a:spLocks/>
            </p:cNvSpPr>
            <p:nvPr/>
          </p:nvSpPr>
          <p:spPr bwMode="auto">
            <a:xfrm>
              <a:off x="4254" y="2954"/>
              <a:ext cx="303" cy="483"/>
            </a:xfrm>
            <a:custGeom>
              <a:avLst/>
              <a:gdLst>
                <a:gd name="T0" fmla="*/ 1010 w 129"/>
                <a:gd name="T1" fmla="*/ 35955 h 204"/>
                <a:gd name="T2" fmla="*/ 20148 w 129"/>
                <a:gd name="T3" fmla="*/ 0 h 204"/>
                <a:gd name="T4" fmla="*/ 1010 w 129"/>
                <a:gd name="T5" fmla="*/ 35955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132">
              <a:extLst>
                <a:ext uri="{FF2B5EF4-FFF2-40B4-BE49-F238E27FC236}">
                  <a16:creationId xmlns:a16="http://schemas.microsoft.com/office/drawing/2014/main" id="{88EB603F-8303-1641-A5A2-4B9F37B0F505}"/>
                </a:ext>
              </a:extLst>
            </p:cNvPr>
            <p:cNvSpPr>
              <a:spLocks/>
            </p:cNvSpPr>
            <p:nvPr/>
          </p:nvSpPr>
          <p:spPr bwMode="auto">
            <a:xfrm>
              <a:off x="3963" y="2577"/>
              <a:ext cx="306" cy="478"/>
            </a:xfrm>
            <a:custGeom>
              <a:avLst/>
              <a:gdLst>
                <a:gd name="T0" fmla="*/ 21944 w 129"/>
                <a:gd name="T1" fmla="*/ 35457 h 202"/>
                <a:gd name="T2" fmla="*/ 1800 w 129"/>
                <a:gd name="T3" fmla="*/ 0 h 202"/>
                <a:gd name="T4" fmla="*/ 21944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133">
              <a:extLst>
                <a:ext uri="{FF2B5EF4-FFF2-40B4-BE49-F238E27FC236}">
                  <a16:creationId xmlns:a16="http://schemas.microsoft.com/office/drawing/2014/main" id="{824FCCD8-E269-694C-BABD-1471A37CCDF2}"/>
                </a:ext>
              </a:extLst>
            </p:cNvPr>
            <p:cNvSpPr>
              <a:spLocks/>
            </p:cNvSpPr>
            <p:nvPr/>
          </p:nvSpPr>
          <p:spPr bwMode="auto">
            <a:xfrm>
              <a:off x="4261" y="3591"/>
              <a:ext cx="306" cy="478"/>
            </a:xfrm>
            <a:custGeom>
              <a:avLst/>
              <a:gdLst>
                <a:gd name="T0" fmla="*/ 1041 w 129"/>
                <a:gd name="T1" fmla="*/ 34609 h 203"/>
                <a:gd name="T2" fmla="*/ 21411 w 129"/>
                <a:gd name="T3" fmla="*/ 0 h 203"/>
                <a:gd name="T4" fmla="*/ 1041 w 129"/>
                <a:gd name="T5" fmla="*/ 34609 h 203"/>
                <a:gd name="T6" fmla="*/ 0 60000 65536"/>
                <a:gd name="T7" fmla="*/ 0 60000 65536"/>
                <a:gd name="T8" fmla="*/ 0 60000 65536"/>
              </a:gdLst>
              <a:ahLst/>
              <a:cxnLst>
                <a:cxn ang="T6">
                  <a:pos x="T0" y="T1"/>
                </a:cxn>
                <a:cxn ang="T7">
                  <a:pos x="T2" y="T3"/>
                </a:cxn>
                <a:cxn ang="T8">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134">
              <a:extLst>
                <a:ext uri="{FF2B5EF4-FFF2-40B4-BE49-F238E27FC236}">
                  <a16:creationId xmlns:a16="http://schemas.microsoft.com/office/drawing/2014/main" id="{3A7B96F7-70DA-B14D-A645-A4D272B910D1}"/>
                </a:ext>
              </a:extLst>
            </p:cNvPr>
            <p:cNvSpPr>
              <a:spLocks/>
            </p:cNvSpPr>
            <p:nvPr/>
          </p:nvSpPr>
          <p:spPr bwMode="auto">
            <a:xfrm>
              <a:off x="3973" y="3123"/>
              <a:ext cx="303" cy="473"/>
            </a:xfrm>
            <a:custGeom>
              <a:avLst/>
              <a:gdLst>
                <a:gd name="T0" fmla="*/ 20827 w 129"/>
                <a:gd name="T1" fmla="*/ 34129 h 201"/>
                <a:gd name="T2" fmla="*/ 1489 w 129"/>
                <a:gd name="T3" fmla="*/ 0 h 201"/>
                <a:gd name="T4" fmla="*/ 20827 w 129"/>
                <a:gd name="T5" fmla="*/ 34129 h 201"/>
                <a:gd name="T6" fmla="*/ 0 60000 65536"/>
                <a:gd name="T7" fmla="*/ 0 60000 65536"/>
                <a:gd name="T8" fmla="*/ 0 60000 65536"/>
              </a:gdLst>
              <a:ahLst/>
              <a:cxnLst>
                <a:cxn ang="T6">
                  <a:pos x="T0" y="T1"/>
                </a:cxn>
                <a:cxn ang="T7">
                  <a:pos x="T2" y="T3"/>
                </a:cxn>
                <a:cxn ang="T8">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135">
              <a:extLst>
                <a:ext uri="{FF2B5EF4-FFF2-40B4-BE49-F238E27FC236}">
                  <a16:creationId xmlns:a16="http://schemas.microsoft.com/office/drawing/2014/main" id="{DBCA0470-211A-0D43-9A75-C02FF21E5141}"/>
                </a:ext>
              </a:extLst>
            </p:cNvPr>
            <p:cNvSpPr>
              <a:spLocks/>
            </p:cNvSpPr>
            <p:nvPr/>
          </p:nvSpPr>
          <p:spPr bwMode="auto">
            <a:xfrm>
              <a:off x="3981" y="3596"/>
              <a:ext cx="306" cy="480"/>
            </a:xfrm>
            <a:custGeom>
              <a:avLst/>
              <a:gdLst>
                <a:gd name="T0" fmla="*/ 22063 w 129"/>
                <a:gd name="T1" fmla="*/ 34598 h 204"/>
                <a:gd name="T2" fmla="*/ 1587 w 129"/>
                <a:gd name="T3" fmla="*/ 0 h 204"/>
                <a:gd name="T4" fmla="*/ 22063 w 129"/>
                <a:gd name="T5" fmla="*/ 34598 h 204"/>
                <a:gd name="T6" fmla="*/ 0 60000 65536"/>
                <a:gd name="T7" fmla="*/ 0 60000 65536"/>
                <a:gd name="T8" fmla="*/ 0 60000 65536"/>
              </a:gdLst>
              <a:ahLst/>
              <a:cxnLst>
                <a:cxn ang="T6">
                  <a:pos x="T0" y="T1"/>
                </a:cxn>
                <a:cxn ang="T7">
                  <a:pos x="T2" y="T3"/>
                </a:cxn>
                <a:cxn ang="T8">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136">
              <a:extLst>
                <a:ext uri="{FF2B5EF4-FFF2-40B4-BE49-F238E27FC236}">
                  <a16:creationId xmlns:a16="http://schemas.microsoft.com/office/drawing/2014/main" id="{9E313991-D6B9-CD43-A459-C7DFAECE180F}"/>
                </a:ext>
              </a:extLst>
            </p:cNvPr>
            <p:cNvSpPr>
              <a:spLocks/>
            </p:cNvSpPr>
            <p:nvPr/>
          </p:nvSpPr>
          <p:spPr bwMode="auto">
            <a:xfrm>
              <a:off x="4254" y="2385"/>
              <a:ext cx="303" cy="483"/>
            </a:xfrm>
            <a:custGeom>
              <a:avLst/>
              <a:gdLst>
                <a:gd name="T0" fmla="*/ 1010 w 129"/>
                <a:gd name="T1" fmla="*/ 35955 h 204"/>
                <a:gd name="T2" fmla="*/ 20148 w 129"/>
                <a:gd name="T3" fmla="*/ 0 h 204"/>
                <a:gd name="T4" fmla="*/ 1010 w 129"/>
                <a:gd name="T5" fmla="*/ 35955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137">
              <a:extLst>
                <a:ext uri="{FF2B5EF4-FFF2-40B4-BE49-F238E27FC236}">
                  <a16:creationId xmlns:a16="http://schemas.microsoft.com/office/drawing/2014/main" id="{42832B05-7F4D-E24C-AE5A-D6128577F092}"/>
                </a:ext>
              </a:extLst>
            </p:cNvPr>
            <p:cNvSpPr>
              <a:spLocks/>
            </p:cNvSpPr>
            <p:nvPr/>
          </p:nvSpPr>
          <p:spPr bwMode="auto">
            <a:xfrm>
              <a:off x="3950" y="1945"/>
              <a:ext cx="306" cy="485"/>
            </a:xfrm>
            <a:custGeom>
              <a:avLst/>
              <a:gdLst>
                <a:gd name="T0" fmla="*/ 21714 w 129"/>
                <a:gd name="T1" fmla="*/ 35940 h 205"/>
                <a:gd name="T2" fmla="*/ 1430 w 129"/>
                <a:gd name="T3" fmla="*/ 0 h 205"/>
                <a:gd name="T4" fmla="*/ 21714 w 129"/>
                <a:gd name="T5" fmla="*/ 35940 h 205"/>
                <a:gd name="T6" fmla="*/ 0 60000 65536"/>
                <a:gd name="T7" fmla="*/ 0 60000 65536"/>
                <a:gd name="T8" fmla="*/ 0 60000 65536"/>
              </a:gdLst>
              <a:ahLst/>
              <a:cxnLst>
                <a:cxn ang="T6">
                  <a:pos x="T0" y="T1"/>
                </a:cxn>
                <a:cxn ang="T7">
                  <a:pos x="T2" y="T3"/>
                </a:cxn>
                <a:cxn ang="T8">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138">
              <a:extLst>
                <a:ext uri="{FF2B5EF4-FFF2-40B4-BE49-F238E27FC236}">
                  <a16:creationId xmlns:a16="http://schemas.microsoft.com/office/drawing/2014/main" id="{8D5B7FA5-0158-0642-8831-EB6721EC070A}"/>
                </a:ext>
              </a:extLst>
            </p:cNvPr>
            <p:cNvSpPr>
              <a:spLocks/>
            </p:cNvSpPr>
            <p:nvPr/>
          </p:nvSpPr>
          <p:spPr bwMode="auto">
            <a:xfrm>
              <a:off x="4254" y="1748"/>
              <a:ext cx="303" cy="478"/>
            </a:xfrm>
            <a:custGeom>
              <a:avLst/>
              <a:gdLst>
                <a:gd name="T0" fmla="*/ 1010 w 129"/>
                <a:gd name="T1" fmla="*/ 35457 h 202"/>
                <a:gd name="T2" fmla="*/ 20148 w 129"/>
                <a:gd name="T3" fmla="*/ 0 h 202"/>
                <a:gd name="T4" fmla="*/ 1010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139">
              <a:extLst>
                <a:ext uri="{FF2B5EF4-FFF2-40B4-BE49-F238E27FC236}">
                  <a16:creationId xmlns:a16="http://schemas.microsoft.com/office/drawing/2014/main" id="{649FBB68-3524-2B4A-A8B4-80ED41020D38}"/>
                </a:ext>
              </a:extLst>
            </p:cNvPr>
            <p:cNvSpPr>
              <a:spLocks/>
            </p:cNvSpPr>
            <p:nvPr/>
          </p:nvSpPr>
          <p:spPr bwMode="auto">
            <a:xfrm>
              <a:off x="4249" y="1212"/>
              <a:ext cx="306" cy="475"/>
            </a:xfrm>
            <a:custGeom>
              <a:avLst/>
              <a:gdLst>
                <a:gd name="T0" fmla="*/ 1158 w 130"/>
                <a:gd name="T1" fmla="*/ 35027 h 201"/>
                <a:gd name="T2" fmla="*/ 20384 w 130"/>
                <a:gd name="T3" fmla="*/ 0 h 201"/>
                <a:gd name="T4" fmla="*/ 1158 w 130"/>
                <a:gd name="T5" fmla="*/ 35027 h 201"/>
                <a:gd name="T6" fmla="*/ 0 60000 65536"/>
                <a:gd name="T7" fmla="*/ 0 60000 65536"/>
                <a:gd name="T8" fmla="*/ 0 60000 65536"/>
              </a:gdLst>
              <a:ahLst/>
              <a:cxnLst>
                <a:cxn ang="T6">
                  <a:pos x="T0" y="T1"/>
                </a:cxn>
                <a:cxn ang="T7">
                  <a:pos x="T2" y="T3"/>
                </a:cxn>
                <a:cxn ang="T8">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140">
              <a:extLst>
                <a:ext uri="{FF2B5EF4-FFF2-40B4-BE49-F238E27FC236}">
                  <a16:creationId xmlns:a16="http://schemas.microsoft.com/office/drawing/2014/main" id="{677F3C18-49AF-3643-B752-FEAAC709C763}"/>
                </a:ext>
              </a:extLst>
            </p:cNvPr>
            <p:cNvSpPr>
              <a:spLocks/>
            </p:cNvSpPr>
            <p:nvPr/>
          </p:nvSpPr>
          <p:spPr bwMode="auto">
            <a:xfrm>
              <a:off x="3991" y="1381"/>
              <a:ext cx="273" cy="427"/>
            </a:xfrm>
            <a:custGeom>
              <a:avLst/>
              <a:gdLst>
                <a:gd name="T0" fmla="*/ 19042 w 116"/>
                <a:gd name="T1" fmla="*/ 31195 h 181"/>
                <a:gd name="T2" fmla="*/ 1379 w 116"/>
                <a:gd name="T3" fmla="*/ 0 h 181"/>
                <a:gd name="T4" fmla="*/ 19042 w 116"/>
                <a:gd name="T5" fmla="*/ 31195 h 181"/>
                <a:gd name="T6" fmla="*/ 0 60000 65536"/>
                <a:gd name="T7" fmla="*/ 0 60000 65536"/>
                <a:gd name="T8" fmla="*/ 0 60000 65536"/>
              </a:gdLst>
              <a:ahLst/>
              <a:cxnLst>
                <a:cxn ang="T6">
                  <a:pos x="T0" y="T1"/>
                </a:cxn>
                <a:cxn ang="T7">
                  <a:pos x="T2" y="T3"/>
                </a:cxn>
                <a:cxn ang="T8">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141">
              <a:extLst>
                <a:ext uri="{FF2B5EF4-FFF2-40B4-BE49-F238E27FC236}">
                  <a16:creationId xmlns:a16="http://schemas.microsoft.com/office/drawing/2014/main" id="{F7C39948-3C4E-F049-B8DF-0E5A2FB98095}"/>
                </a:ext>
              </a:extLst>
            </p:cNvPr>
            <p:cNvSpPr>
              <a:spLocks/>
            </p:cNvSpPr>
            <p:nvPr/>
          </p:nvSpPr>
          <p:spPr bwMode="auto">
            <a:xfrm>
              <a:off x="3993" y="2577"/>
              <a:ext cx="260" cy="473"/>
            </a:xfrm>
            <a:custGeom>
              <a:avLst/>
              <a:gdLst>
                <a:gd name="T0" fmla="*/ 16888 w 110"/>
                <a:gd name="T1" fmla="*/ 29870 h 201"/>
                <a:gd name="T2" fmla="*/ 16229 w 110"/>
                <a:gd name="T3" fmla="*/ 28735 h 201"/>
                <a:gd name="T4" fmla="*/ 15475 w 110"/>
                <a:gd name="T5" fmla="*/ 26493 h 201"/>
                <a:gd name="T6" fmla="*/ 15359 w 110"/>
                <a:gd name="T7" fmla="*/ 25973 h 201"/>
                <a:gd name="T8" fmla="*/ 13799 w 110"/>
                <a:gd name="T9" fmla="*/ 23730 h 201"/>
                <a:gd name="T10" fmla="*/ 13269 w 110"/>
                <a:gd name="T11" fmla="*/ 23092 h 201"/>
                <a:gd name="T12" fmla="*/ 12771 w 110"/>
                <a:gd name="T13" fmla="*/ 21709 h 201"/>
                <a:gd name="T14" fmla="*/ 12385 w 110"/>
                <a:gd name="T15" fmla="*/ 20850 h 201"/>
                <a:gd name="T16" fmla="*/ 11901 w 110"/>
                <a:gd name="T17" fmla="*/ 20367 h 201"/>
                <a:gd name="T18" fmla="*/ 11901 w 110"/>
                <a:gd name="T19" fmla="*/ 19692 h 201"/>
                <a:gd name="T20" fmla="*/ 11145 w 110"/>
                <a:gd name="T21" fmla="*/ 18336 h 201"/>
                <a:gd name="T22" fmla="*/ 10828 w 110"/>
                <a:gd name="T23" fmla="*/ 17699 h 201"/>
                <a:gd name="T24" fmla="*/ 10487 w 110"/>
                <a:gd name="T25" fmla="*/ 16812 h 201"/>
                <a:gd name="T26" fmla="*/ 10119 w 110"/>
                <a:gd name="T27" fmla="*/ 16160 h 201"/>
                <a:gd name="T28" fmla="*/ 9587 w 110"/>
                <a:gd name="T29" fmla="*/ 15091 h 201"/>
                <a:gd name="T30" fmla="*/ 8559 w 110"/>
                <a:gd name="T31" fmla="*/ 13917 h 201"/>
                <a:gd name="T32" fmla="*/ 8559 w 110"/>
                <a:gd name="T33" fmla="*/ 13550 h 201"/>
                <a:gd name="T34" fmla="*/ 8055 w 110"/>
                <a:gd name="T35" fmla="*/ 12915 h 201"/>
                <a:gd name="T36" fmla="*/ 7833 w 110"/>
                <a:gd name="T37" fmla="*/ 12420 h 201"/>
                <a:gd name="T38" fmla="*/ 7833 w 110"/>
                <a:gd name="T39" fmla="*/ 12211 h 201"/>
                <a:gd name="T40" fmla="*/ 7526 w 110"/>
                <a:gd name="T41" fmla="*/ 11691 h 201"/>
                <a:gd name="T42" fmla="*/ 6431 w 110"/>
                <a:gd name="T43" fmla="*/ 10034 h 201"/>
                <a:gd name="T44" fmla="*/ 6273 w 110"/>
                <a:gd name="T45" fmla="*/ 9319 h 201"/>
                <a:gd name="T46" fmla="*/ 5744 w 110"/>
                <a:gd name="T47" fmla="*/ 8655 h 201"/>
                <a:gd name="T48" fmla="*/ 5084 w 110"/>
                <a:gd name="T49" fmla="*/ 7300 h 201"/>
                <a:gd name="T50" fmla="*/ 4715 w 110"/>
                <a:gd name="T51" fmla="*/ 7144 h 201"/>
                <a:gd name="T52" fmla="*/ 4715 w 110"/>
                <a:gd name="T53" fmla="*/ 6617 h 201"/>
                <a:gd name="T54" fmla="*/ 4871 w 110"/>
                <a:gd name="T55" fmla="*/ 5758 h 201"/>
                <a:gd name="T56" fmla="*/ 4212 w 110"/>
                <a:gd name="T57" fmla="*/ 5278 h 201"/>
                <a:gd name="T58" fmla="*/ 4212 w 110"/>
                <a:gd name="T59" fmla="*/ 4911 h 201"/>
                <a:gd name="T60" fmla="*/ 3999 w 110"/>
                <a:gd name="T61" fmla="*/ 4911 h 201"/>
                <a:gd name="T62" fmla="*/ 3314 w 110"/>
                <a:gd name="T63" fmla="*/ 4419 h 201"/>
                <a:gd name="T64" fmla="*/ 3458 w 110"/>
                <a:gd name="T65" fmla="*/ 3532 h 201"/>
                <a:gd name="T66" fmla="*/ 2971 w 110"/>
                <a:gd name="T67" fmla="*/ 3532 h 201"/>
                <a:gd name="T68" fmla="*/ 2971 w 110"/>
                <a:gd name="T69" fmla="*/ 2880 h 201"/>
                <a:gd name="T70" fmla="*/ 2810 w 110"/>
                <a:gd name="T71" fmla="*/ 2398 h 201"/>
                <a:gd name="T72" fmla="*/ 2586 w 110"/>
                <a:gd name="T73" fmla="*/ 2880 h 201"/>
                <a:gd name="T74" fmla="*/ 2286 w 110"/>
                <a:gd name="T75" fmla="*/ 1878 h 201"/>
                <a:gd name="T76" fmla="*/ 659 w 110"/>
                <a:gd name="T77" fmla="*/ 859 h 201"/>
                <a:gd name="T78" fmla="*/ 532 w 110"/>
                <a:gd name="T79" fmla="*/ 638 h 201"/>
                <a:gd name="T80" fmla="*/ 0 w 110"/>
                <a:gd name="T81" fmla="*/ 0 h 201"/>
                <a:gd name="T82" fmla="*/ 0 w 110"/>
                <a:gd name="T83" fmla="*/ 492 h 201"/>
                <a:gd name="T84" fmla="*/ 659 w 110"/>
                <a:gd name="T85" fmla="*/ 859 h 201"/>
                <a:gd name="T86" fmla="*/ 1028 w 110"/>
                <a:gd name="T87" fmla="*/ 2725 h 201"/>
                <a:gd name="T88" fmla="*/ 2286 w 110"/>
                <a:gd name="T89" fmla="*/ 5123 h 201"/>
                <a:gd name="T90" fmla="*/ 3458 w 110"/>
                <a:gd name="T91" fmla="*/ 7792 h 201"/>
                <a:gd name="T92" fmla="*/ 4871 w 110"/>
                <a:gd name="T93" fmla="*/ 10034 h 201"/>
                <a:gd name="T94" fmla="*/ 5614 w 110"/>
                <a:gd name="T95" fmla="*/ 11691 h 201"/>
                <a:gd name="T96" fmla="*/ 7526 w 110"/>
                <a:gd name="T97" fmla="*/ 14781 h 201"/>
                <a:gd name="T98" fmla="*/ 8559 w 110"/>
                <a:gd name="T99" fmla="*/ 16470 h 201"/>
                <a:gd name="T100" fmla="*/ 10119 w 110"/>
                <a:gd name="T101" fmla="*/ 18673 h 201"/>
                <a:gd name="T102" fmla="*/ 13414 w 110"/>
                <a:gd name="T103" fmla="*/ 26128 h 201"/>
                <a:gd name="T104" fmla="*/ 14827 w 110"/>
                <a:gd name="T105" fmla="*/ 28215 h 201"/>
                <a:gd name="T106" fmla="*/ 19039 w 110"/>
                <a:gd name="T107" fmla="*/ 33270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142">
              <a:extLst>
                <a:ext uri="{FF2B5EF4-FFF2-40B4-BE49-F238E27FC236}">
                  <a16:creationId xmlns:a16="http://schemas.microsoft.com/office/drawing/2014/main" id="{708A76D7-9272-EE4D-9660-9DFC982ABFFF}"/>
                </a:ext>
              </a:extLst>
            </p:cNvPr>
            <p:cNvSpPr>
              <a:spLocks/>
            </p:cNvSpPr>
            <p:nvPr/>
          </p:nvSpPr>
          <p:spPr bwMode="auto">
            <a:xfrm>
              <a:off x="3978" y="1963"/>
              <a:ext cx="258" cy="478"/>
            </a:xfrm>
            <a:custGeom>
              <a:avLst/>
              <a:gdLst>
                <a:gd name="T0" fmla="*/ 16853 w 109"/>
                <a:gd name="T1" fmla="*/ 31072 h 202"/>
                <a:gd name="T2" fmla="*/ 16484 w 109"/>
                <a:gd name="T3" fmla="*/ 30199 h 202"/>
                <a:gd name="T4" fmla="*/ 15452 w 109"/>
                <a:gd name="T5" fmla="*/ 27745 h 202"/>
                <a:gd name="T6" fmla="*/ 15317 w 109"/>
                <a:gd name="T7" fmla="*/ 27213 h 202"/>
                <a:gd name="T8" fmla="*/ 13911 w 109"/>
                <a:gd name="T9" fmla="*/ 25081 h 202"/>
                <a:gd name="T10" fmla="*/ 13210 w 109"/>
                <a:gd name="T11" fmla="*/ 24274 h 202"/>
                <a:gd name="T12" fmla="*/ 12836 w 109"/>
                <a:gd name="T13" fmla="*/ 23015 h 202"/>
                <a:gd name="T14" fmla="*/ 12332 w 109"/>
                <a:gd name="T15" fmla="*/ 21732 h 202"/>
                <a:gd name="T16" fmla="*/ 11960 w 109"/>
                <a:gd name="T17" fmla="*/ 21451 h 202"/>
                <a:gd name="T18" fmla="*/ 11960 w 109"/>
                <a:gd name="T19" fmla="*/ 20696 h 202"/>
                <a:gd name="T20" fmla="*/ 11456 w 109"/>
                <a:gd name="T21" fmla="*/ 19279 h 202"/>
                <a:gd name="T22" fmla="*/ 10701 w 109"/>
                <a:gd name="T23" fmla="*/ 18630 h 202"/>
                <a:gd name="T24" fmla="*/ 10545 w 109"/>
                <a:gd name="T25" fmla="*/ 17873 h 202"/>
                <a:gd name="T26" fmla="*/ 10041 w 109"/>
                <a:gd name="T27" fmla="*/ 17049 h 202"/>
                <a:gd name="T28" fmla="*/ 9669 w 109"/>
                <a:gd name="T29" fmla="*/ 15954 h 202"/>
                <a:gd name="T30" fmla="*/ 8471 w 109"/>
                <a:gd name="T31" fmla="*/ 14771 h 202"/>
                <a:gd name="T32" fmla="*/ 8471 w 109"/>
                <a:gd name="T33" fmla="*/ 14021 h 202"/>
                <a:gd name="T34" fmla="*/ 8102 w 109"/>
                <a:gd name="T35" fmla="*/ 13888 h 202"/>
                <a:gd name="T36" fmla="*/ 7721 w 109"/>
                <a:gd name="T37" fmla="*/ 13356 h 202"/>
                <a:gd name="T38" fmla="*/ 7721 w 109"/>
                <a:gd name="T39" fmla="*/ 13131 h 202"/>
                <a:gd name="T40" fmla="*/ 7558 w 109"/>
                <a:gd name="T41" fmla="*/ 12324 h 202"/>
                <a:gd name="T42" fmla="*/ 6684 w 109"/>
                <a:gd name="T43" fmla="*/ 10696 h 202"/>
                <a:gd name="T44" fmla="*/ 6528 w 109"/>
                <a:gd name="T45" fmla="*/ 10007 h 202"/>
                <a:gd name="T46" fmla="*/ 5811 w 109"/>
                <a:gd name="T47" fmla="*/ 9274 h 202"/>
                <a:gd name="T48" fmla="*/ 5120 w 109"/>
                <a:gd name="T49" fmla="*/ 7873 h 202"/>
                <a:gd name="T50" fmla="*/ 4616 w 109"/>
                <a:gd name="T51" fmla="*/ 7710 h 202"/>
                <a:gd name="T52" fmla="*/ 4616 w 109"/>
                <a:gd name="T53" fmla="*/ 7049 h 202"/>
                <a:gd name="T54" fmla="*/ 4734 w 109"/>
                <a:gd name="T55" fmla="*/ 6517 h 202"/>
                <a:gd name="T56" fmla="*/ 4386 w 109"/>
                <a:gd name="T57" fmla="*/ 5802 h 202"/>
                <a:gd name="T58" fmla="*/ 4386 w 109"/>
                <a:gd name="T59" fmla="*/ 5275 h 202"/>
                <a:gd name="T60" fmla="*/ 4242 w 109"/>
                <a:gd name="T61" fmla="*/ 5111 h 202"/>
                <a:gd name="T62" fmla="*/ 3193 w 109"/>
                <a:gd name="T63" fmla="*/ 4889 h 202"/>
                <a:gd name="T64" fmla="*/ 3193 w 109"/>
                <a:gd name="T65" fmla="*/ 4229 h 202"/>
                <a:gd name="T66" fmla="*/ 2987 w 109"/>
                <a:gd name="T67" fmla="*/ 4016 h 202"/>
                <a:gd name="T68" fmla="*/ 2987 w 109"/>
                <a:gd name="T69" fmla="*/ 3483 h 202"/>
                <a:gd name="T70" fmla="*/ 2824 w 109"/>
                <a:gd name="T71" fmla="*/ 2823 h 202"/>
                <a:gd name="T72" fmla="*/ 2291 w 109"/>
                <a:gd name="T73" fmla="*/ 3483 h 202"/>
                <a:gd name="T74" fmla="*/ 2291 w 109"/>
                <a:gd name="T75" fmla="*/ 2291 h 202"/>
                <a:gd name="T76" fmla="*/ 660 w 109"/>
                <a:gd name="T77" fmla="*/ 1406 h 202"/>
                <a:gd name="T78" fmla="*/ 533 w 109"/>
                <a:gd name="T79" fmla="*/ 1259 h 202"/>
                <a:gd name="T80" fmla="*/ 0 w 109"/>
                <a:gd name="T81" fmla="*/ 0 h 202"/>
                <a:gd name="T82" fmla="*/ 0 w 109"/>
                <a:gd name="T83" fmla="*/ 532 h 202"/>
                <a:gd name="T84" fmla="*/ 660 w 109"/>
                <a:gd name="T85" fmla="*/ 1406 h 202"/>
                <a:gd name="T86" fmla="*/ 873 w 109"/>
                <a:gd name="T87" fmla="*/ 2979 h 202"/>
                <a:gd name="T88" fmla="*/ 2291 w 109"/>
                <a:gd name="T89" fmla="*/ 5802 h 202"/>
                <a:gd name="T90" fmla="*/ 3491 w 109"/>
                <a:gd name="T91" fmla="*/ 8585 h 202"/>
                <a:gd name="T92" fmla="*/ 4734 w 109"/>
                <a:gd name="T93" fmla="*/ 10902 h 202"/>
                <a:gd name="T94" fmla="*/ 5423 w 109"/>
                <a:gd name="T95" fmla="*/ 12324 h 202"/>
                <a:gd name="T96" fmla="*/ 7558 w 109"/>
                <a:gd name="T97" fmla="*/ 15651 h 202"/>
                <a:gd name="T98" fmla="*/ 8471 w 109"/>
                <a:gd name="T99" fmla="*/ 17213 h 202"/>
                <a:gd name="T100" fmla="*/ 10041 w 109"/>
                <a:gd name="T101" fmla="*/ 19503 h 202"/>
                <a:gd name="T102" fmla="*/ 13754 w 109"/>
                <a:gd name="T103" fmla="*/ 27376 h 202"/>
                <a:gd name="T104" fmla="*/ 14947 w 109"/>
                <a:gd name="T105" fmla="*/ 29537 h 202"/>
                <a:gd name="T106" fmla="*/ 19016 w 109"/>
                <a:gd name="T107" fmla="*/ 34806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143">
              <a:extLst>
                <a:ext uri="{FF2B5EF4-FFF2-40B4-BE49-F238E27FC236}">
                  <a16:creationId xmlns:a16="http://schemas.microsoft.com/office/drawing/2014/main" id="{027A7930-E739-A945-BB18-EF18D2D789CA}"/>
                </a:ext>
              </a:extLst>
            </p:cNvPr>
            <p:cNvSpPr>
              <a:spLocks/>
            </p:cNvSpPr>
            <p:nvPr/>
          </p:nvSpPr>
          <p:spPr bwMode="auto">
            <a:xfrm>
              <a:off x="4019" y="1389"/>
              <a:ext cx="230" cy="420"/>
            </a:xfrm>
            <a:custGeom>
              <a:avLst/>
              <a:gdLst>
                <a:gd name="T0" fmla="*/ 15303 w 97"/>
                <a:gd name="T1" fmla="*/ 26901 h 178"/>
                <a:gd name="T2" fmla="*/ 14758 w 97"/>
                <a:gd name="T3" fmla="*/ 26040 h 178"/>
                <a:gd name="T4" fmla="*/ 14253 w 97"/>
                <a:gd name="T5" fmla="*/ 23990 h 178"/>
                <a:gd name="T6" fmla="*/ 13719 w 97"/>
                <a:gd name="T7" fmla="*/ 23617 h 178"/>
                <a:gd name="T8" fmla="*/ 12453 w 97"/>
                <a:gd name="T9" fmla="*/ 21569 h 178"/>
                <a:gd name="T10" fmla="*/ 12290 w 97"/>
                <a:gd name="T11" fmla="*/ 20929 h 178"/>
                <a:gd name="T12" fmla="*/ 11531 w 97"/>
                <a:gd name="T13" fmla="*/ 19681 h 178"/>
                <a:gd name="T14" fmla="*/ 11038 w 97"/>
                <a:gd name="T15" fmla="*/ 18784 h 178"/>
                <a:gd name="T16" fmla="*/ 10654 w 97"/>
                <a:gd name="T17" fmla="*/ 18445 h 178"/>
                <a:gd name="T18" fmla="*/ 10654 w 97"/>
                <a:gd name="T19" fmla="*/ 17760 h 178"/>
                <a:gd name="T20" fmla="*/ 10120 w 97"/>
                <a:gd name="T21" fmla="*/ 16618 h 178"/>
                <a:gd name="T22" fmla="*/ 9956 w 97"/>
                <a:gd name="T23" fmla="*/ 16234 h 178"/>
                <a:gd name="T24" fmla="*/ 9615 w 97"/>
                <a:gd name="T25" fmla="*/ 15226 h 178"/>
                <a:gd name="T26" fmla="*/ 8918 w 97"/>
                <a:gd name="T27" fmla="*/ 14686 h 178"/>
                <a:gd name="T28" fmla="*/ 8534 w 97"/>
                <a:gd name="T29" fmla="*/ 13608 h 178"/>
                <a:gd name="T30" fmla="*/ 7811 w 97"/>
                <a:gd name="T31" fmla="*/ 12583 h 178"/>
                <a:gd name="T32" fmla="*/ 7652 w 97"/>
                <a:gd name="T33" fmla="*/ 12060 h 178"/>
                <a:gd name="T34" fmla="*/ 7265 w 97"/>
                <a:gd name="T35" fmla="*/ 11720 h 178"/>
                <a:gd name="T36" fmla="*/ 7118 w 97"/>
                <a:gd name="T37" fmla="*/ 11191 h 178"/>
                <a:gd name="T38" fmla="*/ 7118 w 97"/>
                <a:gd name="T39" fmla="*/ 11191 h 178"/>
                <a:gd name="T40" fmla="*/ 6893 w 97"/>
                <a:gd name="T41" fmla="*/ 10377 h 178"/>
                <a:gd name="T42" fmla="*/ 5852 w 97"/>
                <a:gd name="T43" fmla="*/ 8985 h 178"/>
                <a:gd name="T44" fmla="*/ 5532 w 97"/>
                <a:gd name="T45" fmla="*/ 8280 h 178"/>
                <a:gd name="T46" fmla="*/ 5307 w 97"/>
                <a:gd name="T47" fmla="*/ 7961 h 178"/>
                <a:gd name="T48" fmla="*/ 4655 w 97"/>
                <a:gd name="T49" fmla="*/ 6725 h 178"/>
                <a:gd name="T50" fmla="*/ 3891 w 97"/>
                <a:gd name="T51" fmla="*/ 6569 h 178"/>
                <a:gd name="T52" fmla="*/ 4268 w 97"/>
                <a:gd name="T53" fmla="*/ 5856 h 178"/>
                <a:gd name="T54" fmla="*/ 4268 w 97"/>
                <a:gd name="T55" fmla="*/ 5200 h 178"/>
                <a:gd name="T56" fmla="*/ 3509 w 97"/>
                <a:gd name="T57" fmla="*/ 4677 h 178"/>
                <a:gd name="T58" fmla="*/ 3891 w 97"/>
                <a:gd name="T59" fmla="*/ 4464 h 178"/>
                <a:gd name="T60" fmla="*/ 3509 w 97"/>
                <a:gd name="T61" fmla="*/ 4309 h 178"/>
                <a:gd name="T62" fmla="*/ 3002 w 97"/>
                <a:gd name="T63" fmla="*/ 3808 h 178"/>
                <a:gd name="T64" fmla="*/ 3002 w 97"/>
                <a:gd name="T65" fmla="*/ 3072 h 178"/>
                <a:gd name="T66" fmla="*/ 2694 w 97"/>
                <a:gd name="T67" fmla="*/ 3072 h 178"/>
                <a:gd name="T68" fmla="*/ 2694 w 97"/>
                <a:gd name="T69" fmla="*/ 2784 h 178"/>
                <a:gd name="T70" fmla="*/ 2468 w 97"/>
                <a:gd name="T71" fmla="*/ 2260 h 178"/>
                <a:gd name="T72" fmla="*/ 2333 w 97"/>
                <a:gd name="T73" fmla="*/ 2784 h 178"/>
                <a:gd name="T74" fmla="*/ 1963 w 97"/>
                <a:gd name="T75" fmla="*/ 1760 h 178"/>
                <a:gd name="T76" fmla="*/ 534 w 97"/>
                <a:gd name="T77" fmla="*/ 868 h 178"/>
                <a:gd name="T78" fmla="*/ 370 w 97"/>
                <a:gd name="T79" fmla="*/ 656 h 178"/>
                <a:gd name="T80" fmla="*/ 0 w 97"/>
                <a:gd name="T81" fmla="*/ 0 h 178"/>
                <a:gd name="T82" fmla="*/ 0 w 97"/>
                <a:gd name="T83" fmla="*/ 156 h 178"/>
                <a:gd name="T84" fmla="*/ 370 w 97"/>
                <a:gd name="T85" fmla="*/ 868 h 178"/>
                <a:gd name="T86" fmla="*/ 877 w 97"/>
                <a:gd name="T87" fmla="*/ 2416 h 178"/>
                <a:gd name="T88" fmla="*/ 1963 w 97"/>
                <a:gd name="T89" fmla="*/ 4677 h 178"/>
                <a:gd name="T90" fmla="*/ 3227 w 97"/>
                <a:gd name="T91" fmla="*/ 7249 h 178"/>
                <a:gd name="T92" fmla="*/ 4268 w 97"/>
                <a:gd name="T93" fmla="*/ 9141 h 178"/>
                <a:gd name="T94" fmla="*/ 4802 w 97"/>
                <a:gd name="T95" fmla="*/ 10533 h 178"/>
                <a:gd name="T96" fmla="*/ 6388 w 97"/>
                <a:gd name="T97" fmla="*/ 13452 h 178"/>
                <a:gd name="T98" fmla="*/ 7652 w 97"/>
                <a:gd name="T99" fmla="*/ 14844 h 178"/>
                <a:gd name="T100" fmla="*/ 8693 w 97"/>
                <a:gd name="T101" fmla="*/ 16892 h 178"/>
                <a:gd name="T102" fmla="*/ 12290 w 97"/>
                <a:gd name="T103" fmla="*/ 23829 h 178"/>
                <a:gd name="T104" fmla="*/ 13117 w 97"/>
                <a:gd name="T105" fmla="*/ 25509 h 178"/>
                <a:gd name="T106" fmla="*/ 17103 w 97"/>
                <a:gd name="T107" fmla="*/ 30349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144">
              <a:extLst>
                <a:ext uri="{FF2B5EF4-FFF2-40B4-BE49-F238E27FC236}">
                  <a16:creationId xmlns:a16="http://schemas.microsoft.com/office/drawing/2014/main" id="{EA138F4E-034D-7442-A46C-1E7B6B9676F6}"/>
                </a:ext>
              </a:extLst>
            </p:cNvPr>
            <p:cNvSpPr>
              <a:spLocks/>
            </p:cNvSpPr>
            <p:nvPr/>
          </p:nvSpPr>
          <p:spPr bwMode="auto">
            <a:xfrm>
              <a:off x="4249" y="1240"/>
              <a:ext cx="275" cy="447"/>
            </a:xfrm>
            <a:custGeom>
              <a:avLst/>
              <a:gdLst>
                <a:gd name="T0" fmla="*/ 2712 w 117"/>
                <a:gd name="T1" fmla="*/ 28987 h 190"/>
                <a:gd name="T2" fmla="*/ 3232 w 117"/>
                <a:gd name="T3" fmla="*/ 27813 h 190"/>
                <a:gd name="T4" fmla="*/ 4729 w 117"/>
                <a:gd name="T5" fmla="*/ 26098 h 190"/>
                <a:gd name="T6" fmla="*/ 5105 w 117"/>
                <a:gd name="T7" fmla="*/ 25432 h 190"/>
                <a:gd name="T8" fmla="*/ 6374 w 117"/>
                <a:gd name="T9" fmla="*/ 23218 h 190"/>
                <a:gd name="T10" fmla="*/ 6741 w 117"/>
                <a:gd name="T11" fmla="*/ 22698 h 190"/>
                <a:gd name="T12" fmla="*/ 7597 w 117"/>
                <a:gd name="T13" fmla="*/ 21315 h 190"/>
                <a:gd name="T14" fmla="*/ 7904 w 117"/>
                <a:gd name="T15" fmla="*/ 20562 h 190"/>
                <a:gd name="T16" fmla="*/ 8248 w 117"/>
                <a:gd name="T17" fmla="*/ 19821 h 190"/>
                <a:gd name="T18" fmla="*/ 8972 w 117"/>
                <a:gd name="T19" fmla="*/ 19661 h 190"/>
                <a:gd name="T20" fmla="*/ 9606 w 117"/>
                <a:gd name="T21" fmla="*/ 18659 h 190"/>
                <a:gd name="T22" fmla="*/ 9982 w 117"/>
                <a:gd name="T23" fmla="*/ 17955 h 190"/>
                <a:gd name="T24" fmla="*/ 10464 w 117"/>
                <a:gd name="T25" fmla="*/ 17308 h 190"/>
                <a:gd name="T26" fmla="*/ 10624 w 117"/>
                <a:gd name="T27" fmla="*/ 16421 h 190"/>
                <a:gd name="T28" fmla="*/ 11479 w 117"/>
                <a:gd name="T29" fmla="*/ 15403 h 190"/>
                <a:gd name="T30" fmla="*/ 11999 w 117"/>
                <a:gd name="T31" fmla="*/ 14269 h 190"/>
                <a:gd name="T32" fmla="*/ 12481 w 117"/>
                <a:gd name="T33" fmla="*/ 13749 h 190"/>
                <a:gd name="T34" fmla="*/ 12481 w 117"/>
                <a:gd name="T35" fmla="*/ 13266 h 190"/>
                <a:gd name="T36" fmla="*/ 12854 w 117"/>
                <a:gd name="T37" fmla="*/ 12890 h 190"/>
                <a:gd name="T38" fmla="*/ 13336 w 117"/>
                <a:gd name="T39" fmla="*/ 12890 h 190"/>
                <a:gd name="T40" fmla="*/ 13491 w 117"/>
                <a:gd name="T41" fmla="*/ 11888 h 190"/>
                <a:gd name="T42" fmla="*/ 14347 w 117"/>
                <a:gd name="T43" fmla="*/ 10667 h 190"/>
                <a:gd name="T44" fmla="*/ 14866 w 117"/>
                <a:gd name="T45" fmla="*/ 9648 h 190"/>
                <a:gd name="T46" fmla="*/ 14982 w 117"/>
                <a:gd name="T47" fmla="*/ 9281 h 190"/>
                <a:gd name="T48" fmla="*/ 15844 w 117"/>
                <a:gd name="T49" fmla="*/ 7999 h 190"/>
                <a:gd name="T50" fmla="*/ 15713 w 117"/>
                <a:gd name="T51" fmla="*/ 7288 h 190"/>
                <a:gd name="T52" fmla="*/ 16364 w 117"/>
                <a:gd name="T53" fmla="*/ 7136 h 190"/>
                <a:gd name="T54" fmla="*/ 16998 w 117"/>
                <a:gd name="T55" fmla="*/ 6929 h 190"/>
                <a:gd name="T56" fmla="*/ 17219 w 117"/>
                <a:gd name="T57" fmla="*/ 6277 h 190"/>
                <a:gd name="T58" fmla="*/ 17739 w 117"/>
                <a:gd name="T59" fmla="*/ 6277 h 190"/>
                <a:gd name="T60" fmla="*/ 17739 w 117"/>
                <a:gd name="T61" fmla="*/ 5912 h 190"/>
                <a:gd name="T62" fmla="*/ 17739 w 117"/>
                <a:gd name="T63" fmla="*/ 5119 h 190"/>
                <a:gd name="T64" fmla="*/ 18009 w 117"/>
                <a:gd name="T65" fmla="*/ 4755 h 190"/>
                <a:gd name="T66" fmla="*/ 18009 w 117"/>
                <a:gd name="T67" fmla="*/ 4416 h 190"/>
                <a:gd name="T68" fmla="*/ 18578 w 117"/>
                <a:gd name="T69" fmla="*/ 4256 h 190"/>
                <a:gd name="T70" fmla="*/ 18712 w 117"/>
                <a:gd name="T71" fmla="*/ 3736 h 190"/>
                <a:gd name="T72" fmla="*/ 18376 w 117"/>
                <a:gd name="T73" fmla="*/ 3531 h 190"/>
                <a:gd name="T74" fmla="*/ 19076 w 117"/>
                <a:gd name="T75" fmla="*/ 2877 h 190"/>
                <a:gd name="T76" fmla="*/ 19076 w 117"/>
                <a:gd name="T77" fmla="*/ 1379 h 190"/>
                <a:gd name="T78" fmla="*/ 19231 w 117"/>
                <a:gd name="T79" fmla="*/ 1157 h 190"/>
                <a:gd name="T80" fmla="*/ 19711 w 117"/>
                <a:gd name="T81" fmla="*/ 0 h 190"/>
                <a:gd name="T82" fmla="*/ 19231 w 117"/>
                <a:gd name="T83" fmla="*/ 155 h 190"/>
                <a:gd name="T84" fmla="*/ 19076 w 117"/>
                <a:gd name="T85" fmla="*/ 1379 h 190"/>
                <a:gd name="T86" fmla="*/ 17856 w 117"/>
                <a:gd name="T87" fmla="*/ 2242 h 190"/>
                <a:gd name="T88" fmla="*/ 16364 w 117"/>
                <a:gd name="T89" fmla="*/ 4416 h 190"/>
                <a:gd name="T90" fmla="*/ 14624 w 117"/>
                <a:gd name="T91" fmla="*/ 6929 h 190"/>
                <a:gd name="T92" fmla="*/ 13491 w 117"/>
                <a:gd name="T93" fmla="*/ 9154 h 190"/>
                <a:gd name="T94" fmla="*/ 12481 w 117"/>
                <a:gd name="T95" fmla="*/ 10667 h 190"/>
                <a:gd name="T96" fmla="*/ 10624 w 117"/>
                <a:gd name="T97" fmla="*/ 13749 h 190"/>
                <a:gd name="T98" fmla="*/ 9982 w 117"/>
                <a:gd name="T99" fmla="*/ 15403 h 190"/>
                <a:gd name="T100" fmla="*/ 8972 w 117"/>
                <a:gd name="T101" fmla="*/ 17645 h 190"/>
                <a:gd name="T102" fmla="*/ 4247 w 117"/>
                <a:gd name="T103" fmla="*/ 24209 h 190"/>
                <a:gd name="T104" fmla="*/ 3232 w 117"/>
                <a:gd name="T105" fmla="*/ 26098 h 190"/>
                <a:gd name="T106" fmla="*/ 635 w 117"/>
                <a:gd name="T107" fmla="*/ 3207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145">
              <a:extLst>
                <a:ext uri="{FF2B5EF4-FFF2-40B4-BE49-F238E27FC236}">
                  <a16:creationId xmlns:a16="http://schemas.microsoft.com/office/drawing/2014/main" id="{721B8CE5-6B32-5543-A361-EE7B96E61E4A}"/>
                </a:ext>
              </a:extLst>
            </p:cNvPr>
            <p:cNvSpPr>
              <a:spLocks/>
            </p:cNvSpPr>
            <p:nvPr/>
          </p:nvSpPr>
          <p:spPr bwMode="auto">
            <a:xfrm>
              <a:off x="4254" y="1766"/>
              <a:ext cx="273" cy="450"/>
            </a:xfrm>
            <a:custGeom>
              <a:avLst/>
              <a:gdLst>
                <a:gd name="T0" fmla="*/ 2725 w 116"/>
                <a:gd name="T1" fmla="*/ 30010 h 190"/>
                <a:gd name="T2" fmla="*/ 3036 w 116"/>
                <a:gd name="T3" fmla="*/ 28923 h 190"/>
                <a:gd name="T4" fmla="*/ 4625 w 116"/>
                <a:gd name="T5" fmla="*/ 27182 h 190"/>
                <a:gd name="T6" fmla="*/ 5123 w 116"/>
                <a:gd name="T7" fmla="*/ 26465 h 190"/>
                <a:gd name="T8" fmla="*/ 6138 w 116"/>
                <a:gd name="T9" fmla="*/ 24137 h 190"/>
                <a:gd name="T10" fmla="*/ 6663 w 116"/>
                <a:gd name="T11" fmla="*/ 23632 h 190"/>
                <a:gd name="T12" fmla="*/ 7522 w 116"/>
                <a:gd name="T13" fmla="*/ 22438 h 190"/>
                <a:gd name="T14" fmla="*/ 8004 w 116"/>
                <a:gd name="T15" fmla="*/ 21406 h 190"/>
                <a:gd name="T16" fmla="*/ 8159 w 116"/>
                <a:gd name="T17" fmla="*/ 20648 h 190"/>
                <a:gd name="T18" fmla="*/ 8656 w 116"/>
                <a:gd name="T19" fmla="*/ 20262 h 190"/>
                <a:gd name="T20" fmla="*/ 9543 w 116"/>
                <a:gd name="T21" fmla="*/ 19447 h 190"/>
                <a:gd name="T22" fmla="*/ 10035 w 116"/>
                <a:gd name="T23" fmla="*/ 18692 h 190"/>
                <a:gd name="T24" fmla="*/ 10402 w 116"/>
                <a:gd name="T25" fmla="*/ 18028 h 190"/>
                <a:gd name="T26" fmla="*/ 10673 w 116"/>
                <a:gd name="T27" fmla="*/ 16925 h 190"/>
                <a:gd name="T28" fmla="*/ 11200 w 116"/>
                <a:gd name="T29" fmla="*/ 16115 h 190"/>
                <a:gd name="T30" fmla="*/ 11904 w 116"/>
                <a:gd name="T31" fmla="*/ 14691 h 190"/>
                <a:gd name="T32" fmla="*/ 12424 w 116"/>
                <a:gd name="T33" fmla="*/ 14322 h 190"/>
                <a:gd name="T34" fmla="*/ 12424 w 116"/>
                <a:gd name="T35" fmla="*/ 13777 h 190"/>
                <a:gd name="T36" fmla="*/ 12916 w 116"/>
                <a:gd name="T37" fmla="*/ 13031 h 190"/>
                <a:gd name="T38" fmla="*/ 13076 w 116"/>
                <a:gd name="T39" fmla="*/ 13031 h 190"/>
                <a:gd name="T40" fmla="*/ 13283 w 116"/>
                <a:gd name="T41" fmla="*/ 12368 h 190"/>
                <a:gd name="T42" fmla="*/ 14445 w 116"/>
                <a:gd name="T43" fmla="*/ 11106 h 190"/>
                <a:gd name="T44" fmla="*/ 14782 w 116"/>
                <a:gd name="T45" fmla="*/ 10068 h 190"/>
                <a:gd name="T46" fmla="*/ 15093 w 116"/>
                <a:gd name="T47" fmla="*/ 9687 h 190"/>
                <a:gd name="T48" fmla="*/ 15796 w 116"/>
                <a:gd name="T49" fmla="*/ 8117 h 190"/>
                <a:gd name="T50" fmla="*/ 15457 w 116"/>
                <a:gd name="T51" fmla="*/ 7612 h 190"/>
                <a:gd name="T52" fmla="*/ 16161 w 116"/>
                <a:gd name="T53" fmla="*/ 7359 h 190"/>
                <a:gd name="T54" fmla="*/ 16959 w 116"/>
                <a:gd name="T55" fmla="*/ 7079 h 190"/>
                <a:gd name="T56" fmla="*/ 17336 w 116"/>
                <a:gd name="T57" fmla="*/ 6321 h 190"/>
                <a:gd name="T58" fmla="*/ 17479 w 116"/>
                <a:gd name="T59" fmla="*/ 6321 h 190"/>
                <a:gd name="T60" fmla="*/ 17479 w 116"/>
                <a:gd name="T61" fmla="*/ 6203 h 190"/>
                <a:gd name="T62" fmla="*/ 17479 w 116"/>
                <a:gd name="T63" fmla="*/ 5289 h 190"/>
                <a:gd name="T64" fmla="*/ 17973 w 116"/>
                <a:gd name="T65" fmla="*/ 4784 h 190"/>
                <a:gd name="T66" fmla="*/ 17973 w 116"/>
                <a:gd name="T67" fmla="*/ 4623 h 190"/>
                <a:gd name="T68" fmla="*/ 18338 w 116"/>
                <a:gd name="T69" fmla="*/ 4410 h 190"/>
                <a:gd name="T70" fmla="*/ 18722 w 116"/>
                <a:gd name="T71" fmla="*/ 3865 h 190"/>
                <a:gd name="T72" fmla="*/ 18195 w 116"/>
                <a:gd name="T73" fmla="*/ 3361 h 190"/>
                <a:gd name="T74" fmla="*/ 18837 w 116"/>
                <a:gd name="T75" fmla="*/ 2989 h 190"/>
                <a:gd name="T76" fmla="*/ 18837 w 116"/>
                <a:gd name="T77" fmla="*/ 1419 h 190"/>
                <a:gd name="T78" fmla="*/ 19202 w 116"/>
                <a:gd name="T79" fmla="*/ 874 h 190"/>
                <a:gd name="T80" fmla="*/ 19696 w 116"/>
                <a:gd name="T81" fmla="*/ 0 h 190"/>
                <a:gd name="T82" fmla="*/ 19202 w 116"/>
                <a:gd name="T83" fmla="*/ 156 h 190"/>
                <a:gd name="T84" fmla="*/ 18837 w 116"/>
                <a:gd name="T85" fmla="*/ 1419 h 190"/>
                <a:gd name="T86" fmla="*/ 17703 w 116"/>
                <a:gd name="T87" fmla="*/ 2300 h 190"/>
                <a:gd name="T88" fmla="*/ 16161 w 116"/>
                <a:gd name="T89" fmla="*/ 4623 h 190"/>
                <a:gd name="T90" fmla="*/ 14573 w 116"/>
                <a:gd name="T91" fmla="*/ 7079 h 190"/>
                <a:gd name="T92" fmla="*/ 13283 w 116"/>
                <a:gd name="T93" fmla="*/ 9379 h 190"/>
                <a:gd name="T94" fmla="*/ 12424 w 116"/>
                <a:gd name="T95" fmla="*/ 11106 h 190"/>
                <a:gd name="T96" fmla="*/ 10673 w 116"/>
                <a:gd name="T97" fmla="*/ 14322 h 190"/>
                <a:gd name="T98" fmla="*/ 9659 w 116"/>
                <a:gd name="T99" fmla="*/ 16115 h 190"/>
                <a:gd name="T100" fmla="*/ 8656 w 116"/>
                <a:gd name="T101" fmla="*/ 18348 h 190"/>
                <a:gd name="T102" fmla="*/ 4264 w 116"/>
                <a:gd name="T103" fmla="*/ 25041 h 190"/>
                <a:gd name="T104" fmla="*/ 3036 w 116"/>
                <a:gd name="T105" fmla="*/ 27182 h 190"/>
                <a:gd name="T106" fmla="*/ 638 w 116"/>
                <a:gd name="T107" fmla="*/ 33388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146">
              <a:extLst>
                <a:ext uri="{FF2B5EF4-FFF2-40B4-BE49-F238E27FC236}">
                  <a16:creationId xmlns:a16="http://schemas.microsoft.com/office/drawing/2014/main" id="{99F2A1B9-9F90-D74E-AA93-3FE93D6A2DB0}"/>
                </a:ext>
              </a:extLst>
            </p:cNvPr>
            <p:cNvSpPr>
              <a:spLocks/>
            </p:cNvSpPr>
            <p:nvPr/>
          </p:nvSpPr>
          <p:spPr bwMode="auto">
            <a:xfrm>
              <a:off x="4254" y="2408"/>
              <a:ext cx="270" cy="440"/>
            </a:xfrm>
            <a:custGeom>
              <a:avLst/>
              <a:gdLst>
                <a:gd name="T0" fmla="*/ 2862 w 115"/>
                <a:gd name="T1" fmla="*/ 28346 h 187"/>
                <a:gd name="T2" fmla="*/ 3224 w 115"/>
                <a:gd name="T3" fmla="*/ 27344 h 187"/>
                <a:gd name="T4" fmla="*/ 4867 w 115"/>
                <a:gd name="T5" fmla="*/ 25805 h 187"/>
                <a:gd name="T6" fmla="*/ 5186 w 115"/>
                <a:gd name="T7" fmla="*/ 25101 h 187"/>
                <a:gd name="T8" fmla="*/ 6081 w 115"/>
                <a:gd name="T9" fmla="*/ 22927 h 187"/>
                <a:gd name="T10" fmla="*/ 6560 w 115"/>
                <a:gd name="T11" fmla="*/ 22224 h 187"/>
                <a:gd name="T12" fmla="*/ 7353 w 115"/>
                <a:gd name="T13" fmla="*/ 21209 h 187"/>
                <a:gd name="T14" fmla="*/ 7844 w 115"/>
                <a:gd name="T15" fmla="*/ 20202 h 187"/>
                <a:gd name="T16" fmla="*/ 8048 w 115"/>
                <a:gd name="T17" fmla="*/ 19555 h 187"/>
                <a:gd name="T18" fmla="*/ 8567 w 115"/>
                <a:gd name="T19" fmla="*/ 19344 h 187"/>
                <a:gd name="T20" fmla="*/ 9354 w 115"/>
                <a:gd name="T21" fmla="*/ 17965 h 187"/>
                <a:gd name="T22" fmla="*/ 9901 w 115"/>
                <a:gd name="T23" fmla="*/ 17445 h 187"/>
                <a:gd name="T24" fmla="*/ 10208 w 115"/>
                <a:gd name="T25" fmla="*/ 16791 h 187"/>
                <a:gd name="T26" fmla="*/ 10417 w 115"/>
                <a:gd name="T27" fmla="*/ 15944 h 187"/>
                <a:gd name="T28" fmla="*/ 11427 w 115"/>
                <a:gd name="T29" fmla="*/ 15087 h 187"/>
                <a:gd name="T30" fmla="*/ 11697 w 115"/>
                <a:gd name="T31" fmla="*/ 13758 h 187"/>
                <a:gd name="T32" fmla="*/ 12176 w 115"/>
                <a:gd name="T33" fmla="*/ 13275 h 187"/>
                <a:gd name="T34" fmla="*/ 12176 w 115"/>
                <a:gd name="T35" fmla="*/ 12911 h 187"/>
                <a:gd name="T36" fmla="*/ 12695 w 115"/>
                <a:gd name="T37" fmla="*/ 12689 h 187"/>
                <a:gd name="T38" fmla="*/ 12695 w 115"/>
                <a:gd name="T39" fmla="*/ 12412 h 187"/>
                <a:gd name="T40" fmla="*/ 13185 w 115"/>
                <a:gd name="T41" fmla="*/ 11671 h 187"/>
                <a:gd name="T42" fmla="*/ 14277 w 115"/>
                <a:gd name="T43" fmla="*/ 10176 h 187"/>
                <a:gd name="T44" fmla="*/ 14404 w 115"/>
                <a:gd name="T45" fmla="*/ 9534 h 187"/>
                <a:gd name="T46" fmla="*/ 14559 w 115"/>
                <a:gd name="T47" fmla="*/ 8791 h 187"/>
                <a:gd name="T48" fmla="*/ 15402 w 115"/>
                <a:gd name="T49" fmla="*/ 7791 h 187"/>
                <a:gd name="T50" fmla="*/ 15402 w 115"/>
                <a:gd name="T51" fmla="*/ 7136 h 187"/>
                <a:gd name="T52" fmla="*/ 15921 w 115"/>
                <a:gd name="T53" fmla="*/ 6932 h 187"/>
                <a:gd name="T54" fmla="*/ 16564 w 115"/>
                <a:gd name="T55" fmla="*/ 6616 h 187"/>
                <a:gd name="T56" fmla="*/ 16773 w 115"/>
                <a:gd name="T57" fmla="*/ 5913 h 187"/>
                <a:gd name="T58" fmla="*/ 17043 w 115"/>
                <a:gd name="T59" fmla="*/ 5913 h 187"/>
                <a:gd name="T60" fmla="*/ 17043 w 115"/>
                <a:gd name="T61" fmla="*/ 5642 h 187"/>
                <a:gd name="T62" fmla="*/ 17043 w 115"/>
                <a:gd name="T63" fmla="*/ 4899 h 187"/>
                <a:gd name="T64" fmla="*/ 17627 w 115"/>
                <a:gd name="T65" fmla="*/ 4419 h 187"/>
                <a:gd name="T66" fmla="*/ 17627 w 115"/>
                <a:gd name="T67" fmla="*/ 4256 h 187"/>
                <a:gd name="T68" fmla="*/ 18109 w 115"/>
                <a:gd name="T69" fmla="*/ 4052 h 187"/>
                <a:gd name="T70" fmla="*/ 18261 w 115"/>
                <a:gd name="T71" fmla="*/ 3532 h 187"/>
                <a:gd name="T72" fmla="*/ 17897 w 115"/>
                <a:gd name="T73" fmla="*/ 3532 h 187"/>
                <a:gd name="T74" fmla="*/ 18625 w 115"/>
                <a:gd name="T75" fmla="*/ 2725 h 187"/>
                <a:gd name="T76" fmla="*/ 18625 w 115"/>
                <a:gd name="T77" fmla="*/ 1379 h 187"/>
                <a:gd name="T78" fmla="*/ 18752 w 115"/>
                <a:gd name="T79" fmla="*/ 859 h 187"/>
                <a:gd name="T80" fmla="*/ 19271 w 115"/>
                <a:gd name="T81" fmla="*/ 0 h 187"/>
                <a:gd name="T82" fmla="*/ 18752 w 115"/>
                <a:gd name="T83" fmla="*/ 155 h 187"/>
                <a:gd name="T84" fmla="*/ 18625 w 115"/>
                <a:gd name="T85" fmla="*/ 1158 h 187"/>
                <a:gd name="T86" fmla="*/ 17264 w 115"/>
                <a:gd name="T87" fmla="*/ 2242 h 187"/>
                <a:gd name="T88" fmla="*/ 15921 w 115"/>
                <a:gd name="T89" fmla="*/ 4256 h 187"/>
                <a:gd name="T90" fmla="*/ 14277 w 115"/>
                <a:gd name="T91" fmla="*/ 6616 h 187"/>
                <a:gd name="T92" fmla="*/ 12915 w 115"/>
                <a:gd name="T93" fmla="*/ 8647 h 187"/>
                <a:gd name="T94" fmla="*/ 12176 w 115"/>
                <a:gd name="T95" fmla="*/ 10176 h 187"/>
                <a:gd name="T96" fmla="*/ 10417 w 115"/>
                <a:gd name="T97" fmla="*/ 13275 h 187"/>
                <a:gd name="T98" fmla="*/ 9574 w 115"/>
                <a:gd name="T99" fmla="*/ 15087 h 187"/>
                <a:gd name="T100" fmla="*/ 8567 w 115"/>
                <a:gd name="T101" fmla="*/ 17313 h 187"/>
                <a:gd name="T102" fmla="*/ 4217 w 115"/>
                <a:gd name="T103" fmla="*/ 23944 h 187"/>
                <a:gd name="T104" fmla="*/ 3224 w 115"/>
                <a:gd name="T105" fmla="*/ 25805 h 187"/>
                <a:gd name="T106" fmla="*/ 855 w 115"/>
                <a:gd name="T107" fmla="*/ 31602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147">
              <a:extLst>
                <a:ext uri="{FF2B5EF4-FFF2-40B4-BE49-F238E27FC236}">
                  <a16:creationId xmlns:a16="http://schemas.microsoft.com/office/drawing/2014/main" id="{9357F555-E25F-1546-96E8-8650FC2F2EF0}"/>
                </a:ext>
              </a:extLst>
            </p:cNvPr>
            <p:cNvSpPr>
              <a:spLocks/>
            </p:cNvSpPr>
            <p:nvPr/>
          </p:nvSpPr>
          <p:spPr bwMode="auto">
            <a:xfrm>
              <a:off x="4365" y="2648"/>
              <a:ext cx="0" cy="3"/>
            </a:xfrm>
            <a:custGeom>
              <a:avLst/>
              <a:gdLst>
                <a:gd name="T0" fmla="*/ 1 w 2"/>
                <a:gd name="T1" fmla="*/ 0 h 3"/>
                <a:gd name="T2" fmla="*/ 0 w 2"/>
                <a:gd name="T3" fmla="*/ 0 h 3"/>
                <a:gd name="T4" fmla="*/ 0 w 2"/>
                <a:gd name="T5" fmla="*/ 3 h 3"/>
                <a:gd name="T6" fmla="*/ 1 w 2"/>
                <a:gd name="T7" fmla="*/ 3 h 3"/>
                <a:gd name="T8" fmla="*/ 1 w 2"/>
                <a:gd name="T9" fmla="*/ 0 h 3"/>
                <a:gd name="T10" fmla="*/ 1 w 2"/>
                <a:gd name="T11" fmla="*/ 0 h 3"/>
                <a:gd name="T12" fmla="*/ 1 w 2"/>
                <a:gd name="T13" fmla="*/ 0 h 3"/>
                <a:gd name="T14" fmla="*/ 1 w 2"/>
                <a:gd name="T15" fmla="*/ 0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3">
                  <a:moveTo>
                    <a:pt x="2" y="0"/>
                  </a:moveTo>
                  <a:lnTo>
                    <a:pt x="0" y="0"/>
                  </a:lnTo>
                  <a:lnTo>
                    <a:pt x="0" y="3"/>
                  </a:lnTo>
                  <a:lnTo>
                    <a:pt x="2" y="3"/>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148">
              <a:extLst>
                <a:ext uri="{FF2B5EF4-FFF2-40B4-BE49-F238E27FC236}">
                  <a16:creationId xmlns:a16="http://schemas.microsoft.com/office/drawing/2014/main" id="{9D2BDC85-DD19-0B41-BE59-9BC1E1BA9DE0}"/>
                </a:ext>
              </a:extLst>
            </p:cNvPr>
            <p:cNvSpPr>
              <a:spLocks/>
            </p:cNvSpPr>
            <p:nvPr/>
          </p:nvSpPr>
          <p:spPr bwMode="auto">
            <a:xfrm>
              <a:off x="4261" y="2959"/>
              <a:ext cx="268" cy="445"/>
            </a:xfrm>
            <a:custGeom>
              <a:avLst/>
              <a:gdLst>
                <a:gd name="T0" fmla="*/ 2694 w 113"/>
                <a:gd name="T1" fmla="*/ 29346 h 188"/>
                <a:gd name="T2" fmla="*/ 3228 w 113"/>
                <a:gd name="T3" fmla="*/ 28317 h 188"/>
                <a:gd name="T4" fmla="*/ 4803 w 113"/>
                <a:gd name="T5" fmla="*/ 26522 h 188"/>
                <a:gd name="T6" fmla="*/ 5310 w 113"/>
                <a:gd name="T7" fmla="*/ 25992 h 188"/>
                <a:gd name="T8" fmla="*/ 6233 w 113"/>
                <a:gd name="T9" fmla="*/ 23767 h 188"/>
                <a:gd name="T10" fmla="*/ 6615 w 113"/>
                <a:gd name="T11" fmla="*/ 22887 h 188"/>
                <a:gd name="T12" fmla="*/ 7656 w 113"/>
                <a:gd name="T13" fmla="*/ 22001 h 188"/>
                <a:gd name="T14" fmla="*/ 8033 w 113"/>
                <a:gd name="T15" fmla="*/ 20714 h 188"/>
                <a:gd name="T16" fmla="*/ 8325 w 113"/>
                <a:gd name="T17" fmla="*/ 20210 h 188"/>
                <a:gd name="T18" fmla="*/ 8697 w 113"/>
                <a:gd name="T19" fmla="*/ 19840 h 188"/>
                <a:gd name="T20" fmla="*/ 9620 w 113"/>
                <a:gd name="T21" fmla="*/ 19017 h 188"/>
                <a:gd name="T22" fmla="*/ 10125 w 113"/>
                <a:gd name="T23" fmla="*/ 18141 h 188"/>
                <a:gd name="T24" fmla="*/ 10658 w 113"/>
                <a:gd name="T25" fmla="*/ 17611 h 188"/>
                <a:gd name="T26" fmla="*/ 10884 w 113"/>
                <a:gd name="T27" fmla="*/ 16735 h 188"/>
                <a:gd name="T28" fmla="*/ 11552 w 113"/>
                <a:gd name="T29" fmla="*/ 15452 h 188"/>
                <a:gd name="T30" fmla="*/ 12314 w 113"/>
                <a:gd name="T31" fmla="*/ 14406 h 188"/>
                <a:gd name="T32" fmla="*/ 12594 w 113"/>
                <a:gd name="T33" fmla="*/ 13755 h 188"/>
                <a:gd name="T34" fmla="*/ 12594 w 113"/>
                <a:gd name="T35" fmla="*/ 13222 h 188"/>
                <a:gd name="T36" fmla="*/ 13196 w 113"/>
                <a:gd name="T37" fmla="*/ 12997 h 188"/>
                <a:gd name="T38" fmla="*/ 13196 w 113"/>
                <a:gd name="T39" fmla="*/ 12836 h 188"/>
                <a:gd name="T40" fmla="*/ 13725 w 113"/>
                <a:gd name="T41" fmla="*/ 12332 h 188"/>
                <a:gd name="T42" fmla="*/ 14783 w 113"/>
                <a:gd name="T43" fmla="*/ 10545 h 188"/>
                <a:gd name="T44" fmla="*/ 14927 w 113"/>
                <a:gd name="T45" fmla="*/ 10041 h 188"/>
                <a:gd name="T46" fmla="*/ 15316 w 113"/>
                <a:gd name="T47" fmla="*/ 9669 h 188"/>
                <a:gd name="T48" fmla="*/ 16194 w 113"/>
                <a:gd name="T49" fmla="*/ 7944 h 188"/>
                <a:gd name="T50" fmla="*/ 15980 w 113"/>
                <a:gd name="T51" fmla="*/ 7558 h 188"/>
                <a:gd name="T52" fmla="*/ 16357 w 113"/>
                <a:gd name="T53" fmla="*/ 7345 h 188"/>
                <a:gd name="T54" fmla="*/ 17252 w 113"/>
                <a:gd name="T55" fmla="*/ 6841 h 188"/>
                <a:gd name="T56" fmla="*/ 17622 w 113"/>
                <a:gd name="T57" fmla="*/ 6152 h 188"/>
                <a:gd name="T58" fmla="*/ 17780 w 113"/>
                <a:gd name="T59" fmla="*/ 6152 h 188"/>
                <a:gd name="T60" fmla="*/ 17780 w 113"/>
                <a:gd name="T61" fmla="*/ 5927 h 188"/>
                <a:gd name="T62" fmla="*/ 17780 w 113"/>
                <a:gd name="T63" fmla="*/ 5278 h 188"/>
                <a:gd name="T64" fmla="*/ 18314 w 113"/>
                <a:gd name="T65" fmla="*/ 4616 h 188"/>
                <a:gd name="T66" fmla="*/ 18314 w 113"/>
                <a:gd name="T67" fmla="*/ 4386 h 188"/>
                <a:gd name="T68" fmla="*/ 18703 w 113"/>
                <a:gd name="T69" fmla="*/ 4017 h 188"/>
                <a:gd name="T70" fmla="*/ 19052 w 113"/>
                <a:gd name="T71" fmla="*/ 3697 h 188"/>
                <a:gd name="T72" fmla="*/ 18544 w 113"/>
                <a:gd name="T73" fmla="*/ 3697 h 188"/>
                <a:gd name="T74" fmla="*/ 19422 w 113"/>
                <a:gd name="T75" fmla="*/ 2987 h 188"/>
                <a:gd name="T76" fmla="*/ 19422 w 113"/>
                <a:gd name="T77" fmla="*/ 1418 h 188"/>
                <a:gd name="T78" fmla="*/ 19585 w 113"/>
                <a:gd name="T79" fmla="*/ 873 h 188"/>
                <a:gd name="T80" fmla="*/ 20114 w 113"/>
                <a:gd name="T81" fmla="*/ 0 h 188"/>
                <a:gd name="T82" fmla="*/ 19585 w 113"/>
                <a:gd name="T83" fmla="*/ 369 h 188"/>
                <a:gd name="T84" fmla="*/ 19422 w 113"/>
                <a:gd name="T85" fmla="*/ 1037 h 188"/>
                <a:gd name="T86" fmla="*/ 17994 w 113"/>
                <a:gd name="T87" fmla="*/ 2291 h 188"/>
                <a:gd name="T88" fmla="*/ 16357 w 113"/>
                <a:gd name="T89" fmla="*/ 4386 h 188"/>
                <a:gd name="T90" fmla="*/ 14783 w 113"/>
                <a:gd name="T91" fmla="*/ 6841 h 188"/>
                <a:gd name="T92" fmla="*/ 13353 w 113"/>
                <a:gd name="T93" fmla="*/ 8976 h 188"/>
                <a:gd name="T94" fmla="*/ 12594 w 113"/>
                <a:gd name="T95" fmla="*/ 10545 h 188"/>
                <a:gd name="T96" fmla="*/ 10884 w 113"/>
                <a:gd name="T97" fmla="*/ 13755 h 188"/>
                <a:gd name="T98" fmla="*/ 9968 w 113"/>
                <a:gd name="T99" fmla="*/ 15452 h 188"/>
                <a:gd name="T100" fmla="*/ 8697 w 113"/>
                <a:gd name="T101" fmla="*/ 17890 h 188"/>
                <a:gd name="T102" fmla="*/ 4105 w 113"/>
                <a:gd name="T103" fmla="*/ 24825 h 188"/>
                <a:gd name="T104" fmla="*/ 3228 w 113"/>
                <a:gd name="T105" fmla="*/ 26522 h 188"/>
                <a:gd name="T106" fmla="*/ 669 w 113"/>
                <a:gd name="T107" fmla="*/ 32558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149">
              <a:extLst>
                <a:ext uri="{FF2B5EF4-FFF2-40B4-BE49-F238E27FC236}">
                  <a16:creationId xmlns:a16="http://schemas.microsoft.com/office/drawing/2014/main" id="{323C5C3A-2ED3-FE46-96E5-51E3FA9D2A02}"/>
                </a:ext>
              </a:extLst>
            </p:cNvPr>
            <p:cNvSpPr>
              <a:spLocks/>
            </p:cNvSpPr>
            <p:nvPr/>
          </p:nvSpPr>
          <p:spPr bwMode="auto">
            <a:xfrm>
              <a:off x="4269" y="3621"/>
              <a:ext cx="268" cy="440"/>
            </a:xfrm>
            <a:custGeom>
              <a:avLst/>
              <a:gdLst>
                <a:gd name="T0" fmla="*/ 2469 w 113"/>
                <a:gd name="T1" fmla="*/ 28202 h 187"/>
                <a:gd name="T2" fmla="*/ 3387 w 113"/>
                <a:gd name="T3" fmla="*/ 27344 h 187"/>
                <a:gd name="T4" fmla="*/ 4803 w 113"/>
                <a:gd name="T5" fmla="*/ 25468 h 187"/>
                <a:gd name="T6" fmla="*/ 4962 w 113"/>
                <a:gd name="T7" fmla="*/ 24802 h 187"/>
                <a:gd name="T8" fmla="*/ 6389 w 113"/>
                <a:gd name="T9" fmla="*/ 22927 h 187"/>
                <a:gd name="T10" fmla="*/ 6615 w 113"/>
                <a:gd name="T11" fmla="*/ 22224 h 187"/>
                <a:gd name="T12" fmla="*/ 7656 w 113"/>
                <a:gd name="T13" fmla="*/ 21049 h 187"/>
                <a:gd name="T14" fmla="*/ 8189 w 113"/>
                <a:gd name="T15" fmla="*/ 20047 h 187"/>
                <a:gd name="T16" fmla="*/ 8189 w 113"/>
                <a:gd name="T17" fmla="*/ 19344 h 187"/>
                <a:gd name="T18" fmla="*/ 8697 w 113"/>
                <a:gd name="T19" fmla="*/ 18824 h 187"/>
                <a:gd name="T20" fmla="*/ 9620 w 113"/>
                <a:gd name="T21" fmla="*/ 17965 h 187"/>
                <a:gd name="T22" fmla="*/ 9968 w 113"/>
                <a:gd name="T23" fmla="*/ 17445 h 187"/>
                <a:gd name="T24" fmla="*/ 10658 w 113"/>
                <a:gd name="T25" fmla="*/ 16675 h 187"/>
                <a:gd name="T26" fmla="*/ 11047 w 113"/>
                <a:gd name="T27" fmla="*/ 15944 h 187"/>
                <a:gd name="T28" fmla="*/ 11552 w 113"/>
                <a:gd name="T29" fmla="*/ 15087 h 187"/>
                <a:gd name="T30" fmla="*/ 12314 w 113"/>
                <a:gd name="T31" fmla="*/ 13758 h 187"/>
                <a:gd name="T32" fmla="*/ 12458 w 113"/>
                <a:gd name="T33" fmla="*/ 13431 h 187"/>
                <a:gd name="T34" fmla="*/ 12966 w 113"/>
                <a:gd name="T35" fmla="*/ 12911 h 187"/>
                <a:gd name="T36" fmla="*/ 13196 w 113"/>
                <a:gd name="T37" fmla="*/ 12191 h 187"/>
                <a:gd name="T38" fmla="*/ 13353 w 113"/>
                <a:gd name="T39" fmla="*/ 12191 h 187"/>
                <a:gd name="T40" fmla="*/ 13516 w 113"/>
                <a:gd name="T41" fmla="*/ 11671 h 187"/>
                <a:gd name="T42" fmla="*/ 14557 w 113"/>
                <a:gd name="T43" fmla="*/ 10014 h 187"/>
                <a:gd name="T44" fmla="*/ 15316 w 113"/>
                <a:gd name="T45" fmla="*/ 9534 h 187"/>
                <a:gd name="T46" fmla="*/ 15473 w 113"/>
                <a:gd name="T47" fmla="*/ 8791 h 187"/>
                <a:gd name="T48" fmla="*/ 16194 w 113"/>
                <a:gd name="T49" fmla="*/ 7635 h 187"/>
                <a:gd name="T50" fmla="*/ 15824 w 113"/>
                <a:gd name="T51" fmla="*/ 7136 h 187"/>
                <a:gd name="T52" fmla="*/ 16583 w 113"/>
                <a:gd name="T53" fmla="*/ 6932 h 187"/>
                <a:gd name="T54" fmla="*/ 17116 w 113"/>
                <a:gd name="T55" fmla="*/ 6616 h 187"/>
                <a:gd name="T56" fmla="*/ 17622 w 113"/>
                <a:gd name="T57" fmla="*/ 5913 h 187"/>
                <a:gd name="T58" fmla="*/ 17780 w 113"/>
                <a:gd name="T59" fmla="*/ 5913 h 187"/>
                <a:gd name="T60" fmla="*/ 17780 w 113"/>
                <a:gd name="T61" fmla="*/ 5393 h 187"/>
                <a:gd name="T62" fmla="*/ 17780 w 113"/>
                <a:gd name="T63" fmla="*/ 4899 h 187"/>
                <a:gd name="T64" fmla="*/ 18544 w 113"/>
                <a:gd name="T65" fmla="*/ 4419 h 187"/>
                <a:gd name="T66" fmla="*/ 18544 w 113"/>
                <a:gd name="T67" fmla="*/ 4256 h 187"/>
                <a:gd name="T68" fmla="*/ 18703 w 113"/>
                <a:gd name="T69" fmla="*/ 4052 h 187"/>
                <a:gd name="T70" fmla="*/ 19208 w 113"/>
                <a:gd name="T71" fmla="*/ 3400 h 187"/>
                <a:gd name="T72" fmla="*/ 18544 w 113"/>
                <a:gd name="T73" fmla="*/ 3033 h 187"/>
                <a:gd name="T74" fmla="*/ 19208 w 113"/>
                <a:gd name="T75" fmla="*/ 2725 h 187"/>
                <a:gd name="T76" fmla="*/ 19422 w 113"/>
                <a:gd name="T77" fmla="*/ 859 h 187"/>
                <a:gd name="T78" fmla="*/ 19422 w 113"/>
                <a:gd name="T79" fmla="*/ 638 h 187"/>
                <a:gd name="T80" fmla="*/ 20114 w 113"/>
                <a:gd name="T81" fmla="*/ 0 h 187"/>
                <a:gd name="T82" fmla="*/ 19422 w 113"/>
                <a:gd name="T83" fmla="*/ 0 h 187"/>
                <a:gd name="T84" fmla="*/ 19208 w 113"/>
                <a:gd name="T85" fmla="*/ 859 h 187"/>
                <a:gd name="T86" fmla="*/ 17994 w 113"/>
                <a:gd name="T87" fmla="*/ 2021 h 187"/>
                <a:gd name="T88" fmla="*/ 16357 w 113"/>
                <a:gd name="T89" fmla="*/ 4256 h 187"/>
                <a:gd name="T90" fmla="*/ 14783 w 113"/>
                <a:gd name="T91" fmla="*/ 6616 h 187"/>
                <a:gd name="T92" fmla="*/ 13516 w 113"/>
                <a:gd name="T93" fmla="*/ 8647 h 187"/>
                <a:gd name="T94" fmla="*/ 12458 w 113"/>
                <a:gd name="T95" fmla="*/ 10014 h 187"/>
                <a:gd name="T96" fmla="*/ 10884 w 113"/>
                <a:gd name="T97" fmla="*/ 13431 h 187"/>
                <a:gd name="T98" fmla="*/ 9968 w 113"/>
                <a:gd name="T99" fmla="*/ 15087 h 187"/>
                <a:gd name="T100" fmla="*/ 8697 w 113"/>
                <a:gd name="T101" fmla="*/ 17313 h 187"/>
                <a:gd name="T102" fmla="*/ 4105 w 113"/>
                <a:gd name="T103" fmla="*/ 23722 h 187"/>
                <a:gd name="T104" fmla="*/ 3003 w 113"/>
                <a:gd name="T105" fmla="*/ 25468 h 187"/>
                <a:gd name="T106" fmla="*/ 882 w 113"/>
                <a:gd name="T107" fmla="*/ 31602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150">
              <a:extLst>
                <a:ext uri="{FF2B5EF4-FFF2-40B4-BE49-F238E27FC236}">
                  <a16:creationId xmlns:a16="http://schemas.microsoft.com/office/drawing/2014/main" id="{54685253-2431-2B4D-9F46-37DD9EFE6C65}"/>
                </a:ext>
              </a:extLst>
            </p:cNvPr>
            <p:cNvSpPr>
              <a:spLocks/>
            </p:cNvSpPr>
            <p:nvPr/>
          </p:nvSpPr>
          <p:spPr bwMode="auto">
            <a:xfrm>
              <a:off x="4001" y="3098"/>
              <a:ext cx="260" cy="473"/>
            </a:xfrm>
            <a:custGeom>
              <a:avLst/>
              <a:gdLst>
                <a:gd name="T0" fmla="*/ 17101 w 110"/>
                <a:gd name="T1" fmla="*/ 30622 h 200"/>
                <a:gd name="T2" fmla="*/ 16597 w 110"/>
                <a:gd name="T3" fmla="*/ 29593 h 200"/>
                <a:gd name="T4" fmla="*/ 15475 w 110"/>
                <a:gd name="T5" fmla="*/ 27318 h 200"/>
                <a:gd name="T6" fmla="*/ 15359 w 110"/>
                <a:gd name="T7" fmla="*/ 26561 h 200"/>
                <a:gd name="T8" fmla="*/ 13577 w 110"/>
                <a:gd name="T9" fmla="*/ 24499 h 200"/>
                <a:gd name="T10" fmla="*/ 13414 w 110"/>
                <a:gd name="T11" fmla="*/ 23839 h 200"/>
                <a:gd name="T12" fmla="*/ 13045 w 110"/>
                <a:gd name="T13" fmla="*/ 22210 h 200"/>
                <a:gd name="T14" fmla="*/ 12385 w 110"/>
                <a:gd name="T15" fmla="*/ 21361 h 200"/>
                <a:gd name="T16" fmla="*/ 11901 w 110"/>
                <a:gd name="T17" fmla="*/ 20807 h 200"/>
                <a:gd name="T18" fmla="*/ 11901 w 110"/>
                <a:gd name="T19" fmla="*/ 20280 h 200"/>
                <a:gd name="T20" fmla="*/ 11145 w 110"/>
                <a:gd name="T21" fmla="*/ 19090 h 200"/>
                <a:gd name="T22" fmla="*/ 10828 w 110"/>
                <a:gd name="T23" fmla="*/ 18362 h 200"/>
                <a:gd name="T24" fmla="*/ 10487 w 110"/>
                <a:gd name="T25" fmla="*/ 17551 h 200"/>
                <a:gd name="T26" fmla="*/ 10119 w 110"/>
                <a:gd name="T27" fmla="*/ 16640 h 200"/>
                <a:gd name="T28" fmla="*/ 9587 w 110"/>
                <a:gd name="T29" fmla="*/ 15399 h 200"/>
                <a:gd name="T30" fmla="*/ 8705 w 110"/>
                <a:gd name="T31" fmla="*/ 14363 h 200"/>
                <a:gd name="T32" fmla="*/ 8559 w 110"/>
                <a:gd name="T33" fmla="*/ 13821 h 200"/>
                <a:gd name="T34" fmla="*/ 8055 w 110"/>
                <a:gd name="T35" fmla="*/ 13112 h 200"/>
                <a:gd name="T36" fmla="*/ 8055 w 110"/>
                <a:gd name="T37" fmla="*/ 12792 h 200"/>
                <a:gd name="T38" fmla="*/ 7833 w 110"/>
                <a:gd name="T39" fmla="*/ 12423 h 200"/>
                <a:gd name="T40" fmla="*/ 7526 w 110"/>
                <a:gd name="T41" fmla="*/ 12054 h 200"/>
                <a:gd name="T42" fmla="*/ 6431 w 110"/>
                <a:gd name="T43" fmla="*/ 10134 h 200"/>
                <a:gd name="T44" fmla="*/ 6112 w 110"/>
                <a:gd name="T45" fmla="*/ 9486 h 200"/>
                <a:gd name="T46" fmla="*/ 5904 w 110"/>
                <a:gd name="T47" fmla="*/ 9101 h 200"/>
                <a:gd name="T48" fmla="*/ 5084 w 110"/>
                <a:gd name="T49" fmla="*/ 7540 h 200"/>
                <a:gd name="T50" fmla="*/ 4347 w 110"/>
                <a:gd name="T51" fmla="*/ 7540 h 200"/>
                <a:gd name="T52" fmla="*/ 4871 w 110"/>
                <a:gd name="T53" fmla="*/ 6823 h 200"/>
                <a:gd name="T54" fmla="*/ 4871 w 110"/>
                <a:gd name="T55" fmla="*/ 5913 h 200"/>
                <a:gd name="T56" fmla="*/ 4212 w 110"/>
                <a:gd name="T57" fmla="*/ 5409 h 200"/>
                <a:gd name="T58" fmla="*/ 4212 w 110"/>
                <a:gd name="T59" fmla="*/ 5253 h 200"/>
                <a:gd name="T60" fmla="*/ 3843 w 110"/>
                <a:gd name="T61" fmla="*/ 4884 h 200"/>
                <a:gd name="T62" fmla="*/ 3458 w 110"/>
                <a:gd name="T63" fmla="*/ 4721 h 200"/>
                <a:gd name="T64" fmla="*/ 3458 w 110"/>
                <a:gd name="T65" fmla="*/ 3848 h 200"/>
                <a:gd name="T66" fmla="*/ 2971 w 110"/>
                <a:gd name="T67" fmla="*/ 3692 h 200"/>
                <a:gd name="T68" fmla="*/ 2971 w 110"/>
                <a:gd name="T69" fmla="*/ 3188 h 200"/>
                <a:gd name="T70" fmla="*/ 2810 w 110"/>
                <a:gd name="T71" fmla="*/ 2819 h 200"/>
                <a:gd name="T72" fmla="*/ 2586 w 110"/>
                <a:gd name="T73" fmla="*/ 3188 h 200"/>
                <a:gd name="T74" fmla="*/ 2286 w 110"/>
                <a:gd name="T75" fmla="*/ 2065 h 200"/>
                <a:gd name="T76" fmla="*/ 1028 w 110"/>
                <a:gd name="T77" fmla="*/ 1029 h 200"/>
                <a:gd name="T78" fmla="*/ 532 w 110"/>
                <a:gd name="T79" fmla="*/ 660 h 200"/>
                <a:gd name="T80" fmla="*/ 369 w 110"/>
                <a:gd name="T81" fmla="*/ 0 h 200"/>
                <a:gd name="T82" fmla="*/ 0 w 110"/>
                <a:gd name="T83" fmla="*/ 532 h 200"/>
                <a:gd name="T84" fmla="*/ 659 w 110"/>
                <a:gd name="T85" fmla="*/ 1029 h 200"/>
                <a:gd name="T86" fmla="*/ 1257 w 110"/>
                <a:gd name="T87" fmla="*/ 2819 h 200"/>
                <a:gd name="T88" fmla="*/ 2286 w 110"/>
                <a:gd name="T89" fmla="*/ 5409 h 200"/>
                <a:gd name="T90" fmla="*/ 3683 w 110"/>
                <a:gd name="T91" fmla="*/ 8228 h 200"/>
                <a:gd name="T92" fmla="*/ 4871 w 110"/>
                <a:gd name="T93" fmla="*/ 10134 h 200"/>
                <a:gd name="T94" fmla="*/ 5614 w 110"/>
                <a:gd name="T95" fmla="*/ 12054 h 200"/>
                <a:gd name="T96" fmla="*/ 7526 w 110"/>
                <a:gd name="T97" fmla="*/ 15235 h 200"/>
                <a:gd name="T98" fmla="*/ 8559 w 110"/>
                <a:gd name="T99" fmla="*/ 16959 h 200"/>
                <a:gd name="T100" fmla="*/ 10119 w 110"/>
                <a:gd name="T101" fmla="*/ 19090 h 200"/>
                <a:gd name="T102" fmla="*/ 13577 w 110"/>
                <a:gd name="T103" fmla="*/ 26774 h 200"/>
                <a:gd name="T104" fmla="*/ 14827 w 110"/>
                <a:gd name="T105" fmla="*/ 28851 h 200"/>
                <a:gd name="T106" fmla="*/ 18661 w 110"/>
                <a:gd name="T107" fmla="*/ 34101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151">
              <a:extLst>
                <a:ext uri="{FF2B5EF4-FFF2-40B4-BE49-F238E27FC236}">
                  <a16:creationId xmlns:a16="http://schemas.microsoft.com/office/drawing/2014/main" id="{CDA4EFAE-921E-CF41-B88D-7C14831B7708}"/>
                </a:ext>
              </a:extLst>
            </p:cNvPr>
            <p:cNvSpPr>
              <a:spLocks/>
            </p:cNvSpPr>
            <p:nvPr/>
          </p:nvSpPr>
          <p:spPr bwMode="auto">
            <a:xfrm>
              <a:off x="4009" y="3609"/>
              <a:ext cx="260" cy="475"/>
            </a:xfrm>
            <a:custGeom>
              <a:avLst/>
              <a:gdLst>
                <a:gd name="T0" fmla="*/ 16888 w 110"/>
                <a:gd name="T1" fmla="*/ 30816 h 201"/>
                <a:gd name="T2" fmla="*/ 16387 w 110"/>
                <a:gd name="T3" fmla="*/ 29788 h 201"/>
                <a:gd name="T4" fmla="*/ 15699 w 110"/>
                <a:gd name="T5" fmla="*/ 27477 h 201"/>
                <a:gd name="T6" fmla="*/ 15475 w 110"/>
                <a:gd name="T7" fmla="*/ 26817 h 201"/>
                <a:gd name="T8" fmla="*/ 13955 w 110"/>
                <a:gd name="T9" fmla="*/ 24551 h 201"/>
                <a:gd name="T10" fmla="*/ 13414 w 110"/>
                <a:gd name="T11" fmla="*/ 23885 h 201"/>
                <a:gd name="T12" fmla="*/ 12927 w 110"/>
                <a:gd name="T13" fmla="*/ 22490 h 201"/>
                <a:gd name="T14" fmla="*/ 12173 w 110"/>
                <a:gd name="T15" fmla="*/ 21578 h 201"/>
                <a:gd name="T16" fmla="*/ 11901 w 110"/>
                <a:gd name="T17" fmla="*/ 20931 h 201"/>
                <a:gd name="T18" fmla="*/ 11901 w 110"/>
                <a:gd name="T19" fmla="*/ 20205 h 201"/>
                <a:gd name="T20" fmla="*/ 11357 w 110"/>
                <a:gd name="T21" fmla="*/ 19149 h 201"/>
                <a:gd name="T22" fmla="*/ 10989 w 110"/>
                <a:gd name="T23" fmla="*/ 18435 h 201"/>
                <a:gd name="T24" fmla="*/ 10615 w 110"/>
                <a:gd name="T25" fmla="*/ 17407 h 201"/>
                <a:gd name="T26" fmla="*/ 9956 w 110"/>
                <a:gd name="T27" fmla="*/ 16866 h 201"/>
                <a:gd name="T28" fmla="*/ 9587 w 110"/>
                <a:gd name="T29" fmla="*/ 15694 h 201"/>
                <a:gd name="T30" fmla="*/ 8559 w 110"/>
                <a:gd name="T31" fmla="*/ 14659 h 201"/>
                <a:gd name="T32" fmla="*/ 8559 w 110"/>
                <a:gd name="T33" fmla="*/ 13940 h 201"/>
                <a:gd name="T34" fmla="*/ 8173 w 110"/>
                <a:gd name="T35" fmla="*/ 13409 h 201"/>
                <a:gd name="T36" fmla="*/ 7670 w 110"/>
                <a:gd name="T37" fmla="*/ 12905 h 201"/>
                <a:gd name="T38" fmla="*/ 7670 w 110"/>
                <a:gd name="T39" fmla="*/ 12761 h 201"/>
                <a:gd name="T40" fmla="*/ 7526 w 110"/>
                <a:gd name="T41" fmla="*/ 12381 h 201"/>
                <a:gd name="T42" fmla="*/ 6642 w 110"/>
                <a:gd name="T43" fmla="*/ 10476 h 201"/>
                <a:gd name="T44" fmla="*/ 6273 w 110"/>
                <a:gd name="T45" fmla="*/ 9566 h 201"/>
                <a:gd name="T46" fmla="*/ 5904 w 110"/>
                <a:gd name="T47" fmla="*/ 9082 h 201"/>
                <a:gd name="T48" fmla="*/ 4871 w 110"/>
                <a:gd name="T49" fmla="*/ 7801 h 201"/>
                <a:gd name="T50" fmla="*/ 4491 w 110"/>
                <a:gd name="T51" fmla="*/ 7522 h 201"/>
                <a:gd name="T52" fmla="*/ 4491 w 110"/>
                <a:gd name="T53" fmla="*/ 6768 h 201"/>
                <a:gd name="T54" fmla="*/ 4715 w 110"/>
                <a:gd name="T55" fmla="*/ 6109 h 201"/>
                <a:gd name="T56" fmla="*/ 4347 w 110"/>
                <a:gd name="T57" fmla="*/ 5740 h 201"/>
                <a:gd name="T58" fmla="*/ 4347 w 110"/>
                <a:gd name="T59" fmla="*/ 5239 h 201"/>
                <a:gd name="T60" fmla="*/ 3999 w 110"/>
                <a:gd name="T61" fmla="*/ 5239 h 201"/>
                <a:gd name="T62" fmla="*/ 3184 w 110"/>
                <a:gd name="T63" fmla="*/ 4485 h 201"/>
                <a:gd name="T64" fmla="*/ 3184 w 110"/>
                <a:gd name="T65" fmla="*/ 3843 h 201"/>
                <a:gd name="T66" fmla="*/ 2971 w 110"/>
                <a:gd name="T67" fmla="*/ 3843 h 201"/>
                <a:gd name="T68" fmla="*/ 2971 w 110"/>
                <a:gd name="T69" fmla="*/ 3301 h 201"/>
                <a:gd name="T70" fmla="*/ 2586 w 110"/>
                <a:gd name="T71" fmla="*/ 2585 h 201"/>
                <a:gd name="T72" fmla="*/ 2286 w 110"/>
                <a:gd name="T73" fmla="*/ 3301 h 201"/>
                <a:gd name="T74" fmla="*/ 2286 w 110"/>
                <a:gd name="T75" fmla="*/ 2061 h 201"/>
                <a:gd name="T76" fmla="*/ 659 w 110"/>
                <a:gd name="T77" fmla="*/ 1257 h 201"/>
                <a:gd name="T78" fmla="*/ 369 w 110"/>
                <a:gd name="T79" fmla="*/ 1028 h 201"/>
                <a:gd name="T80" fmla="*/ 0 w 110"/>
                <a:gd name="T81" fmla="*/ 0 h 201"/>
                <a:gd name="T82" fmla="*/ 0 w 110"/>
                <a:gd name="T83" fmla="*/ 659 h 201"/>
                <a:gd name="T84" fmla="*/ 659 w 110"/>
                <a:gd name="T85" fmla="*/ 1257 h 201"/>
                <a:gd name="T86" fmla="*/ 872 w 110"/>
                <a:gd name="T87" fmla="*/ 2971 h 201"/>
                <a:gd name="T88" fmla="*/ 2286 w 110"/>
                <a:gd name="T89" fmla="*/ 5608 h 201"/>
                <a:gd name="T90" fmla="*/ 3683 w 110"/>
                <a:gd name="T91" fmla="*/ 8170 h 201"/>
                <a:gd name="T92" fmla="*/ 4715 w 110"/>
                <a:gd name="T93" fmla="*/ 10476 h 201"/>
                <a:gd name="T94" fmla="*/ 5403 w 110"/>
                <a:gd name="T95" fmla="*/ 12381 h 201"/>
                <a:gd name="T96" fmla="*/ 7526 w 110"/>
                <a:gd name="T97" fmla="*/ 15469 h 201"/>
                <a:gd name="T98" fmla="*/ 8559 w 110"/>
                <a:gd name="T99" fmla="*/ 17088 h 201"/>
                <a:gd name="T100" fmla="*/ 9956 w 110"/>
                <a:gd name="T101" fmla="*/ 19307 h 201"/>
                <a:gd name="T102" fmla="*/ 13577 w 110"/>
                <a:gd name="T103" fmla="*/ 26973 h 201"/>
                <a:gd name="T104" fmla="*/ 14990 w 110"/>
                <a:gd name="T105" fmla="*/ 29103 h 201"/>
                <a:gd name="T106" fmla="*/ 18817 w 110"/>
                <a:gd name="T107" fmla="*/ 34339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152">
              <a:extLst>
                <a:ext uri="{FF2B5EF4-FFF2-40B4-BE49-F238E27FC236}">
                  <a16:creationId xmlns:a16="http://schemas.microsoft.com/office/drawing/2014/main" id="{1245C2AC-B466-3F4C-B7A8-7C168FB73E76}"/>
                </a:ext>
              </a:extLst>
            </p:cNvPr>
            <p:cNvSpPr>
              <a:spLocks/>
            </p:cNvSpPr>
            <p:nvPr/>
          </p:nvSpPr>
          <p:spPr bwMode="auto">
            <a:xfrm>
              <a:off x="4226" y="1606"/>
              <a:ext cx="61" cy="2470"/>
            </a:xfrm>
            <a:custGeom>
              <a:avLst/>
              <a:gdLst>
                <a:gd name="T0" fmla="*/ 4853 w 25"/>
                <a:gd name="T1" fmla="*/ 0 h 1046"/>
                <a:gd name="T2" fmla="*/ 3543 w 25"/>
                <a:gd name="T3" fmla="*/ 89803 h 1046"/>
                <a:gd name="T4" fmla="*/ 5287 w 25"/>
                <a:gd name="T5" fmla="*/ 181368 h 1046"/>
                <a:gd name="T6" fmla="*/ 856 w 25"/>
                <a:gd name="T7" fmla="*/ 181368 h 1046"/>
                <a:gd name="T8" fmla="*/ 2340 w 25"/>
                <a:gd name="T9" fmla="*/ 131434 h 1046"/>
                <a:gd name="T10" fmla="*/ 0 w 25"/>
                <a:gd name="T11" fmla="*/ 41414 h 1046"/>
                <a:gd name="T12" fmla="*/ 1745 w 25"/>
                <a:gd name="T13" fmla="*/ 0 h 1046"/>
                <a:gd name="T14" fmla="*/ 4853 w 25"/>
                <a:gd name="T15" fmla="*/ 0 h 1046"/>
                <a:gd name="T16" fmla="*/ 4853 w 25"/>
                <a:gd name="T17" fmla="*/ 0 h 10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57" name="Group 50">
            <a:extLst>
              <a:ext uri="{FF2B5EF4-FFF2-40B4-BE49-F238E27FC236}">
                <a16:creationId xmlns:a16="http://schemas.microsoft.com/office/drawing/2014/main" id="{8FFC63FA-F53F-4742-B179-9FD87FA74B53}"/>
              </a:ext>
            </a:extLst>
          </p:cNvPr>
          <p:cNvGrpSpPr>
            <a:grpSpLocks noChangeAspect="1"/>
          </p:cNvGrpSpPr>
          <p:nvPr/>
        </p:nvGrpSpPr>
        <p:grpSpPr bwMode="auto">
          <a:xfrm>
            <a:off x="10514013" y="2438400"/>
            <a:ext cx="1484312" cy="2195513"/>
            <a:chOff x="3369" y="1563"/>
            <a:chExt cx="940" cy="1390"/>
          </a:xfrm>
        </p:grpSpPr>
        <p:sp>
          <p:nvSpPr>
            <p:cNvPr id="258" name="Freeform 51">
              <a:extLst>
                <a:ext uri="{FF2B5EF4-FFF2-40B4-BE49-F238E27FC236}">
                  <a16:creationId xmlns:a16="http://schemas.microsoft.com/office/drawing/2014/main" id="{A2812405-620A-DE4F-B0FB-F22F3B8A3C3E}"/>
                </a:ext>
              </a:extLst>
            </p:cNvPr>
            <p:cNvSpPr>
              <a:spLocks/>
            </p:cNvSpPr>
            <p:nvPr/>
          </p:nvSpPr>
          <p:spPr bwMode="auto">
            <a:xfrm>
              <a:off x="3539" y="1906"/>
              <a:ext cx="192" cy="212"/>
            </a:xfrm>
            <a:custGeom>
              <a:avLst/>
              <a:gdLst>
                <a:gd name="T0" fmla="*/ 14372 w 81"/>
                <a:gd name="T1" fmla="*/ 12468 h 90"/>
                <a:gd name="T2" fmla="*/ 7794 w 81"/>
                <a:gd name="T3" fmla="*/ 1175 h 90"/>
                <a:gd name="T4" fmla="*/ 0 w 81"/>
                <a:gd name="T5" fmla="*/ 3540 h 90"/>
                <a:gd name="T6" fmla="*/ 3752 w 81"/>
                <a:gd name="T7" fmla="*/ 3267 h 90"/>
                <a:gd name="T8" fmla="*/ 9446 w 81"/>
                <a:gd name="T9" fmla="*/ 12989 h 90"/>
                <a:gd name="T10" fmla="*/ 14372 w 81"/>
                <a:gd name="T11" fmla="*/ 12468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52">
              <a:extLst>
                <a:ext uri="{FF2B5EF4-FFF2-40B4-BE49-F238E27FC236}">
                  <a16:creationId xmlns:a16="http://schemas.microsoft.com/office/drawing/2014/main" id="{D07F7B00-CBDF-AE40-99B2-9849DFD9775C}"/>
                </a:ext>
              </a:extLst>
            </p:cNvPr>
            <p:cNvSpPr>
              <a:spLocks/>
            </p:cNvSpPr>
            <p:nvPr/>
          </p:nvSpPr>
          <p:spPr bwMode="auto">
            <a:xfrm>
              <a:off x="3603" y="1925"/>
              <a:ext cx="17" cy="16"/>
            </a:xfrm>
            <a:custGeom>
              <a:avLst/>
              <a:gdLst>
                <a:gd name="T0" fmla="*/ 1433 w 7"/>
                <a:gd name="T1" fmla="*/ 443 h 7"/>
                <a:gd name="T2" fmla="*/ 831 w 7"/>
                <a:gd name="T3" fmla="*/ 1013 h 7"/>
                <a:gd name="T4" fmla="*/ 0 w 7"/>
                <a:gd name="T5" fmla="*/ 443 h 7"/>
                <a:gd name="T6" fmla="*/ 831 w 7"/>
                <a:gd name="T7" fmla="*/ 0 h 7"/>
                <a:gd name="T8" fmla="*/ 1433 w 7"/>
                <a:gd name="T9" fmla="*/ 443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53">
              <a:extLst>
                <a:ext uri="{FF2B5EF4-FFF2-40B4-BE49-F238E27FC236}">
                  <a16:creationId xmlns:a16="http://schemas.microsoft.com/office/drawing/2014/main" id="{5A56961E-F261-B142-9B42-4ADCDA175CDC}"/>
                </a:ext>
              </a:extLst>
            </p:cNvPr>
            <p:cNvSpPr>
              <a:spLocks/>
            </p:cNvSpPr>
            <p:nvPr/>
          </p:nvSpPr>
          <p:spPr bwMode="auto">
            <a:xfrm>
              <a:off x="3636" y="1889"/>
              <a:ext cx="21" cy="31"/>
            </a:xfrm>
            <a:custGeom>
              <a:avLst/>
              <a:gdLst>
                <a:gd name="T0" fmla="*/ 0 w 11"/>
                <a:gd name="T1" fmla="*/ 2389 h 13"/>
                <a:gd name="T2" fmla="*/ 382 w 11"/>
                <a:gd name="T3" fmla="*/ 0 h 13"/>
                <a:gd name="T4" fmla="*/ 0 w 11"/>
                <a:gd name="T5" fmla="*/ 2389 h 13"/>
                <a:gd name="T6" fmla="*/ 0 60000 65536"/>
                <a:gd name="T7" fmla="*/ 0 60000 65536"/>
                <a:gd name="T8" fmla="*/ 0 60000 65536"/>
              </a:gdLst>
              <a:ahLst/>
              <a:cxnLst>
                <a:cxn ang="T6">
                  <a:pos x="T0" y="T1"/>
                </a:cxn>
                <a:cxn ang="T7">
                  <a:pos x="T2" y="T3"/>
                </a:cxn>
                <a:cxn ang="T8">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54">
              <a:extLst>
                <a:ext uri="{FF2B5EF4-FFF2-40B4-BE49-F238E27FC236}">
                  <a16:creationId xmlns:a16="http://schemas.microsoft.com/office/drawing/2014/main" id="{21CE9894-FD24-9248-8AA3-13B3783FE279}"/>
                </a:ext>
              </a:extLst>
            </p:cNvPr>
            <p:cNvSpPr>
              <a:spLocks/>
            </p:cNvSpPr>
            <p:nvPr/>
          </p:nvSpPr>
          <p:spPr bwMode="auto">
            <a:xfrm>
              <a:off x="3622" y="1889"/>
              <a:ext cx="28" cy="36"/>
            </a:xfrm>
            <a:custGeom>
              <a:avLst/>
              <a:gdLst>
                <a:gd name="T0" fmla="*/ 828 w 12"/>
                <a:gd name="T1" fmla="*/ 2846 h 15"/>
                <a:gd name="T2" fmla="*/ 0 w 12"/>
                <a:gd name="T3" fmla="*/ 0 h 15"/>
                <a:gd name="T4" fmla="*/ 828 w 12"/>
                <a:gd name="T5" fmla="*/ 2846 h 15"/>
                <a:gd name="T6" fmla="*/ 0 60000 65536"/>
                <a:gd name="T7" fmla="*/ 0 60000 65536"/>
                <a:gd name="T8" fmla="*/ 0 60000 65536"/>
              </a:gdLst>
              <a:ahLst/>
              <a:cxnLst>
                <a:cxn ang="T6">
                  <a:pos x="T0" y="T1"/>
                </a:cxn>
                <a:cxn ang="T7">
                  <a:pos x="T2" y="T3"/>
                </a:cxn>
                <a:cxn ang="T8">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55">
              <a:extLst>
                <a:ext uri="{FF2B5EF4-FFF2-40B4-BE49-F238E27FC236}">
                  <a16:creationId xmlns:a16="http://schemas.microsoft.com/office/drawing/2014/main" id="{036F308A-25D8-B74B-8848-DE12EFAE98F6}"/>
                </a:ext>
              </a:extLst>
            </p:cNvPr>
            <p:cNvSpPr>
              <a:spLocks/>
            </p:cNvSpPr>
            <p:nvPr/>
          </p:nvSpPr>
          <p:spPr bwMode="auto">
            <a:xfrm>
              <a:off x="4061" y="1915"/>
              <a:ext cx="191" cy="210"/>
            </a:xfrm>
            <a:custGeom>
              <a:avLst/>
              <a:gdLst>
                <a:gd name="T0" fmla="*/ 0 w 81"/>
                <a:gd name="T1" fmla="*/ 12428 h 89"/>
                <a:gd name="T2" fmla="*/ 6334 w 81"/>
                <a:gd name="T3" fmla="*/ 1236 h 89"/>
                <a:gd name="T4" fmla="*/ 13912 w 81"/>
                <a:gd name="T5" fmla="*/ 3440 h 89"/>
                <a:gd name="T6" fmla="*/ 10264 w 81"/>
                <a:gd name="T7" fmla="*/ 3072 h 89"/>
                <a:gd name="T8" fmla="*/ 4827 w 81"/>
                <a:gd name="T9" fmla="*/ 13084 h 89"/>
                <a:gd name="T10" fmla="*/ 0 w 81"/>
                <a:gd name="T11" fmla="*/ 12428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56">
              <a:extLst>
                <a:ext uri="{FF2B5EF4-FFF2-40B4-BE49-F238E27FC236}">
                  <a16:creationId xmlns:a16="http://schemas.microsoft.com/office/drawing/2014/main" id="{5BDA5D47-2B82-604E-9004-40BFAF5CE6D4}"/>
                </a:ext>
              </a:extLst>
            </p:cNvPr>
            <p:cNvSpPr>
              <a:spLocks/>
            </p:cNvSpPr>
            <p:nvPr/>
          </p:nvSpPr>
          <p:spPr bwMode="auto">
            <a:xfrm>
              <a:off x="4163" y="2189"/>
              <a:ext cx="19" cy="19"/>
            </a:xfrm>
            <a:custGeom>
              <a:avLst/>
              <a:gdLst>
                <a:gd name="T0" fmla="*/ 0 w 8"/>
                <a:gd name="T1" fmla="*/ 762 h 8"/>
                <a:gd name="T2" fmla="*/ 762 w 8"/>
                <a:gd name="T3" fmla="*/ 1432 h 8"/>
                <a:gd name="T4" fmla="*/ 1432 w 8"/>
                <a:gd name="T5" fmla="*/ 926 h 8"/>
                <a:gd name="T6" fmla="*/ 926 w 8"/>
                <a:gd name="T7" fmla="*/ 0 h 8"/>
                <a:gd name="T8" fmla="*/ 0 w 8"/>
                <a:gd name="T9" fmla="*/ 762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57">
              <a:extLst>
                <a:ext uri="{FF2B5EF4-FFF2-40B4-BE49-F238E27FC236}">
                  <a16:creationId xmlns:a16="http://schemas.microsoft.com/office/drawing/2014/main" id="{0E691366-B4D9-9D49-8B28-8E2C4651EBCF}"/>
                </a:ext>
              </a:extLst>
            </p:cNvPr>
            <p:cNvSpPr>
              <a:spLocks/>
            </p:cNvSpPr>
            <p:nvPr/>
          </p:nvSpPr>
          <p:spPr bwMode="auto">
            <a:xfrm>
              <a:off x="4132" y="1899"/>
              <a:ext cx="26" cy="33"/>
            </a:xfrm>
            <a:custGeom>
              <a:avLst/>
              <a:gdLst>
                <a:gd name="T0" fmla="*/ 1900 w 11"/>
                <a:gd name="T1" fmla="*/ 2411 h 14"/>
                <a:gd name="T2" fmla="*/ 532 w 11"/>
                <a:gd name="T3" fmla="*/ 0 h 14"/>
                <a:gd name="T4" fmla="*/ 1900 w 11"/>
                <a:gd name="T5" fmla="*/ 2411 h 14"/>
                <a:gd name="T6" fmla="*/ 0 60000 65536"/>
                <a:gd name="T7" fmla="*/ 0 60000 65536"/>
                <a:gd name="T8" fmla="*/ 0 60000 65536"/>
              </a:gdLst>
              <a:ahLst/>
              <a:cxnLst>
                <a:cxn ang="T6">
                  <a:pos x="T0" y="T1"/>
                </a:cxn>
                <a:cxn ang="T7">
                  <a:pos x="T2" y="T3"/>
                </a:cxn>
                <a:cxn ang="T8">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58">
              <a:extLst>
                <a:ext uri="{FF2B5EF4-FFF2-40B4-BE49-F238E27FC236}">
                  <a16:creationId xmlns:a16="http://schemas.microsoft.com/office/drawing/2014/main" id="{3352B216-27DD-1A45-832D-C1A0F62A6FCD}"/>
                </a:ext>
              </a:extLst>
            </p:cNvPr>
            <p:cNvSpPr>
              <a:spLocks/>
            </p:cNvSpPr>
            <p:nvPr/>
          </p:nvSpPr>
          <p:spPr bwMode="auto">
            <a:xfrm>
              <a:off x="4144" y="1896"/>
              <a:ext cx="26" cy="36"/>
            </a:xfrm>
            <a:custGeom>
              <a:avLst/>
              <a:gdLst>
                <a:gd name="T0" fmla="*/ 1257 w 11"/>
                <a:gd name="T1" fmla="*/ 2846 h 15"/>
                <a:gd name="T2" fmla="*/ 1900 w 11"/>
                <a:gd name="T3" fmla="*/ 0 h 15"/>
                <a:gd name="T4" fmla="*/ 1257 w 11"/>
                <a:gd name="T5" fmla="*/ 2846 h 15"/>
                <a:gd name="T6" fmla="*/ 0 60000 65536"/>
                <a:gd name="T7" fmla="*/ 0 60000 65536"/>
                <a:gd name="T8" fmla="*/ 0 60000 65536"/>
              </a:gdLst>
              <a:ahLst/>
              <a:cxnLst>
                <a:cxn ang="T6">
                  <a:pos x="T0" y="T1"/>
                </a:cxn>
                <a:cxn ang="T7">
                  <a:pos x="T2" y="T3"/>
                </a:cxn>
                <a:cxn ang="T8">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59">
              <a:extLst>
                <a:ext uri="{FF2B5EF4-FFF2-40B4-BE49-F238E27FC236}">
                  <a16:creationId xmlns:a16="http://schemas.microsoft.com/office/drawing/2014/main" id="{F45BBE92-680A-A448-BBAE-333D645F4A57}"/>
                </a:ext>
              </a:extLst>
            </p:cNvPr>
            <p:cNvSpPr>
              <a:spLocks/>
            </p:cNvSpPr>
            <p:nvPr/>
          </p:nvSpPr>
          <p:spPr bwMode="auto">
            <a:xfrm>
              <a:off x="3369" y="2088"/>
              <a:ext cx="140" cy="94"/>
            </a:xfrm>
            <a:custGeom>
              <a:avLst/>
              <a:gdLst>
                <a:gd name="T0" fmla="*/ 8723 w 59"/>
                <a:gd name="T1" fmla="*/ 155 h 40"/>
                <a:gd name="T2" fmla="*/ 1042 w 59"/>
                <a:gd name="T3" fmla="*/ 1492 h 40"/>
                <a:gd name="T4" fmla="*/ 3901 w 59"/>
                <a:gd name="T5" fmla="*/ 2009 h 40"/>
                <a:gd name="T6" fmla="*/ 0 w 59"/>
                <a:gd name="T7" fmla="*/ 4721 h 40"/>
                <a:gd name="T8" fmla="*/ 5197 w 59"/>
                <a:gd name="T9" fmla="*/ 3506 h 40"/>
                <a:gd name="T10" fmla="*/ 2698 w 59"/>
                <a:gd name="T11" fmla="*/ 6737 h 40"/>
                <a:gd name="T12" fmla="*/ 8723 w 59"/>
                <a:gd name="T13" fmla="*/ 4242 h 40"/>
                <a:gd name="T14" fmla="*/ 8592 w 59"/>
                <a:gd name="T15" fmla="*/ 855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60">
              <a:extLst>
                <a:ext uri="{FF2B5EF4-FFF2-40B4-BE49-F238E27FC236}">
                  <a16:creationId xmlns:a16="http://schemas.microsoft.com/office/drawing/2014/main" id="{AE230765-8631-7E41-920A-C14062236BE4}"/>
                </a:ext>
              </a:extLst>
            </p:cNvPr>
            <p:cNvSpPr>
              <a:spLocks/>
            </p:cNvSpPr>
            <p:nvPr/>
          </p:nvSpPr>
          <p:spPr bwMode="auto">
            <a:xfrm>
              <a:off x="4172" y="2102"/>
              <a:ext cx="137" cy="94"/>
            </a:xfrm>
            <a:custGeom>
              <a:avLst/>
              <a:gdLst>
                <a:gd name="T0" fmla="*/ 1396 w 58"/>
                <a:gd name="T1" fmla="*/ 364 h 40"/>
                <a:gd name="T2" fmla="*/ 9056 w 58"/>
                <a:gd name="T3" fmla="*/ 1492 h 40"/>
                <a:gd name="T4" fmla="*/ 6104 w 58"/>
                <a:gd name="T5" fmla="*/ 2009 h 40"/>
                <a:gd name="T6" fmla="*/ 10081 w 58"/>
                <a:gd name="T7" fmla="*/ 4721 h 40"/>
                <a:gd name="T8" fmla="*/ 4849 w 58"/>
                <a:gd name="T9" fmla="*/ 3506 h 40"/>
                <a:gd name="T10" fmla="*/ 7500 w 58"/>
                <a:gd name="T11" fmla="*/ 6737 h 40"/>
                <a:gd name="T12" fmla="*/ 1396 w 58"/>
                <a:gd name="T13" fmla="*/ 4242 h 40"/>
                <a:gd name="T14" fmla="*/ 1557 w 58"/>
                <a:gd name="T15" fmla="*/ 855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61">
              <a:extLst>
                <a:ext uri="{FF2B5EF4-FFF2-40B4-BE49-F238E27FC236}">
                  <a16:creationId xmlns:a16="http://schemas.microsoft.com/office/drawing/2014/main" id="{583D90FB-4D15-FB4B-B2F5-E834EDFC767D}"/>
                </a:ext>
              </a:extLst>
            </p:cNvPr>
            <p:cNvSpPr>
              <a:spLocks/>
            </p:cNvSpPr>
            <p:nvPr/>
          </p:nvSpPr>
          <p:spPr bwMode="auto">
            <a:xfrm>
              <a:off x="3815" y="2414"/>
              <a:ext cx="59" cy="539"/>
            </a:xfrm>
            <a:custGeom>
              <a:avLst/>
              <a:gdLst>
                <a:gd name="T0" fmla="*/ 111 w 52"/>
                <a:gd name="T1" fmla="*/ 0 h 368"/>
                <a:gd name="T2" fmla="*/ 94 w 52"/>
                <a:gd name="T3" fmla="*/ 3632 h 368"/>
                <a:gd name="T4" fmla="*/ 0 w 52"/>
                <a:gd name="T5" fmla="*/ 3632 h 368"/>
                <a:gd name="T6" fmla="*/ 11 w 52"/>
                <a:gd name="T7" fmla="*/ 258 h 368"/>
                <a:gd name="T8" fmla="*/ 111 w 52"/>
                <a:gd name="T9" fmla="*/ 0 h 368"/>
                <a:gd name="T10" fmla="*/ 111 w 52"/>
                <a:gd name="T11" fmla="*/ 0 h 368"/>
                <a:gd name="T12" fmla="*/ 111 w 52"/>
                <a:gd name="T13" fmla="*/ 0 h 3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 h="368">
                  <a:moveTo>
                    <a:pt x="52" y="0"/>
                  </a:moveTo>
                  <a:lnTo>
                    <a:pt x="43" y="368"/>
                  </a:lnTo>
                  <a:lnTo>
                    <a:pt x="0" y="368"/>
                  </a:lnTo>
                  <a:lnTo>
                    <a:pt x="5" y="26"/>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62">
              <a:extLst>
                <a:ext uri="{FF2B5EF4-FFF2-40B4-BE49-F238E27FC236}">
                  <a16:creationId xmlns:a16="http://schemas.microsoft.com/office/drawing/2014/main" id="{22181322-5FA2-7940-AFA7-3A9DF9ACD2B9}"/>
                </a:ext>
              </a:extLst>
            </p:cNvPr>
            <p:cNvSpPr>
              <a:spLocks/>
            </p:cNvSpPr>
            <p:nvPr/>
          </p:nvSpPr>
          <p:spPr bwMode="auto">
            <a:xfrm>
              <a:off x="3679" y="2388"/>
              <a:ext cx="309" cy="153"/>
            </a:xfrm>
            <a:custGeom>
              <a:avLst/>
              <a:gdLst>
                <a:gd name="T0" fmla="*/ 20741 w 129"/>
                <a:gd name="T1" fmla="*/ 1502 h 65"/>
                <a:gd name="T2" fmla="*/ 23965 w 129"/>
                <a:gd name="T3" fmla="*/ 7302 h 65"/>
                <a:gd name="T4" fmla="*/ 21539 w 129"/>
                <a:gd name="T5" fmla="*/ 5647 h 65"/>
                <a:gd name="T6" fmla="*/ 21374 w 129"/>
                <a:gd name="T7" fmla="*/ 9884 h 65"/>
                <a:gd name="T8" fmla="*/ 18923 w 129"/>
                <a:gd name="T9" fmla="*/ 7525 h 65"/>
                <a:gd name="T10" fmla="*/ 17977 w 129"/>
                <a:gd name="T11" fmla="*/ 10682 h 65"/>
                <a:gd name="T12" fmla="*/ 17012 w 129"/>
                <a:gd name="T13" fmla="*/ 6299 h 65"/>
                <a:gd name="T14" fmla="*/ 14511 w 129"/>
                <a:gd name="T15" fmla="*/ 10903 h 65"/>
                <a:gd name="T16" fmla="*/ 13965 w 129"/>
                <a:gd name="T17" fmla="*/ 7146 h 65"/>
                <a:gd name="T18" fmla="*/ 10403 w 129"/>
                <a:gd name="T19" fmla="*/ 11049 h 65"/>
                <a:gd name="T20" fmla="*/ 10403 w 129"/>
                <a:gd name="T21" fmla="*/ 6666 h 65"/>
                <a:gd name="T22" fmla="*/ 7969 w 129"/>
                <a:gd name="T23" fmla="*/ 9180 h 65"/>
                <a:gd name="T24" fmla="*/ 6776 w 129"/>
                <a:gd name="T25" fmla="*/ 5779 h 65"/>
                <a:gd name="T26" fmla="*/ 2994 w 129"/>
                <a:gd name="T27" fmla="*/ 9663 h 65"/>
                <a:gd name="T28" fmla="*/ 3397 w 129"/>
                <a:gd name="T29" fmla="*/ 4759 h 65"/>
                <a:gd name="T30" fmla="*/ 165 w 129"/>
                <a:gd name="T31" fmla="*/ 7302 h 65"/>
                <a:gd name="T32" fmla="*/ 2994 w 129"/>
                <a:gd name="T33" fmla="*/ 3535 h 65"/>
                <a:gd name="T34" fmla="*/ 13237 w 129"/>
                <a:gd name="T35" fmla="*/ 0 h 65"/>
                <a:gd name="T36" fmla="*/ 20741 w 129"/>
                <a:gd name="T37" fmla="*/ 1502 h 65"/>
                <a:gd name="T38" fmla="*/ 20741 w 129"/>
                <a:gd name="T39" fmla="*/ 1502 h 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63">
              <a:extLst>
                <a:ext uri="{FF2B5EF4-FFF2-40B4-BE49-F238E27FC236}">
                  <a16:creationId xmlns:a16="http://schemas.microsoft.com/office/drawing/2014/main" id="{B18C960A-C7A8-BE45-93A2-C58809225701}"/>
                </a:ext>
              </a:extLst>
            </p:cNvPr>
            <p:cNvSpPr>
              <a:spLocks/>
            </p:cNvSpPr>
            <p:nvPr/>
          </p:nvSpPr>
          <p:spPr bwMode="auto">
            <a:xfrm>
              <a:off x="3457" y="2073"/>
              <a:ext cx="768" cy="368"/>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p:spPr>
          <p:txBody>
            <a:bodyPr/>
            <a:lstStyle/>
            <a:p>
              <a:pPr fontAlgn="auto">
                <a:spcBef>
                  <a:spcPts val="0"/>
                </a:spcBef>
                <a:spcAft>
                  <a:spcPts val="0"/>
                </a:spcAft>
                <a:defRPr/>
              </a:pPr>
              <a:endParaRPr>
                <a:solidFill>
                  <a:schemeClr val="accent6"/>
                </a:solidFill>
                <a:latin typeface="+mn-lt"/>
                <a:cs typeface="+mn-cs"/>
              </a:endParaRPr>
            </a:p>
          </p:txBody>
        </p:sp>
        <p:sp>
          <p:nvSpPr>
            <p:cNvPr id="271" name="Freeform 64">
              <a:extLst>
                <a:ext uri="{FF2B5EF4-FFF2-40B4-BE49-F238E27FC236}">
                  <a16:creationId xmlns:a16="http://schemas.microsoft.com/office/drawing/2014/main" id="{CCD9D0E6-FCF7-914A-804F-ACAD6075E625}"/>
                </a:ext>
              </a:extLst>
            </p:cNvPr>
            <p:cNvSpPr>
              <a:spLocks/>
            </p:cNvSpPr>
            <p:nvPr/>
          </p:nvSpPr>
          <p:spPr bwMode="auto">
            <a:xfrm>
              <a:off x="3702" y="1828"/>
              <a:ext cx="305" cy="304"/>
            </a:xfrm>
            <a:custGeom>
              <a:avLst/>
              <a:gdLst>
                <a:gd name="T0" fmla="*/ 12078 w 127"/>
                <a:gd name="T1" fmla="*/ 500 h 129"/>
                <a:gd name="T2" fmla="*/ 23019 w 127"/>
                <a:gd name="T3" fmla="*/ 11135 h 129"/>
                <a:gd name="T4" fmla="*/ 564 w 127"/>
                <a:gd name="T5" fmla="*/ 10456 h 129"/>
                <a:gd name="T6" fmla="*/ 12078 w 127"/>
                <a:gd name="T7" fmla="*/ 500 h 1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65">
              <a:extLst>
                <a:ext uri="{FF2B5EF4-FFF2-40B4-BE49-F238E27FC236}">
                  <a16:creationId xmlns:a16="http://schemas.microsoft.com/office/drawing/2014/main" id="{3382FEA3-EA42-4F4D-AB95-3B3986548E12}"/>
                </a:ext>
              </a:extLst>
            </p:cNvPr>
            <p:cNvSpPr>
              <a:spLocks/>
            </p:cNvSpPr>
            <p:nvPr/>
          </p:nvSpPr>
          <p:spPr bwMode="auto">
            <a:xfrm>
              <a:off x="3679" y="2043"/>
              <a:ext cx="316" cy="115"/>
            </a:xfrm>
            <a:custGeom>
              <a:avLst/>
              <a:gdLst>
                <a:gd name="T0" fmla="*/ 15640 w 132"/>
                <a:gd name="T1" fmla="*/ 0 h 49"/>
                <a:gd name="T2" fmla="*/ 23915 w 132"/>
                <a:gd name="T3" fmla="*/ 4483 h 49"/>
                <a:gd name="T4" fmla="*/ 17696 w 132"/>
                <a:gd name="T5" fmla="*/ 3218 h 49"/>
                <a:gd name="T6" fmla="*/ 17531 w 132"/>
                <a:gd name="T7" fmla="*/ 8196 h 49"/>
                <a:gd name="T8" fmla="*/ 12980 w 132"/>
                <a:gd name="T9" fmla="*/ 3492 h 49"/>
                <a:gd name="T10" fmla="*/ 8905 w 132"/>
                <a:gd name="T11" fmla="*/ 7832 h 49"/>
                <a:gd name="T12" fmla="*/ 7163 w 132"/>
                <a:gd name="T13" fmla="*/ 2997 h 49"/>
                <a:gd name="T14" fmla="*/ 0 w 132"/>
                <a:gd name="T15" fmla="*/ 4347 h 49"/>
                <a:gd name="T16" fmla="*/ 9193 w 132"/>
                <a:gd name="T17" fmla="*/ 0 h 49"/>
                <a:gd name="T18" fmla="*/ 15640 w 132"/>
                <a:gd name="T19" fmla="*/ 0 h 49"/>
                <a:gd name="T20" fmla="*/ 15640 w 132"/>
                <a:gd name="T21" fmla="*/ 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66">
              <a:extLst>
                <a:ext uri="{FF2B5EF4-FFF2-40B4-BE49-F238E27FC236}">
                  <a16:creationId xmlns:a16="http://schemas.microsoft.com/office/drawing/2014/main" id="{3691E891-9D5F-2944-A988-78F3AA131EAB}"/>
                </a:ext>
              </a:extLst>
            </p:cNvPr>
            <p:cNvSpPr>
              <a:spLocks/>
            </p:cNvSpPr>
            <p:nvPr/>
          </p:nvSpPr>
          <p:spPr bwMode="auto">
            <a:xfrm>
              <a:off x="3665" y="2376"/>
              <a:ext cx="336"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p:spPr>
          <p:txBody>
            <a:bodyPr/>
            <a:lstStyle/>
            <a:p>
              <a:pPr fontAlgn="auto">
                <a:spcBef>
                  <a:spcPts val="0"/>
                </a:spcBef>
                <a:spcAft>
                  <a:spcPts val="0"/>
                </a:spcAft>
                <a:defRPr/>
              </a:pPr>
              <a:endParaRPr>
                <a:latin typeface="+mn-lt"/>
                <a:cs typeface="+mn-cs"/>
              </a:endParaRPr>
            </a:p>
          </p:txBody>
        </p:sp>
        <p:sp>
          <p:nvSpPr>
            <p:cNvPr id="274" name="Freeform 67">
              <a:extLst>
                <a:ext uri="{FF2B5EF4-FFF2-40B4-BE49-F238E27FC236}">
                  <a16:creationId xmlns:a16="http://schemas.microsoft.com/office/drawing/2014/main" id="{79D47BCB-F5A1-AA44-BA11-D49F91B3ACCA}"/>
                </a:ext>
              </a:extLst>
            </p:cNvPr>
            <p:cNvSpPr>
              <a:spLocks/>
            </p:cNvSpPr>
            <p:nvPr/>
          </p:nvSpPr>
          <p:spPr bwMode="auto">
            <a:xfrm>
              <a:off x="3650" y="1563"/>
              <a:ext cx="388"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p:spPr>
          <p:txBody>
            <a:bodyPr/>
            <a:lstStyle/>
            <a:p>
              <a:pPr fontAlgn="auto">
                <a:spcBef>
                  <a:spcPts val="0"/>
                </a:spcBef>
                <a:spcAft>
                  <a:spcPts val="0"/>
                </a:spcAft>
                <a:defRPr/>
              </a:pPr>
              <a:endParaRPr>
                <a:solidFill>
                  <a:schemeClr val="accent6"/>
                </a:solidFill>
                <a:latin typeface="+mn-lt"/>
                <a:cs typeface="+mn-cs"/>
              </a:endParaRPr>
            </a:p>
          </p:txBody>
        </p:sp>
        <p:sp>
          <p:nvSpPr>
            <p:cNvPr id="275" name="Freeform 68">
              <a:extLst>
                <a:ext uri="{FF2B5EF4-FFF2-40B4-BE49-F238E27FC236}">
                  <a16:creationId xmlns:a16="http://schemas.microsoft.com/office/drawing/2014/main" id="{6F75D762-C4ED-FE4B-A82F-E7B1350081B7}"/>
                </a:ext>
              </a:extLst>
            </p:cNvPr>
            <p:cNvSpPr>
              <a:spLocks/>
            </p:cNvSpPr>
            <p:nvPr/>
          </p:nvSpPr>
          <p:spPr bwMode="auto">
            <a:xfrm>
              <a:off x="3863" y="1920"/>
              <a:ext cx="66" cy="40"/>
            </a:xfrm>
            <a:custGeom>
              <a:avLst/>
              <a:gdLst>
                <a:gd name="T0" fmla="*/ 3639 w 28"/>
                <a:gd name="T1" fmla="*/ 0 h 17"/>
                <a:gd name="T2" fmla="*/ 2251 w 28"/>
                <a:gd name="T3" fmla="*/ 2880 h 17"/>
                <a:gd name="T4" fmla="*/ 655 w 28"/>
                <a:gd name="T5" fmla="*/ 0 h 17"/>
                <a:gd name="T6" fmla="*/ 2567 w 28"/>
                <a:gd name="T7" fmla="*/ 2021 h 17"/>
                <a:gd name="T8" fmla="*/ 3639 w 28"/>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69">
              <a:extLst>
                <a:ext uri="{FF2B5EF4-FFF2-40B4-BE49-F238E27FC236}">
                  <a16:creationId xmlns:a16="http://schemas.microsoft.com/office/drawing/2014/main" id="{D84CE4B9-13F1-B043-91E0-A5268BEA0A24}"/>
                </a:ext>
              </a:extLst>
            </p:cNvPr>
            <p:cNvSpPr>
              <a:spLocks/>
            </p:cNvSpPr>
            <p:nvPr/>
          </p:nvSpPr>
          <p:spPr bwMode="auto">
            <a:xfrm>
              <a:off x="3780" y="1920"/>
              <a:ext cx="59" cy="40"/>
            </a:xfrm>
            <a:custGeom>
              <a:avLst/>
              <a:gdLst>
                <a:gd name="T0" fmla="*/ 2698 w 26"/>
                <a:gd name="T1" fmla="*/ 0 h 17"/>
                <a:gd name="T2" fmla="*/ 1611 w 26"/>
                <a:gd name="T3" fmla="*/ 2880 h 17"/>
                <a:gd name="T4" fmla="*/ 422 w 26"/>
                <a:gd name="T5" fmla="*/ 0 h 17"/>
                <a:gd name="T6" fmla="*/ 1797 w 26"/>
                <a:gd name="T7" fmla="*/ 2021 h 17"/>
                <a:gd name="T8" fmla="*/ 2698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70">
              <a:extLst>
                <a:ext uri="{FF2B5EF4-FFF2-40B4-BE49-F238E27FC236}">
                  <a16:creationId xmlns:a16="http://schemas.microsoft.com/office/drawing/2014/main" id="{D38EE93E-93AE-8F43-A2B2-A98B9AA89980}"/>
                </a:ext>
              </a:extLst>
            </p:cNvPr>
            <p:cNvSpPr>
              <a:spLocks/>
            </p:cNvSpPr>
            <p:nvPr/>
          </p:nvSpPr>
          <p:spPr bwMode="auto">
            <a:xfrm>
              <a:off x="3709" y="1948"/>
              <a:ext cx="296" cy="130"/>
            </a:xfrm>
            <a:custGeom>
              <a:avLst/>
              <a:gdLst>
                <a:gd name="T0" fmla="*/ 0 w 123"/>
                <a:gd name="T1" fmla="*/ 2971 h 55"/>
                <a:gd name="T2" fmla="*/ 7580 w 123"/>
                <a:gd name="T3" fmla="*/ 9083 h 55"/>
                <a:gd name="T4" fmla="*/ 21560 w 123"/>
                <a:gd name="T5" fmla="*/ 5614 h 55"/>
                <a:gd name="T6" fmla="*/ 22910 w 123"/>
                <a:gd name="T7" fmla="*/ 0 h 55"/>
                <a:gd name="T8" fmla="*/ 17269 w 123"/>
                <a:gd name="T9" fmla="*/ 7301 h 55"/>
                <a:gd name="T10" fmla="*/ 5391 w 123"/>
                <a:gd name="T11" fmla="*/ 7145 h 55"/>
                <a:gd name="T12" fmla="*/ 0 w 123"/>
                <a:gd name="T13" fmla="*/ 2971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71">
              <a:extLst>
                <a:ext uri="{FF2B5EF4-FFF2-40B4-BE49-F238E27FC236}">
                  <a16:creationId xmlns:a16="http://schemas.microsoft.com/office/drawing/2014/main" id="{09E2B1C8-AB00-4542-B7FE-242C1AD4F8F7}"/>
                </a:ext>
              </a:extLst>
            </p:cNvPr>
            <p:cNvSpPr>
              <a:spLocks/>
            </p:cNvSpPr>
            <p:nvPr/>
          </p:nvSpPr>
          <p:spPr bwMode="auto">
            <a:xfrm>
              <a:off x="3745" y="1981"/>
              <a:ext cx="196" cy="29"/>
            </a:xfrm>
            <a:custGeom>
              <a:avLst/>
              <a:gdLst>
                <a:gd name="T0" fmla="*/ 13524 w 83"/>
                <a:gd name="T1" fmla="*/ 578 h 12"/>
                <a:gd name="T2" fmla="*/ 6898 w 83"/>
                <a:gd name="T3" fmla="*/ 1397 h 12"/>
                <a:gd name="T4" fmla="*/ 869 w 83"/>
                <a:gd name="T5" fmla="*/ 0 h 12"/>
                <a:gd name="T6" fmla="*/ 0 w 83"/>
                <a:gd name="T7" fmla="*/ 0 h 12"/>
                <a:gd name="T8" fmla="*/ 6742 w 83"/>
                <a:gd name="T9" fmla="*/ 2383 h 12"/>
                <a:gd name="T10" fmla="*/ 14393 w 83"/>
                <a:gd name="T11" fmla="*/ 986 h 12"/>
                <a:gd name="T12" fmla="*/ 13524 w 83"/>
                <a:gd name="T13" fmla="*/ 578 h 12"/>
                <a:gd name="T14" fmla="*/ 13524 w 83"/>
                <a:gd name="T15" fmla="*/ 578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72">
              <a:extLst>
                <a:ext uri="{FF2B5EF4-FFF2-40B4-BE49-F238E27FC236}">
                  <a16:creationId xmlns:a16="http://schemas.microsoft.com/office/drawing/2014/main" id="{0868B4D2-8836-5248-86D9-7D71DC1E27E2}"/>
                </a:ext>
              </a:extLst>
            </p:cNvPr>
            <p:cNvSpPr>
              <a:spLocks/>
            </p:cNvSpPr>
            <p:nvPr/>
          </p:nvSpPr>
          <p:spPr bwMode="auto">
            <a:xfrm>
              <a:off x="3721" y="1943"/>
              <a:ext cx="59" cy="55"/>
            </a:xfrm>
            <a:custGeom>
              <a:avLst/>
              <a:gdLst>
                <a:gd name="T0" fmla="*/ 1777 w 25"/>
                <a:gd name="T1" fmla="*/ 777 h 23"/>
                <a:gd name="T2" fmla="*/ 3441 w 25"/>
                <a:gd name="T3" fmla="*/ 1475 h 23"/>
                <a:gd name="T4" fmla="*/ 2417 w 25"/>
                <a:gd name="T5" fmla="*/ 4156 h 23"/>
                <a:gd name="T6" fmla="*/ 1777 w 25"/>
                <a:gd name="T7" fmla="*/ 777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73">
              <a:extLst>
                <a:ext uri="{FF2B5EF4-FFF2-40B4-BE49-F238E27FC236}">
                  <a16:creationId xmlns:a16="http://schemas.microsoft.com/office/drawing/2014/main" id="{460291B7-0086-CF4C-B9C6-65DE50AF05BC}"/>
                </a:ext>
              </a:extLst>
            </p:cNvPr>
            <p:cNvSpPr>
              <a:spLocks/>
            </p:cNvSpPr>
            <p:nvPr/>
          </p:nvSpPr>
          <p:spPr bwMode="auto">
            <a:xfrm>
              <a:off x="3912" y="1960"/>
              <a:ext cx="50" cy="52"/>
            </a:xfrm>
            <a:custGeom>
              <a:avLst/>
              <a:gdLst>
                <a:gd name="T0" fmla="*/ 2376 w 21"/>
                <a:gd name="T1" fmla="*/ 156 h 22"/>
                <a:gd name="T2" fmla="*/ 3821 w 21"/>
                <a:gd name="T3" fmla="*/ 1558 h 22"/>
                <a:gd name="T4" fmla="*/ 1281 w 21"/>
                <a:gd name="T5" fmla="*/ 2971 h 22"/>
                <a:gd name="T6" fmla="*/ 2376 w 21"/>
                <a:gd name="T7" fmla="*/ 156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74">
              <a:extLst>
                <a:ext uri="{FF2B5EF4-FFF2-40B4-BE49-F238E27FC236}">
                  <a16:creationId xmlns:a16="http://schemas.microsoft.com/office/drawing/2014/main" id="{DFC7FE13-592C-1A4E-907B-665D0D83BF22}"/>
                </a:ext>
              </a:extLst>
            </p:cNvPr>
            <p:cNvSpPr>
              <a:spLocks/>
            </p:cNvSpPr>
            <p:nvPr/>
          </p:nvSpPr>
          <p:spPr bwMode="auto">
            <a:xfrm>
              <a:off x="3724" y="2187"/>
              <a:ext cx="114"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p:spPr>
          <p:txBody>
            <a:bodyPr/>
            <a:lstStyle/>
            <a:p>
              <a:pPr fontAlgn="auto">
                <a:spcBef>
                  <a:spcPts val="0"/>
                </a:spcBef>
                <a:spcAft>
                  <a:spcPts val="0"/>
                </a:spcAft>
                <a:defRPr/>
              </a:pPr>
              <a:endParaRPr>
                <a:solidFill>
                  <a:schemeClr val="accent6">
                    <a:lumMod val="75000"/>
                  </a:schemeClr>
                </a:solidFill>
                <a:latin typeface="+mn-lt"/>
                <a:cs typeface="+mn-cs"/>
              </a:endParaRPr>
            </a:p>
          </p:txBody>
        </p:sp>
        <p:sp>
          <p:nvSpPr>
            <p:cNvPr id="282" name="Freeform 75">
              <a:extLst>
                <a:ext uri="{FF2B5EF4-FFF2-40B4-BE49-F238E27FC236}">
                  <a16:creationId xmlns:a16="http://schemas.microsoft.com/office/drawing/2014/main" id="{4C35D904-238B-8741-9EA0-DCCFA22F4ECE}"/>
                </a:ext>
              </a:extLst>
            </p:cNvPr>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p:spPr>
          <p:txBody>
            <a:bodyPr/>
            <a:lstStyle/>
            <a:p>
              <a:pPr fontAlgn="auto">
                <a:spcBef>
                  <a:spcPts val="0"/>
                </a:spcBef>
                <a:spcAft>
                  <a:spcPts val="0"/>
                </a:spcAft>
                <a:defRPr/>
              </a:pPr>
              <a:endParaRPr>
                <a:solidFill>
                  <a:schemeClr val="accent6">
                    <a:lumMod val="75000"/>
                  </a:schemeClr>
                </a:solidFill>
                <a:latin typeface="+mn-lt"/>
                <a:cs typeface="+mn-cs"/>
              </a:endParaRPr>
            </a:p>
          </p:txBody>
        </p:sp>
        <p:sp>
          <p:nvSpPr>
            <p:cNvPr id="283" name="Freeform 76">
              <a:extLst>
                <a:ext uri="{FF2B5EF4-FFF2-40B4-BE49-F238E27FC236}">
                  <a16:creationId xmlns:a16="http://schemas.microsoft.com/office/drawing/2014/main" id="{84DECA49-40CB-CD4A-85A0-3D9750107489}"/>
                </a:ext>
              </a:extLst>
            </p:cNvPr>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p:spPr>
          <p:txBody>
            <a:bodyPr/>
            <a:lstStyle/>
            <a:p>
              <a:pPr fontAlgn="auto">
                <a:spcBef>
                  <a:spcPts val="0"/>
                </a:spcBef>
                <a:spcAft>
                  <a:spcPts val="0"/>
                </a:spcAft>
                <a:defRPr/>
              </a:pPr>
              <a:endParaRPr>
                <a:latin typeface="+mn-lt"/>
                <a:cs typeface="+mn-cs"/>
              </a:endParaRPr>
            </a:p>
          </p:txBody>
        </p:sp>
        <p:sp>
          <p:nvSpPr>
            <p:cNvPr id="284" name="Freeform 77">
              <a:extLst>
                <a:ext uri="{FF2B5EF4-FFF2-40B4-BE49-F238E27FC236}">
                  <a16:creationId xmlns:a16="http://schemas.microsoft.com/office/drawing/2014/main" id="{0426D288-6A8C-3047-B2E1-80258883CB3E}"/>
                </a:ext>
              </a:extLst>
            </p:cNvPr>
            <p:cNvSpPr>
              <a:spLocks/>
            </p:cNvSpPr>
            <p:nvPr/>
          </p:nvSpPr>
          <p:spPr bwMode="auto">
            <a:xfrm>
              <a:off x="3835" y="2116"/>
              <a:ext cx="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p:spPr>
          <p:txBody>
            <a:bodyPr/>
            <a:lstStyle/>
            <a:p>
              <a:pPr fontAlgn="auto">
                <a:spcBef>
                  <a:spcPts val="0"/>
                </a:spcBef>
                <a:spcAft>
                  <a:spcPts val="0"/>
                </a:spcAft>
                <a:defRPr/>
              </a:pPr>
              <a:endParaRPr>
                <a:latin typeface="+mn-lt"/>
                <a:cs typeface="+mn-cs"/>
              </a:endParaRPr>
            </a:p>
          </p:txBody>
        </p:sp>
        <p:sp>
          <p:nvSpPr>
            <p:cNvPr id="285" name="Freeform 78">
              <a:extLst>
                <a:ext uri="{FF2B5EF4-FFF2-40B4-BE49-F238E27FC236}">
                  <a16:creationId xmlns:a16="http://schemas.microsoft.com/office/drawing/2014/main" id="{EF79EA9A-6346-A84F-9E3A-DD7AB0CF4FBD}"/>
                </a:ext>
              </a:extLst>
            </p:cNvPr>
            <p:cNvSpPr>
              <a:spLocks/>
            </p:cNvSpPr>
            <p:nvPr/>
          </p:nvSpPr>
          <p:spPr bwMode="auto">
            <a:xfrm>
              <a:off x="4170" y="1941"/>
              <a:ext cx="19" cy="17"/>
            </a:xfrm>
            <a:custGeom>
              <a:avLst/>
              <a:gdLst>
                <a:gd name="T0" fmla="*/ 1432 w 8"/>
                <a:gd name="T1" fmla="*/ 590 h 7"/>
                <a:gd name="T2" fmla="*/ 762 w 8"/>
                <a:gd name="T3" fmla="*/ 1433 h 7"/>
                <a:gd name="T4" fmla="*/ 0 w 8"/>
                <a:gd name="T5" fmla="*/ 590 h 7"/>
                <a:gd name="T6" fmla="*/ 537 w 8"/>
                <a:gd name="T7" fmla="*/ 0 h 7"/>
                <a:gd name="T8" fmla="*/ 1432 w 8"/>
                <a:gd name="T9" fmla="*/ 59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86" name="Group 5">
            <a:extLst>
              <a:ext uri="{FF2B5EF4-FFF2-40B4-BE49-F238E27FC236}">
                <a16:creationId xmlns:a16="http://schemas.microsoft.com/office/drawing/2014/main" id="{8A950CE6-BCBB-404A-9CB4-7CF057A7C70F}"/>
              </a:ext>
            </a:extLst>
          </p:cNvPr>
          <p:cNvGrpSpPr>
            <a:grpSpLocks noChangeAspect="1"/>
          </p:cNvGrpSpPr>
          <p:nvPr/>
        </p:nvGrpSpPr>
        <p:grpSpPr bwMode="auto">
          <a:xfrm>
            <a:off x="7988300" y="2989263"/>
            <a:ext cx="2439988" cy="3073400"/>
            <a:chOff x="2968" y="1107"/>
            <a:chExt cx="1736" cy="2188"/>
          </a:xfrm>
        </p:grpSpPr>
        <p:sp>
          <p:nvSpPr>
            <p:cNvPr id="287" name="Freeform 6">
              <a:extLst>
                <a:ext uri="{FF2B5EF4-FFF2-40B4-BE49-F238E27FC236}">
                  <a16:creationId xmlns:a16="http://schemas.microsoft.com/office/drawing/2014/main" id="{A7E12CCE-EA7B-6B4B-A5DF-598162ADE945}"/>
                </a:ext>
              </a:extLst>
            </p:cNvPr>
            <p:cNvSpPr>
              <a:spLocks/>
            </p:cNvSpPr>
            <p:nvPr/>
          </p:nvSpPr>
          <p:spPr bwMode="auto">
            <a:xfrm>
              <a:off x="3043" y="1455"/>
              <a:ext cx="518" cy="649"/>
            </a:xfrm>
            <a:custGeom>
              <a:avLst/>
              <a:gdLst>
                <a:gd name="T0" fmla="*/ 21690 w 219"/>
                <a:gd name="T1" fmla="*/ 7097 h 275"/>
                <a:gd name="T2" fmla="*/ 20817 w 219"/>
                <a:gd name="T3" fmla="*/ 6728 h 275"/>
                <a:gd name="T4" fmla="*/ 23979 w 219"/>
                <a:gd name="T5" fmla="*/ 368 h 275"/>
                <a:gd name="T6" fmla="*/ 20498 w 219"/>
                <a:gd name="T7" fmla="*/ 6233 h 275"/>
                <a:gd name="T8" fmla="*/ 17678 w 219"/>
                <a:gd name="T9" fmla="*/ 0 h 275"/>
                <a:gd name="T10" fmla="*/ 19625 w 219"/>
                <a:gd name="T11" fmla="*/ 6360 h 275"/>
                <a:gd name="T12" fmla="*/ 0 w 219"/>
                <a:gd name="T13" fmla="*/ 12593 h 275"/>
                <a:gd name="T14" fmla="*/ 10362 w 219"/>
                <a:gd name="T15" fmla="*/ 12064 h 275"/>
                <a:gd name="T16" fmla="*/ 24509 w 219"/>
                <a:gd name="T17" fmla="*/ 40642 h 275"/>
                <a:gd name="T18" fmla="*/ 38334 w 219"/>
                <a:gd name="T19" fmla="*/ 39733 h 275"/>
                <a:gd name="T20" fmla="*/ 21690 w 219"/>
                <a:gd name="T21" fmla="*/ 7097 h 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Oval 7">
              <a:extLst>
                <a:ext uri="{FF2B5EF4-FFF2-40B4-BE49-F238E27FC236}">
                  <a16:creationId xmlns:a16="http://schemas.microsoft.com/office/drawing/2014/main" id="{1507EECD-7BC4-F54D-A269-57F304F5E4F6}"/>
                </a:ext>
              </a:extLst>
            </p:cNvPr>
            <p:cNvSpPr>
              <a:spLocks noChangeArrowheads="1"/>
            </p:cNvSpPr>
            <p:nvPr/>
          </p:nvSpPr>
          <p:spPr bwMode="auto">
            <a:xfrm>
              <a:off x="3226" y="1551"/>
              <a:ext cx="46"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mbria" panose="02040503050406030204" pitchFamily="18" charset="0"/>
              </a:endParaRPr>
            </a:p>
          </p:txBody>
        </p:sp>
        <p:sp>
          <p:nvSpPr>
            <p:cNvPr id="289" name="Freeform 8">
              <a:extLst>
                <a:ext uri="{FF2B5EF4-FFF2-40B4-BE49-F238E27FC236}">
                  <a16:creationId xmlns:a16="http://schemas.microsoft.com/office/drawing/2014/main" id="{2E11D7C5-2F6C-FD48-AFE9-96AC95CBD9BF}"/>
                </a:ext>
              </a:extLst>
            </p:cNvPr>
            <p:cNvSpPr>
              <a:spLocks/>
            </p:cNvSpPr>
            <p:nvPr/>
          </p:nvSpPr>
          <p:spPr bwMode="auto">
            <a:xfrm>
              <a:off x="3802" y="2488"/>
              <a:ext cx="87" cy="807"/>
            </a:xfrm>
            <a:custGeom>
              <a:avLst/>
              <a:gdLst>
                <a:gd name="T0" fmla="*/ 0 w 97"/>
                <a:gd name="T1" fmla="*/ 0 h 673"/>
                <a:gd name="T2" fmla="*/ 10 w 97"/>
                <a:gd name="T3" fmla="*/ 2001 h 673"/>
                <a:gd name="T4" fmla="*/ 51 w 97"/>
                <a:gd name="T5" fmla="*/ 2001 h 673"/>
                <a:gd name="T6" fmla="*/ 44 w 97"/>
                <a:gd name="T7" fmla="*/ 138 h 673"/>
                <a:gd name="T8" fmla="*/ 0 w 97"/>
                <a:gd name="T9" fmla="*/ 0 h 673"/>
                <a:gd name="T10" fmla="*/ 0 w 97"/>
                <a:gd name="T11" fmla="*/ 0 h 673"/>
                <a:gd name="T12" fmla="*/ 0 w 97"/>
                <a:gd name="T13" fmla="*/ 0 h 6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673">
                  <a:moveTo>
                    <a:pt x="0" y="0"/>
                  </a:moveTo>
                  <a:lnTo>
                    <a:pt x="19" y="673"/>
                  </a:lnTo>
                  <a:lnTo>
                    <a:pt x="97" y="673"/>
                  </a:lnTo>
                  <a:lnTo>
                    <a:pt x="85" y="47"/>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9">
              <a:extLst>
                <a:ext uri="{FF2B5EF4-FFF2-40B4-BE49-F238E27FC236}">
                  <a16:creationId xmlns:a16="http://schemas.microsoft.com/office/drawing/2014/main" id="{207840A4-DA73-B44B-97F5-FA2C2BA7AB8E}"/>
                </a:ext>
              </a:extLst>
            </p:cNvPr>
            <p:cNvSpPr>
              <a:spLocks/>
            </p:cNvSpPr>
            <p:nvPr/>
          </p:nvSpPr>
          <p:spPr bwMode="auto">
            <a:xfrm>
              <a:off x="3586" y="2513"/>
              <a:ext cx="553" cy="286"/>
            </a:xfrm>
            <a:custGeom>
              <a:avLst/>
              <a:gdLst>
                <a:gd name="T0" fmla="*/ 6109 w 234"/>
                <a:gd name="T1" fmla="*/ 2971 h 121"/>
                <a:gd name="T2" fmla="*/ 369 w 234"/>
                <a:gd name="T3" fmla="*/ 13577 h 121"/>
                <a:gd name="T4" fmla="*/ 4490 w 234"/>
                <a:gd name="T5" fmla="*/ 10487 h 121"/>
                <a:gd name="T6" fmla="*/ 4871 w 234"/>
                <a:gd name="T7" fmla="*/ 18661 h 121"/>
                <a:gd name="T8" fmla="*/ 9198 w 234"/>
                <a:gd name="T9" fmla="*/ 14078 h 121"/>
                <a:gd name="T10" fmla="*/ 10611 w 234"/>
                <a:gd name="T11" fmla="*/ 20074 h 121"/>
                <a:gd name="T12" fmla="*/ 12537 w 234"/>
                <a:gd name="T13" fmla="*/ 11648 h 121"/>
                <a:gd name="T14" fmla="*/ 16380 w 234"/>
                <a:gd name="T15" fmla="*/ 20443 h 121"/>
                <a:gd name="T16" fmla="*/ 17620 w 234"/>
                <a:gd name="T17" fmla="*/ 13269 h 121"/>
                <a:gd name="T18" fmla="*/ 23361 w 234"/>
                <a:gd name="T19" fmla="*/ 21100 h 121"/>
                <a:gd name="T20" fmla="*/ 23361 w 234"/>
                <a:gd name="T21" fmla="*/ 12541 h 121"/>
                <a:gd name="T22" fmla="*/ 27477 w 234"/>
                <a:gd name="T23" fmla="*/ 17101 h 121"/>
                <a:gd name="T24" fmla="*/ 29422 w 234"/>
                <a:gd name="T25" fmla="*/ 10828 h 121"/>
                <a:gd name="T26" fmla="*/ 35687 w 234"/>
                <a:gd name="T27" fmla="*/ 18292 h 121"/>
                <a:gd name="T28" fmla="*/ 35146 w 234"/>
                <a:gd name="T29" fmla="*/ 9083 h 121"/>
                <a:gd name="T30" fmla="*/ 40615 w 234"/>
                <a:gd name="T31" fmla="*/ 13799 h 121"/>
                <a:gd name="T32" fmla="*/ 35687 w 234"/>
                <a:gd name="T33" fmla="*/ 6642 h 121"/>
                <a:gd name="T34" fmla="*/ 18648 w 234"/>
                <a:gd name="T35" fmla="*/ 0 h 121"/>
                <a:gd name="T36" fmla="*/ 6109 w 234"/>
                <a:gd name="T37" fmla="*/ 2971 h 121"/>
                <a:gd name="T38" fmla="*/ 6109 w 234"/>
                <a:gd name="T39" fmla="*/ 2971 h 1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10">
              <a:extLst>
                <a:ext uri="{FF2B5EF4-FFF2-40B4-BE49-F238E27FC236}">
                  <a16:creationId xmlns:a16="http://schemas.microsoft.com/office/drawing/2014/main" id="{C3E4A4CB-9A2D-744C-910B-26975355404B}"/>
                </a:ext>
              </a:extLst>
            </p:cNvPr>
            <p:cNvSpPr>
              <a:spLocks/>
            </p:cNvSpPr>
            <p:nvPr/>
          </p:nvSpPr>
          <p:spPr bwMode="auto">
            <a:xfrm>
              <a:off x="3124" y="1939"/>
              <a:ext cx="1417" cy="763"/>
            </a:xfrm>
            <a:custGeom>
              <a:avLst/>
              <a:gdLst>
                <a:gd name="T0" fmla="*/ 99927 w 600"/>
                <a:gd name="T1" fmla="*/ 1028 h 323"/>
                <a:gd name="T2" fmla="*/ 60905 w 600"/>
                <a:gd name="T3" fmla="*/ 369 h 323"/>
                <a:gd name="T4" fmla="*/ 43202 w 600"/>
                <a:gd name="T5" fmla="*/ 0 h 323"/>
                <a:gd name="T6" fmla="*/ 22181 w 600"/>
                <a:gd name="T7" fmla="*/ 1396 h 323"/>
                <a:gd name="T8" fmla="*/ 3290 w 600"/>
                <a:gd name="T9" fmla="*/ 2265 h 323"/>
                <a:gd name="T10" fmla="*/ 2581 w 600"/>
                <a:gd name="T11" fmla="*/ 13760 h 323"/>
                <a:gd name="T12" fmla="*/ 35406 w 600"/>
                <a:gd name="T13" fmla="*/ 13236 h 323"/>
                <a:gd name="T14" fmla="*/ 33654 w 600"/>
                <a:gd name="T15" fmla="*/ 43621 h 323"/>
                <a:gd name="T16" fmla="*/ 36431 w 600"/>
                <a:gd name="T17" fmla="*/ 44802 h 323"/>
                <a:gd name="T18" fmla="*/ 34379 w 600"/>
                <a:gd name="T19" fmla="*/ 48480 h 323"/>
                <a:gd name="T20" fmla="*/ 40784 w 600"/>
                <a:gd name="T21" fmla="*/ 47793 h 323"/>
                <a:gd name="T22" fmla="*/ 41280 w 600"/>
                <a:gd name="T23" fmla="*/ 56115 h 323"/>
                <a:gd name="T24" fmla="*/ 52885 w 600"/>
                <a:gd name="T25" fmla="*/ 50750 h 323"/>
                <a:gd name="T26" fmla="*/ 55681 w 600"/>
                <a:gd name="T27" fmla="*/ 55243 h 323"/>
                <a:gd name="T28" fmla="*/ 62686 w 600"/>
                <a:gd name="T29" fmla="*/ 50377 h 323"/>
                <a:gd name="T30" fmla="*/ 69060 w 600"/>
                <a:gd name="T31" fmla="*/ 54863 h 323"/>
                <a:gd name="T32" fmla="*/ 70248 w 600"/>
                <a:gd name="T33" fmla="*/ 49512 h 323"/>
                <a:gd name="T34" fmla="*/ 75436 w 600"/>
                <a:gd name="T35" fmla="*/ 50750 h 323"/>
                <a:gd name="T36" fmla="*/ 71485 w 600"/>
                <a:gd name="T37" fmla="*/ 45896 h 323"/>
                <a:gd name="T38" fmla="*/ 72357 w 600"/>
                <a:gd name="T39" fmla="*/ 45371 h 323"/>
                <a:gd name="T40" fmla="*/ 72357 w 600"/>
                <a:gd name="T41" fmla="*/ 12867 h 323"/>
                <a:gd name="T42" fmla="*/ 101320 w 600"/>
                <a:gd name="T43" fmla="*/ 11339 h 323"/>
                <a:gd name="T44" fmla="*/ 99927 w 600"/>
                <a:gd name="T45" fmla="*/ 1028 h 3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11">
              <a:extLst>
                <a:ext uri="{FF2B5EF4-FFF2-40B4-BE49-F238E27FC236}">
                  <a16:creationId xmlns:a16="http://schemas.microsoft.com/office/drawing/2014/main" id="{B8D5DFD6-D411-3C42-B781-25A81B3AD97B}"/>
                </a:ext>
              </a:extLst>
            </p:cNvPr>
            <p:cNvSpPr>
              <a:spLocks/>
            </p:cNvSpPr>
            <p:nvPr/>
          </p:nvSpPr>
          <p:spPr bwMode="auto">
            <a:xfrm>
              <a:off x="4453" y="1967"/>
              <a:ext cx="251" cy="175"/>
            </a:xfrm>
            <a:custGeom>
              <a:avLst/>
              <a:gdLst>
                <a:gd name="T0" fmla="*/ 2825 w 106"/>
                <a:gd name="T1" fmla="*/ 660 h 74"/>
                <a:gd name="T2" fmla="*/ 16753 w 106"/>
                <a:gd name="T3" fmla="*/ 3188 h 74"/>
                <a:gd name="T4" fmla="*/ 11608 w 106"/>
                <a:gd name="T5" fmla="*/ 3692 h 74"/>
                <a:gd name="T6" fmla="*/ 18683 w 106"/>
                <a:gd name="T7" fmla="*/ 9256 h 74"/>
                <a:gd name="T8" fmla="*/ 9308 w 106"/>
                <a:gd name="T9" fmla="*/ 6823 h 74"/>
                <a:gd name="T10" fmla="*/ 14084 w 106"/>
                <a:gd name="T11" fmla="*/ 12948 h 74"/>
                <a:gd name="T12" fmla="*/ 2825 w 106"/>
                <a:gd name="T13" fmla="*/ 8071 h 74"/>
                <a:gd name="T14" fmla="*/ 3213 w 106"/>
                <a:gd name="T15" fmla="*/ 156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12">
              <a:extLst>
                <a:ext uri="{FF2B5EF4-FFF2-40B4-BE49-F238E27FC236}">
                  <a16:creationId xmlns:a16="http://schemas.microsoft.com/office/drawing/2014/main" id="{1FC6BA71-CA9F-A04D-B69C-7C81900E2935}"/>
                </a:ext>
              </a:extLst>
            </p:cNvPr>
            <p:cNvSpPr>
              <a:spLocks/>
            </p:cNvSpPr>
            <p:nvPr/>
          </p:nvSpPr>
          <p:spPr bwMode="auto">
            <a:xfrm>
              <a:off x="2968" y="1967"/>
              <a:ext cx="248" cy="175"/>
            </a:xfrm>
            <a:custGeom>
              <a:avLst/>
              <a:gdLst>
                <a:gd name="T0" fmla="*/ 15442 w 105"/>
                <a:gd name="T1" fmla="*/ 660 h 74"/>
                <a:gd name="T2" fmla="*/ 1779 w 105"/>
                <a:gd name="T3" fmla="*/ 3188 h 74"/>
                <a:gd name="T4" fmla="*/ 6906 w 105"/>
                <a:gd name="T5" fmla="*/ 3692 h 74"/>
                <a:gd name="T6" fmla="*/ 0 w 105"/>
                <a:gd name="T7" fmla="*/ 9256 h 74"/>
                <a:gd name="T8" fmla="*/ 9053 w 105"/>
                <a:gd name="T9" fmla="*/ 6823 h 74"/>
                <a:gd name="T10" fmla="*/ 4481 w 105"/>
                <a:gd name="T11" fmla="*/ 12948 h 74"/>
                <a:gd name="T12" fmla="*/ 15442 w 105"/>
                <a:gd name="T13" fmla="*/ 8071 h 74"/>
                <a:gd name="T14" fmla="*/ 15062 w 105"/>
                <a:gd name="T15" fmla="*/ 156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13">
              <a:extLst>
                <a:ext uri="{FF2B5EF4-FFF2-40B4-BE49-F238E27FC236}">
                  <a16:creationId xmlns:a16="http://schemas.microsoft.com/office/drawing/2014/main" id="{449FD350-26F2-E248-A576-0E375D425ACA}"/>
                </a:ext>
              </a:extLst>
            </p:cNvPr>
            <p:cNvSpPr>
              <a:spLocks/>
            </p:cNvSpPr>
            <p:nvPr/>
          </p:nvSpPr>
          <p:spPr bwMode="auto">
            <a:xfrm>
              <a:off x="3549" y="1495"/>
              <a:ext cx="549" cy="557"/>
            </a:xfrm>
            <a:custGeom>
              <a:avLst/>
              <a:gdLst>
                <a:gd name="T0" fmla="*/ 20422 w 232"/>
                <a:gd name="T1" fmla="*/ 869 h 236"/>
                <a:gd name="T2" fmla="*/ 2291 w 232"/>
                <a:gd name="T3" fmla="*/ 20576 h 236"/>
                <a:gd name="T4" fmla="*/ 39859 w 232"/>
                <a:gd name="T5" fmla="*/ 19179 h 236"/>
                <a:gd name="T6" fmla="*/ 20422 w 232"/>
                <a:gd name="T7" fmla="*/ 869 h 2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14">
              <a:extLst>
                <a:ext uri="{FF2B5EF4-FFF2-40B4-BE49-F238E27FC236}">
                  <a16:creationId xmlns:a16="http://schemas.microsoft.com/office/drawing/2014/main" id="{67409AED-3432-9C44-A58B-947F5CA54A01}"/>
                </a:ext>
              </a:extLst>
            </p:cNvPr>
            <p:cNvSpPr>
              <a:spLocks/>
            </p:cNvSpPr>
            <p:nvPr/>
          </p:nvSpPr>
          <p:spPr bwMode="auto">
            <a:xfrm>
              <a:off x="3572" y="1889"/>
              <a:ext cx="567" cy="208"/>
            </a:xfrm>
            <a:custGeom>
              <a:avLst/>
              <a:gdLst>
                <a:gd name="T0" fmla="*/ 15455 w 240"/>
                <a:gd name="T1" fmla="*/ 0 h 88"/>
                <a:gd name="T2" fmla="*/ 1557 w 240"/>
                <a:gd name="T3" fmla="*/ 8559 h 88"/>
                <a:gd name="T4" fmla="*/ 11999 w 240"/>
                <a:gd name="T5" fmla="*/ 5744 h 88"/>
                <a:gd name="T6" fmla="*/ 12146 w 240"/>
                <a:gd name="T7" fmla="*/ 15359 h 88"/>
                <a:gd name="T8" fmla="*/ 20159 w 240"/>
                <a:gd name="T9" fmla="*/ 6431 h 88"/>
                <a:gd name="T10" fmla="*/ 26954 w 240"/>
                <a:gd name="T11" fmla="*/ 14671 h 88"/>
                <a:gd name="T12" fmla="*/ 29720 w 240"/>
                <a:gd name="T13" fmla="*/ 5403 h 88"/>
                <a:gd name="T14" fmla="*/ 41750 w 240"/>
                <a:gd name="T15" fmla="*/ 8055 h 88"/>
                <a:gd name="T16" fmla="*/ 26266 w 240"/>
                <a:gd name="T17" fmla="*/ 0 h 88"/>
                <a:gd name="T18" fmla="*/ 15455 w 240"/>
                <a:gd name="T19" fmla="*/ 0 h 88"/>
                <a:gd name="T20" fmla="*/ 15455 w 240"/>
                <a:gd name="T21" fmla="*/ 0 h 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15">
              <a:extLst>
                <a:ext uri="{FF2B5EF4-FFF2-40B4-BE49-F238E27FC236}">
                  <a16:creationId xmlns:a16="http://schemas.microsoft.com/office/drawing/2014/main" id="{0AE60266-DF90-544A-B422-2C82C1CF383F}"/>
                </a:ext>
              </a:extLst>
            </p:cNvPr>
            <p:cNvSpPr>
              <a:spLocks/>
            </p:cNvSpPr>
            <p:nvPr/>
          </p:nvSpPr>
          <p:spPr bwMode="auto">
            <a:xfrm>
              <a:off x="3464" y="1107"/>
              <a:ext cx="756" cy="591"/>
            </a:xfrm>
            <a:custGeom>
              <a:avLst/>
              <a:gdLst>
                <a:gd name="T0" fmla="*/ 0 w 320"/>
                <a:gd name="T1" fmla="*/ 36320 h 250"/>
                <a:gd name="T2" fmla="*/ 15824 w 320"/>
                <a:gd name="T3" fmla="*/ 37505 h 250"/>
                <a:gd name="T4" fmla="*/ 53045 w 320"/>
                <a:gd name="T5" fmla="*/ 33387 h 250"/>
                <a:gd name="T6" fmla="*/ 36671 w 320"/>
                <a:gd name="T7" fmla="*/ 27914 h 250"/>
                <a:gd name="T8" fmla="*/ 36671 w 320"/>
                <a:gd name="T9" fmla="*/ 18683 h 250"/>
                <a:gd name="T10" fmla="*/ 42988 w 320"/>
                <a:gd name="T11" fmla="*/ 10120 h 250"/>
                <a:gd name="T12" fmla="*/ 55630 w 320"/>
                <a:gd name="T13" fmla="*/ 14468 h 250"/>
                <a:gd name="T14" fmla="*/ 39310 w 320"/>
                <a:gd name="T15" fmla="*/ 2974 h 250"/>
                <a:gd name="T16" fmla="*/ 18999 w 320"/>
                <a:gd name="T17" fmla="*/ 17650 h 250"/>
                <a:gd name="T18" fmla="*/ 16849 w 320"/>
                <a:gd name="T19" fmla="*/ 28262 h 250"/>
                <a:gd name="T20" fmla="*/ 0 w 320"/>
                <a:gd name="T21" fmla="*/ 36320 h 250"/>
                <a:gd name="T22" fmla="*/ 0 w 320"/>
                <a:gd name="T23" fmla="*/ 36320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16">
              <a:extLst>
                <a:ext uri="{FF2B5EF4-FFF2-40B4-BE49-F238E27FC236}">
                  <a16:creationId xmlns:a16="http://schemas.microsoft.com/office/drawing/2014/main" id="{6D2A5364-F84C-3047-8DA8-36B74B3C658A}"/>
                </a:ext>
              </a:extLst>
            </p:cNvPr>
            <p:cNvSpPr>
              <a:spLocks/>
            </p:cNvSpPr>
            <p:nvPr/>
          </p:nvSpPr>
          <p:spPr bwMode="auto">
            <a:xfrm>
              <a:off x="3686" y="1665"/>
              <a:ext cx="113" cy="62"/>
            </a:xfrm>
            <a:custGeom>
              <a:avLst/>
              <a:gdLst>
                <a:gd name="T0" fmla="*/ 2022 w 48"/>
                <a:gd name="T1" fmla="*/ 0 h 27"/>
                <a:gd name="T2" fmla="*/ 4423 w 48"/>
                <a:gd name="T3" fmla="*/ 3950 h 27"/>
                <a:gd name="T4" fmla="*/ 7161 w 48"/>
                <a:gd name="T5" fmla="*/ 0 h 27"/>
                <a:gd name="T6" fmla="*/ 4113 w 48"/>
                <a:gd name="T7" fmla="*/ 3258 h 27"/>
                <a:gd name="T8" fmla="*/ 2022 w 48"/>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17">
              <a:extLst>
                <a:ext uri="{FF2B5EF4-FFF2-40B4-BE49-F238E27FC236}">
                  <a16:creationId xmlns:a16="http://schemas.microsoft.com/office/drawing/2014/main" id="{E3207596-3DF8-3B45-95D5-87AEAFDCB948}"/>
                </a:ext>
              </a:extLst>
            </p:cNvPr>
            <p:cNvSpPr>
              <a:spLocks/>
            </p:cNvSpPr>
            <p:nvPr/>
          </p:nvSpPr>
          <p:spPr bwMode="auto">
            <a:xfrm>
              <a:off x="3839" y="1665"/>
              <a:ext cx="120" cy="62"/>
            </a:xfrm>
            <a:custGeom>
              <a:avLst/>
              <a:gdLst>
                <a:gd name="T0" fmla="*/ 2321 w 50"/>
                <a:gd name="T1" fmla="*/ 0 h 27"/>
                <a:gd name="T2" fmla="*/ 5333 w 50"/>
                <a:gd name="T3" fmla="*/ 3950 h 27"/>
                <a:gd name="T4" fmla="*/ 8196 w 50"/>
                <a:gd name="T5" fmla="*/ 0 h 27"/>
                <a:gd name="T6" fmla="*/ 4781 w 50"/>
                <a:gd name="T7" fmla="*/ 3258 h 27"/>
                <a:gd name="T8" fmla="*/ 2321 w 50"/>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18">
              <a:extLst>
                <a:ext uri="{FF2B5EF4-FFF2-40B4-BE49-F238E27FC236}">
                  <a16:creationId xmlns:a16="http://schemas.microsoft.com/office/drawing/2014/main" id="{6160412F-0D74-0B44-B47A-61B1DE147C4F}"/>
                </a:ext>
              </a:extLst>
            </p:cNvPr>
            <p:cNvSpPr>
              <a:spLocks/>
            </p:cNvSpPr>
            <p:nvPr/>
          </p:nvSpPr>
          <p:spPr bwMode="auto">
            <a:xfrm>
              <a:off x="3551" y="1717"/>
              <a:ext cx="534" cy="231"/>
            </a:xfrm>
            <a:custGeom>
              <a:avLst/>
              <a:gdLst>
                <a:gd name="T0" fmla="*/ 39339 w 226"/>
                <a:gd name="T1" fmla="*/ 5162 h 98"/>
                <a:gd name="T2" fmla="*/ 26648 w 226"/>
                <a:gd name="T3" fmla="*/ 15651 h 98"/>
                <a:gd name="T4" fmla="*/ 3986 w 226"/>
                <a:gd name="T5" fmla="*/ 9756 h 98"/>
                <a:gd name="T6" fmla="*/ 1557 w 226"/>
                <a:gd name="T7" fmla="*/ 0 h 98"/>
                <a:gd name="T8" fmla="*/ 11131 w 226"/>
                <a:gd name="T9" fmla="*/ 13030 h 98"/>
                <a:gd name="T10" fmla="*/ 30646 w 226"/>
                <a:gd name="T11" fmla="*/ 12651 h 98"/>
                <a:gd name="T12" fmla="*/ 39339 w 226"/>
                <a:gd name="T13" fmla="*/ 5162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19">
              <a:extLst>
                <a:ext uri="{FF2B5EF4-FFF2-40B4-BE49-F238E27FC236}">
                  <a16:creationId xmlns:a16="http://schemas.microsoft.com/office/drawing/2014/main" id="{77FA496B-35BE-7A47-8E36-CB746F7C3796}"/>
                </a:ext>
              </a:extLst>
            </p:cNvPr>
            <p:cNvSpPr>
              <a:spLocks/>
            </p:cNvSpPr>
            <p:nvPr/>
          </p:nvSpPr>
          <p:spPr bwMode="auto">
            <a:xfrm>
              <a:off x="3661" y="1772"/>
              <a:ext cx="358" cy="53"/>
            </a:xfrm>
            <a:custGeom>
              <a:avLst/>
              <a:gdLst>
                <a:gd name="T0" fmla="*/ 1427 w 151"/>
                <a:gd name="T1" fmla="*/ 1042 h 23"/>
                <a:gd name="T2" fmla="*/ 13872 w 151"/>
                <a:gd name="T3" fmla="*/ 2092 h 23"/>
                <a:gd name="T4" fmla="*/ 25238 w 151"/>
                <a:gd name="T5" fmla="*/ 0 h 23"/>
                <a:gd name="T6" fmla="*/ 26829 w 151"/>
                <a:gd name="T7" fmla="*/ 0 h 23"/>
                <a:gd name="T8" fmla="*/ 14220 w 151"/>
                <a:gd name="T9" fmla="*/ 3440 h 23"/>
                <a:gd name="T10" fmla="*/ 0 w 151"/>
                <a:gd name="T11" fmla="*/ 1360 h 23"/>
                <a:gd name="T12" fmla="*/ 1427 w 151"/>
                <a:gd name="T13" fmla="*/ 1042 h 23"/>
                <a:gd name="T14" fmla="*/ 1427 w 151"/>
                <a:gd name="T15" fmla="*/ 1042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0">
              <a:extLst>
                <a:ext uri="{FF2B5EF4-FFF2-40B4-BE49-F238E27FC236}">
                  <a16:creationId xmlns:a16="http://schemas.microsoft.com/office/drawing/2014/main" id="{B5F40822-C244-C843-820A-E15D03FC3D08}"/>
                </a:ext>
              </a:extLst>
            </p:cNvPr>
            <p:cNvSpPr>
              <a:spLocks/>
            </p:cNvSpPr>
            <p:nvPr/>
          </p:nvSpPr>
          <p:spPr bwMode="auto">
            <a:xfrm>
              <a:off x="3957" y="1711"/>
              <a:ext cx="104" cy="95"/>
            </a:xfrm>
            <a:custGeom>
              <a:avLst/>
              <a:gdLst>
                <a:gd name="T0" fmla="*/ 4491 w 44"/>
                <a:gd name="T1" fmla="*/ 1043 h 40"/>
                <a:gd name="T2" fmla="*/ 1257 w 44"/>
                <a:gd name="T3" fmla="*/ 2358 h 40"/>
                <a:gd name="T4" fmla="*/ 3458 w 44"/>
                <a:gd name="T5" fmla="*/ 7035 h 40"/>
                <a:gd name="T6" fmla="*/ 4491 w 44"/>
                <a:gd name="T7" fmla="*/ 1043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1">
              <a:extLst>
                <a:ext uri="{FF2B5EF4-FFF2-40B4-BE49-F238E27FC236}">
                  <a16:creationId xmlns:a16="http://schemas.microsoft.com/office/drawing/2014/main" id="{46AA58C5-5028-4141-9DE9-87345CA56DE0}"/>
                </a:ext>
              </a:extLst>
            </p:cNvPr>
            <p:cNvSpPr>
              <a:spLocks/>
            </p:cNvSpPr>
            <p:nvPr/>
          </p:nvSpPr>
          <p:spPr bwMode="auto">
            <a:xfrm>
              <a:off x="3626" y="1731"/>
              <a:ext cx="86" cy="101"/>
            </a:xfrm>
            <a:custGeom>
              <a:avLst/>
              <a:gdLst>
                <a:gd name="T0" fmla="*/ 2415 w 36"/>
                <a:gd name="T1" fmla="*/ 364 h 43"/>
                <a:gd name="T2" fmla="*/ 0 w 36"/>
                <a:gd name="T3" fmla="*/ 3018 h 43"/>
                <a:gd name="T4" fmla="*/ 4429 w 36"/>
                <a:gd name="T5" fmla="*/ 5726 h 43"/>
                <a:gd name="T6" fmla="*/ 2415 w 36"/>
                <a:gd name="T7" fmla="*/ 364 h 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2">
              <a:extLst>
                <a:ext uri="{FF2B5EF4-FFF2-40B4-BE49-F238E27FC236}">
                  <a16:creationId xmlns:a16="http://schemas.microsoft.com/office/drawing/2014/main" id="{6AABCF0E-82C1-234A-9881-8D5B99699AEE}"/>
                </a:ext>
              </a:extLst>
            </p:cNvPr>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sp>
          <p:nvSpPr>
            <p:cNvPr id="304" name="Freeform 23">
              <a:extLst>
                <a:ext uri="{FF2B5EF4-FFF2-40B4-BE49-F238E27FC236}">
                  <a16:creationId xmlns:a16="http://schemas.microsoft.com/office/drawing/2014/main" id="{4273C018-8660-304B-8E46-DAC11FF7037C}"/>
                </a:ext>
              </a:extLst>
            </p:cNvPr>
            <p:cNvSpPr>
              <a:spLocks/>
            </p:cNvSpPr>
            <p:nvPr/>
          </p:nvSpPr>
          <p:spPr bwMode="auto">
            <a:xfrm>
              <a:off x="3674" y="1334"/>
              <a:ext cx="300" cy="185"/>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sp>
          <p:nvSpPr>
            <p:cNvPr id="305" name="Freeform 24">
              <a:extLst>
                <a:ext uri="{FF2B5EF4-FFF2-40B4-BE49-F238E27FC236}">
                  <a16:creationId xmlns:a16="http://schemas.microsoft.com/office/drawing/2014/main" id="{067F4087-1DA0-4446-9539-31FD1429CF1A}"/>
                </a:ext>
              </a:extLst>
            </p:cNvPr>
            <p:cNvSpPr>
              <a:spLocks/>
            </p:cNvSpPr>
            <p:nvPr/>
          </p:nvSpPr>
          <p:spPr bwMode="auto">
            <a:xfrm>
              <a:off x="3828" y="2019"/>
              <a:ext cx="28"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sp>
          <p:nvSpPr>
            <p:cNvPr id="306" name="Freeform 25">
              <a:extLst>
                <a:ext uri="{FF2B5EF4-FFF2-40B4-BE49-F238E27FC236}">
                  <a16:creationId xmlns:a16="http://schemas.microsoft.com/office/drawing/2014/main" id="{879CF46E-C8FE-CF40-95CC-650002F6D381}"/>
                </a:ext>
              </a:extLst>
            </p:cNvPr>
            <p:cNvSpPr>
              <a:spLocks/>
            </p:cNvSpPr>
            <p:nvPr/>
          </p:nvSpPr>
          <p:spPr bwMode="auto">
            <a:xfrm>
              <a:off x="3638" y="2541"/>
              <a:ext cx="443"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grpSp>
      <p:sp>
        <p:nvSpPr>
          <p:cNvPr id="307" name="Freeform 52">
            <a:extLst>
              <a:ext uri="{FF2B5EF4-FFF2-40B4-BE49-F238E27FC236}">
                <a16:creationId xmlns:a16="http://schemas.microsoft.com/office/drawing/2014/main" id="{56A72E66-F471-7142-92E0-38B59D82DB69}"/>
              </a:ext>
            </a:extLst>
          </p:cNvPr>
          <p:cNvSpPr>
            <a:spLocks/>
          </p:cNvSpPr>
          <p:nvPr/>
        </p:nvSpPr>
        <p:spPr bwMode="auto">
          <a:xfrm>
            <a:off x="0" y="5181600"/>
            <a:ext cx="11163300" cy="1676400"/>
          </a:xfrm>
          <a:custGeom>
            <a:avLst/>
            <a:gdLst>
              <a:gd name="T0" fmla="*/ 3663007 w 11770175"/>
              <a:gd name="T1" fmla="*/ 1 h 1788354"/>
              <a:gd name="T2" fmla="*/ 9032985 w 11770175"/>
              <a:gd name="T3" fmla="*/ 1294418 h 1788354"/>
              <a:gd name="T4" fmla="*/ 0 w 11770175"/>
              <a:gd name="T5" fmla="*/ 1294418 h 1788354"/>
              <a:gd name="T6" fmla="*/ 0 w 11770175"/>
              <a:gd name="T7" fmla="*/ 1049813 h 1788354"/>
              <a:gd name="T8" fmla="*/ 3663007 w 11770175"/>
              <a:gd name="T9" fmla="*/ 1 h 17883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8" name="Group 29">
            <a:extLst>
              <a:ext uri="{FF2B5EF4-FFF2-40B4-BE49-F238E27FC236}">
                <a16:creationId xmlns:a16="http://schemas.microsoft.com/office/drawing/2014/main" id="{7B35FBC7-6F40-714E-9245-E33980623FB1}"/>
              </a:ext>
            </a:extLst>
          </p:cNvPr>
          <p:cNvGrpSpPr>
            <a:grpSpLocks noChangeAspect="1"/>
          </p:cNvGrpSpPr>
          <p:nvPr/>
        </p:nvGrpSpPr>
        <p:grpSpPr bwMode="auto">
          <a:xfrm flipH="1">
            <a:off x="9191625" y="4800600"/>
            <a:ext cx="2998788" cy="2082800"/>
            <a:chOff x="2481" y="1188"/>
            <a:chExt cx="2735" cy="1900"/>
          </a:xfrm>
        </p:grpSpPr>
        <p:sp>
          <p:nvSpPr>
            <p:cNvPr id="309" name="Freeform 30">
              <a:extLst>
                <a:ext uri="{FF2B5EF4-FFF2-40B4-BE49-F238E27FC236}">
                  <a16:creationId xmlns:a16="http://schemas.microsoft.com/office/drawing/2014/main" id="{23A6BBB9-003A-CC47-BD4F-FF27DD085961}"/>
                </a:ext>
              </a:extLst>
            </p:cNvPr>
            <p:cNvSpPr>
              <a:spLocks/>
            </p:cNvSpPr>
            <p:nvPr/>
          </p:nvSpPr>
          <p:spPr bwMode="auto">
            <a:xfrm>
              <a:off x="3337" y="1462"/>
              <a:ext cx="747" cy="931"/>
            </a:xfrm>
            <a:custGeom>
              <a:avLst/>
              <a:gdLst>
                <a:gd name="T0" fmla="*/ 12367 w 317"/>
                <a:gd name="T1" fmla="*/ 3679 h 394"/>
                <a:gd name="T2" fmla="*/ 22756 w 317"/>
                <a:gd name="T3" fmla="*/ 10224 h 394"/>
                <a:gd name="T4" fmla="*/ 50143 w 317"/>
                <a:gd name="T5" fmla="*/ 27840 h 394"/>
                <a:gd name="T6" fmla="*/ 50143 w 317"/>
                <a:gd name="T7" fmla="*/ 51876 h 394"/>
                <a:gd name="T8" fmla="*/ 36483 w 317"/>
                <a:gd name="T9" fmla="*/ 62698 h 394"/>
                <a:gd name="T10" fmla="*/ 28919 w 317"/>
                <a:gd name="T11" fmla="*/ 63880 h 394"/>
                <a:gd name="T12" fmla="*/ 20730 w 317"/>
                <a:gd name="T13" fmla="*/ 67025 h 394"/>
                <a:gd name="T14" fmla="*/ 4138 w 317"/>
                <a:gd name="T15" fmla="*/ 66533 h 394"/>
                <a:gd name="T16" fmla="*/ 368 w 317"/>
                <a:gd name="T17" fmla="*/ 27337 h 394"/>
                <a:gd name="T18" fmla="*/ 12367 w 317"/>
                <a:gd name="T19" fmla="*/ 3679 h 3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31">
              <a:extLst>
                <a:ext uri="{FF2B5EF4-FFF2-40B4-BE49-F238E27FC236}">
                  <a16:creationId xmlns:a16="http://schemas.microsoft.com/office/drawing/2014/main" id="{8F2E7633-0182-CB40-9887-CCB83802F96B}"/>
                </a:ext>
              </a:extLst>
            </p:cNvPr>
            <p:cNvSpPr>
              <a:spLocks/>
            </p:cNvSpPr>
            <p:nvPr/>
          </p:nvSpPr>
          <p:spPr bwMode="auto">
            <a:xfrm>
              <a:off x="3424" y="1551"/>
              <a:ext cx="307" cy="223"/>
            </a:xfrm>
            <a:custGeom>
              <a:avLst/>
              <a:gdLst>
                <a:gd name="T0" fmla="*/ 6374 w 130"/>
                <a:gd name="T1" fmla="*/ 5582 h 94"/>
                <a:gd name="T2" fmla="*/ 8310 w 130"/>
                <a:gd name="T3" fmla="*/ 534 h 94"/>
                <a:gd name="T4" fmla="*/ 14557 w 130"/>
                <a:gd name="T5" fmla="*/ 0 h 94"/>
                <a:gd name="T6" fmla="*/ 13369 w 130"/>
                <a:gd name="T7" fmla="*/ 3231 h 94"/>
                <a:gd name="T8" fmla="*/ 16831 w 130"/>
                <a:gd name="T9" fmla="*/ 8054 h 94"/>
                <a:gd name="T10" fmla="*/ 22548 w 130"/>
                <a:gd name="T11" fmla="*/ 12860 h 94"/>
                <a:gd name="T12" fmla="*/ 2425 w 130"/>
                <a:gd name="T13" fmla="*/ 16753 h 94"/>
                <a:gd name="T14" fmla="*/ 1778 w 130"/>
                <a:gd name="T15" fmla="*/ 12483 h 94"/>
                <a:gd name="T16" fmla="*/ 6374 w 130"/>
                <a:gd name="T17" fmla="*/ 558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32">
              <a:extLst>
                <a:ext uri="{FF2B5EF4-FFF2-40B4-BE49-F238E27FC236}">
                  <a16:creationId xmlns:a16="http://schemas.microsoft.com/office/drawing/2014/main" id="{7D98B54E-1C8B-CC48-8357-6EC7A2CBED01}"/>
                </a:ext>
              </a:extLst>
            </p:cNvPr>
            <p:cNvSpPr>
              <a:spLocks/>
            </p:cNvSpPr>
            <p:nvPr/>
          </p:nvSpPr>
          <p:spPr bwMode="auto">
            <a:xfrm>
              <a:off x="3241" y="1662"/>
              <a:ext cx="754" cy="660"/>
            </a:xfrm>
            <a:custGeom>
              <a:avLst/>
              <a:gdLst>
                <a:gd name="T0" fmla="*/ 16018 w 319"/>
                <a:gd name="T1" fmla="*/ 6329 h 280"/>
                <a:gd name="T2" fmla="*/ 33649 w 319"/>
                <a:gd name="T3" fmla="*/ 4139 h 280"/>
                <a:gd name="T4" fmla="*/ 54957 w 319"/>
                <a:gd name="T5" fmla="*/ 21240 h 280"/>
                <a:gd name="T6" fmla="*/ 41319 w 319"/>
                <a:gd name="T7" fmla="*/ 43871 h 280"/>
                <a:gd name="T8" fmla="*/ 20443 w 319"/>
                <a:gd name="T9" fmla="*/ 44767 h 280"/>
                <a:gd name="T10" fmla="*/ 16018 w 319"/>
                <a:gd name="T11" fmla="*/ 6329 h 2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33">
              <a:extLst>
                <a:ext uri="{FF2B5EF4-FFF2-40B4-BE49-F238E27FC236}">
                  <a16:creationId xmlns:a16="http://schemas.microsoft.com/office/drawing/2014/main" id="{1CCE089A-09C9-C544-9161-23ACC0BF2FF1}"/>
                </a:ext>
              </a:extLst>
            </p:cNvPr>
            <p:cNvSpPr>
              <a:spLocks/>
            </p:cNvSpPr>
            <p:nvPr/>
          </p:nvSpPr>
          <p:spPr bwMode="auto">
            <a:xfrm>
              <a:off x="2481" y="1188"/>
              <a:ext cx="1055" cy="1313"/>
            </a:xfrm>
            <a:custGeom>
              <a:avLst/>
              <a:gdLst>
                <a:gd name="T0" fmla="*/ 10923 w 447"/>
                <a:gd name="T1" fmla="*/ 20496 h 556"/>
                <a:gd name="T2" fmla="*/ 25044 w 447"/>
                <a:gd name="T3" fmla="*/ 4322 h 556"/>
                <a:gd name="T4" fmla="*/ 41294 w 447"/>
                <a:gd name="T5" fmla="*/ 10941 h 556"/>
                <a:gd name="T6" fmla="*/ 57404 w 447"/>
                <a:gd name="T7" fmla="*/ 18727 h 556"/>
                <a:gd name="T8" fmla="*/ 77268 w 447"/>
                <a:gd name="T9" fmla="*/ 58839 h 556"/>
                <a:gd name="T10" fmla="*/ 70010 w 447"/>
                <a:gd name="T11" fmla="*/ 81666 h 556"/>
                <a:gd name="T12" fmla="*/ 54112 w 447"/>
                <a:gd name="T13" fmla="*/ 89154 h 556"/>
                <a:gd name="T14" fmla="*/ 36458 w 447"/>
                <a:gd name="T15" fmla="*/ 95547 h 556"/>
                <a:gd name="T16" fmla="*/ 17659 w 447"/>
                <a:gd name="T17" fmla="*/ 91960 h 556"/>
                <a:gd name="T18" fmla="*/ 7387 w 447"/>
                <a:gd name="T19" fmla="*/ 92623 h 556"/>
                <a:gd name="T20" fmla="*/ 0 w 447"/>
                <a:gd name="T21" fmla="*/ 81137 h 556"/>
                <a:gd name="T22" fmla="*/ 0 w 447"/>
                <a:gd name="T23" fmla="*/ 26378 h 556"/>
                <a:gd name="T24" fmla="*/ 10923 w 447"/>
                <a:gd name="T25" fmla="*/ 20496 h 5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34">
              <a:extLst>
                <a:ext uri="{FF2B5EF4-FFF2-40B4-BE49-F238E27FC236}">
                  <a16:creationId xmlns:a16="http://schemas.microsoft.com/office/drawing/2014/main" id="{EBD09CEB-1563-C745-8548-880ADD227BFE}"/>
                </a:ext>
              </a:extLst>
            </p:cNvPr>
            <p:cNvSpPr>
              <a:spLocks/>
            </p:cNvSpPr>
            <p:nvPr/>
          </p:nvSpPr>
          <p:spPr bwMode="auto">
            <a:xfrm>
              <a:off x="2481" y="1420"/>
              <a:ext cx="1006" cy="1093"/>
            </a:xfrm>
            <a:custGeom>
              <a:avLst/>
              <a:gdLst>
                <a:gd name="T0" fmla="*/ 20767 w 426"/>
                <a:gd name="T1" fmla="*/ 6737 h 463"/>
                <a:gd name="T2" fmla="*/ 46342 w 426"/>
                <a:gd name="T3" fmla="*/ 6091 h 463"/>
                <a:gd name="T4" fmla="*/ 72340 w 426"/>
                <a:gd name="T5" fmla="*/ 39440 h 463"/>
                <a:gd name="T6" fmla="*/ 53247 w 426"/>
                <a:gd name="T7" fmla="*/ 68703 h 463"/>
                <a:gd name="T8" fmla="*/ 18068 w 426"/>
                <a:gd name="T9" fmla="*/ 70096 h 463"/>
                <a:gd name="T10" fmla="*/ 0 w 426"/>
                <a:gd name="T11" fmla="*/ 55557 h 463"/>
                <a:gd name="T12" fmla="*/ 0 w 426"/>
                <a:gd name="T13" fmla="*/ 19065 h 463"/>
                <a:gd name="T14" fmla="*/ 20767 w 426"/>
                <a:gd name="T15" fmla="*/ 6737 h 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35">
              <a:extLst>
                <a:ext uri="{FF2B5EF4-FFF2-40B4-BE49-F238E27FC236}">
                  <a16:creationId xmlns:a16="http://schemas.microsoft.com/office/drawing/2014/main" id="{6F303A11-3DAA-FA4B-9748-125ECCC413E6}"/>
                </a:ext>
              </a:extLst>
            </p:cNvPr>
            <p:cNvSpPr>
              <a:spLocks/>
            </p:cNvSpPr>
            <p:nvPr/>
          </p:nvSpPr>
          <p:spPr bwMode="auto">
            <a:xfrm>
              <a:off x="3111" y="1502"/>
              <a:ext cx="362" cy="844"/>
            </a:xfrm>
            <a:custGeom>
              <a:avLst/>
              <a:gdLst>
                <a:gd name="T0" fmla="*/ 15048 w 153"/>
                <a:gd name="T1" fmla="*/ 7031 h 357"/>
                <a:gd name="T2" fmla="*/ 24543 w 153"/>
                <a:gd name="T3" fmla="*/ 44675 h 357"/>
                <a:gd name="T4" fmla="*/ 11934 w 153"/>
                <a:gd name="T5" fmla="*/ 62196 h 357"/>
                <a:gd name="T6" fmla="*/ 8078 w 153"/>
                <a:gd name="T7" fmla="*/ 61974 h 357"/>
                <a:gd name="T8" fmla="*/ 22465 w 153"/>
                <a:gd name="T9" fmla="*/ 33389 h 357"/>
                <a:gd name="T10" fmla="*/ 7865 w 153"/>
                <a:gd name="T11" fmla="*/ 3846 h 357"/>
                <a:gd name="T12" fmla="*/ 0 w 153"/>
                <a:gd name="T13" fmla="*/ 0 h 357"/>
                <a:gd name="T14" fmla="*/ 15048 w 153"/>
                <a:gd name="T15" fmla="*/ 7031 h 3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36">
              <a:extLst>
                <a:ext uri="{FF2B5EF4-FFF2-40B4-BE49-F238E27FC236}">
                  <a16:creationId xmlns:a16="http://schemas.microsoft.com/office/drawing/2014/main" id="{E322873C-3A2B-1C49-BC7D-30E6428AF713}"/>
                </a:ext>
              </a:extLst>
            </p:cNvPr>
            <p:cNvSpPr>
              <a:spLocks/>
            </p:cNvSpPr>
            <p:nvPr/>
          </p:nvSpPr>
          <p:spPr bwMode="auto">
            <a:xfrm>
              <a:off x="3057" y="1591"/>
              <a:ext cx="227" cy="733"/>
            </a:xfrm>
            <a:custGeom>
              <a:avLst/>
              <a:gdLst>
                <a:gd name="T0" fmla="*/ 13972 w 96"/>
                <a:gd name="T1" fmla="*/ 18554 h 311"/>
                <a:gd name="T2" fmla="*/ 12944 w 96"/>
                <a:gd name="T3" fmla="*/ 48668 h 311"/>
                <a:gd name="T4" fmla="*/ 8567 w 96"/>
                <a:gd name="T5" fmla="*/ 53328 h 311"/>
                <a:gd name="T6" fmla="*/ 12284 w 96"/>
                <a:gd name="T7" fmla="*/ 20948 h 311"/>
                <a:gd name="T8" fmla="*/ 0 w 96"/>
                <a:gd name="T9" fmla="*/ 0 h 311"/>
                <a:gd name="T10" fmla="*/ 13972 w 96"/>
                <a:gd name="T11" fmla="*/ 18554 h 3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37">
              <a:extLst>
                <a:ext uri="{FF2B5EF4-FFF2-40B4-BE49-F238E27FC236}">
                  <a16:creationId xmlns:a16="http://schemas.microsoft.com/office/drawing/2014/main" id="{ACC72929-B92A-DA45-B015-3B967B795F6D}"/>
                </a:ext>
              </a:extLst>
            </p:cNvPr>
            <p:cNvSpPr>
              <a:spLocks/>
            </p:cNvSpPr>
            <p:nvPr/>
          </p:nvSpPr>
          <p:spPr bwMode="auto">
            <a:xfrm>
              <a:off x="2616" y="1593"/>
              <a:ext cx="148" cy="779"/>
            </a:xfrm>
            <a:custGeom>
              <a:avLst/>
              <a:gdLst>
                <a:gd name="T0" fmla="*/ 8218 w 63"/>
                <a:gd name="T1" fmla="*/ 0 h 329"/>
                <a:gd name="T2" fmla="*/ 2709 w 63"/>
                <a:gd name="T3" fmla="*/ 18293 h 329"/>
                <a:gd name="T4" fmla="*/ 10607 w 63"/>
                <a:gd name="T5" fmla="*/ 57999 h 329"/>
                <a:gd name="T6" fmla="*/ 7858 w 63"/>
                <a:gd name="T7" fmla="*/ 56573 h 329"/>
                <a:gd name="T8" fmla="*/ 155 w 63"/>
                <a:gd name="T9" fmla="*/ 17789 h 329"/>
                <a:gd name="T10" fmla="*/ 8218 w 63"/>
                <a:gd name="T11" fmla="*/ 0 h 3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38">
              <a:extLst>
                <a:ext uri="{FF2B5EF4-FFF2-40B4-BE49-F238E27FC236}">
                  <a16:creationId xmlns:a16="http://schemas.microsoft.com/office/drawing/2014/main" id="{19F2F914-6C84-AB4D-8F76-0DC35EF43CBE}"/>
                </a:ext>
              </a:extLst>
            </p:cNvPr>
            <p:cNvSpPr>
              <a:spLocks/>
            </p:cNvSpPr>
            <p:nvPr/>
          </p:nvSpPr>
          <p:spPr bwMode="auto">
            <a:xfrm>
              <a:off x="2705" y="1301"/>
              <a:ext cx="401" cy="256"/>
            </a:xfrm>
            <a:custGeom>
              <a:avLst/>
              <a:gdLst>
                <a:gd name="T0" fmla="*/ 12047 w 170"/>
                <a:gd name="T1" fmla="*/ 0 h 108"/>
                <a:gd name="T2" fmla="*/ 16875 w 170"/>
                <a:gd name="T3" fmla="*/ 0 h 108"/>
                <a:gd name="T4" fmla="*/ 16498 w 170"/>
                <a:gd name="T5" fmla="*/ 4928 h 108"/>
                <a:gd name="T6" fmla="*/ 23808 w 170"/>
                <a:gd name="T7" fmla="*/ 8299 h 108"/>
                <a:gd name="T8" fmla="*/ 29282 w 170"/>
                <a:gd name="T9" fmla="*/ 15412 h 108"/>
                <a:gd name="T10" fmla="*/ 524 w 170"/>
                <a:gd name="T11" fmla="*/ 14900 h 108"/>
                <a:gd name="T12" fmla="*/ 12047 w 170"/>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39">
              <a:extLst>
                <a:ext uri="{FF2B5EF4-FFF2-40B4-BE49-F238E27FC236}">
                  <a16:creationId xmlns:a16="http://schemas.microsoft.com/office/drawing/2014/main" id="{E6E77156-D46A-0847-AEF4-7FA24E665F0C}"/>
                </a:ext>
              </a:extLst>
            </p:cNvPr>
            <p:cNvSpPr>
              <a:spLocks/>
            </p:cNvSpPr>
            <p:nvPr/>
          </p:nvSpPr>
          <p:spPr bwMode="auto">
            <a:xfrm>
              <a:off x="2674" y="1301"/>
              <a:ext cx="340" cy="287"/>
            </a:xfrm>
            <a:custGeom>
              <a:avLst/>
              <a:gdLst>
                <a:gd name="T0" fmla="*/ 14389 w 144"/>
                <a:gd name="T1" fmla="*/ 0 h 121"/>
                <a:gd name="T2" fmla="*/ 8151 w 144"/>
                <a:gd name="T3" fmla="*/ 9248 h 121"/>
                <a:gd name="T4" fmla="*/ 9015 w 144"/>
                <a:gd name="T5" fmla="*/ 16359 h 121"/>
                <a:gd name="T6" fmla="*/ 24959 w 144"/>
                <a:gd name="T7" fmla="*/ 17120 h 121"/>
                <a:gd name="T8" fmla="*/ 5570 w 144"/>
                <a:gd name="T9" fmla="*/ 19056 h 121"/>
                <a:gd name="T10" fmla="*/ 4699 w 144"/>
                <a:gd name="T11" fmla="*/ 8928 h 121"/>
                <a:gd name="T12" fmla="*/ 14389 w 144"/>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40">
              <a:extLst>
                <a:ext uri="{FF2B5EF4-FFF2-40B4-BE49-F238E27FC236}">
                  <a16:creationId xmlns:a16="http://schemas.microsoft.com/office/drawing/2014/main" id="{83355464-B5DE-3D42-AB3D-6A02D70D66B3}"/>
                </a:ext>
              </a:extLst>
            </p:cNvPr>
            <p:cNvSpPr>
              <a:spLocks/>
            </p:cNvSpPr>
            <p:nvPr/>
          </p:nvSpPr>
          <p:spPr bwMode="auto">
            <a:xfrm>
              <a:off x="4079" y="2055"/>
              <a:ext cx="1137" cy="1018"/>
            </a:xfrm>
            <a:custGeom>
              <a:avLst/>
              <a:gdLst>
                <a:gd name="T0" fmla="*/ 39783 w 481"/>
                <a:gd name="T1" fmla="*/ 156 h 431"/>
                <a:gd name="T2" fmla="*/ 51947 w 481"/>
                <a:gd name="T3" fmla="*/ 368 h 431"/>
                <a:gd name="T4" fmla="*/ 57576 w 481"/>
                <a:gd name="T5" fmla="*/ 10081 h 431"/>
                <a:gd name="T6" fmla="*/ 66135 w 481"/>
                <a:gd name="T7" fmla="*/ 20133 h 431"/>
                <a:gd name="T8" fmla="*/ 82524 w 481"/>
                <a:gd name="T9" fmla="*/ 56240 h 431"/>
                <a:gd name="T10" fmla="*/ 66282 w 481"/>
                <a:gd name="T11" fmla="*/ 74817 h 431"/>
                <a:gd name="T12" fmla="*/ 12930 w 481"/>
                <a:gd name="T13" fmla="*/ 74817 h 431"/>
                <a:gd name="T14" fmla="*/ 3184 w 481"/>
                <a:gd name="T15" fmla="*/ 58661 h 431"/>
                <a:gd name="T16" fmla="*/ 19204 w 481"/>
                <a:gd name="T17" fmla="*/ 18371 h 431"/>
                <a:gd name="T18" fmla="*/ 30196 w 481"/>
                <a:gd name="T19" fmla="*/ 15442 h 431"/>
                <a:gd name="T20" fmla="*/ 40152 w 481"/>
                <a:gd name="T21" fmla="*/ 8000 h 431"/>
                <a:gd name="T22" fmla="*/ 39783 w 481"/>
                <a:gd name="T23" fmla="*/ 156 h 4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41">
              <a:extLst>
                <a:ext uri="{FF2B5EF4-FFF2-40B4-BE49-F238E27FC236}">
                  <a16:creationId xmlns:a16="http://schemas.microsoft.com/office/drawing/2014/main" id="{383A23E2-3BE9-5245-BA4F-E34039F92CB3}"/>
                </a:ext>
              </a:extLst>
            </p:cNvPr>
            <p:cNvSpPr>
              <a:spLocks/>
            </p:cNvSpPr>
            <p:nvPr/>
          </p:nvSpPr>
          <p:spPr bwMode="auto">
            <a:xfrm>
              <a:off x="4217" y="2235"/>
              <a:ext cx="992" cy="838"/>
            </a:xfrm>
            <a:custGeom>
              <a:avLst/>
              <a:gdLst>
                <a:gd name="T0" fmla="*/ 38369 w 420"/>
                <a:gd name="T1" fmla="*/ 1237 h 355"/>
                <a:gd name="T2" fmla="*/ 49477 w 420"/>
                <a:gd name="T3" fmla="*/ 6369 h 355"/>
                <a:gd name="T4" fmla="*/ 62335 w 420"/>
                <a:gd name="T5" fmla="*/ 61412 h 355"/>
                <a:gd name="T6" fmla="*/ 27632 w 420"/>
                <a:gd name="T7" fmla="*/ 61412 h 355"/>
                <a:gd name="T8" fmla="*/ 19977 w 420"/>
                <a:gd name="T9" fmla="*/ 58625 h 355"/>
                <a:gd name="T10" fmla="*/ 0 w 420"/>
                <a:gd name="T11" fmla="*/ 29398 h 355"/>
                <a:gd name="T12" fmla="*/ 26236 w 420"/>
                <a:gd name="T13" fmla="*/ 4997 h 355"/>
                <a:gd name="T14" fmla="*/ 38369 w 420"/>
                <a:gd name="T15" fmla="*/ 1237 h 3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42">
              <a:extLst>
                <a:ext uri="{FF2B5EF4-FFF2-40B4-BE49-F238E27FC236}">
                  <a16:creationId xmlns:a16="http://schemas.microsoft.com/office/drawing/2014/main" id="{1791A529-F20E-5842-AD49-B8BD8A2F8ABB}"/>
                </a:ext>
              </a:extLst>
            </p:cNvPr>
            <p:cNvSpPr>
              <a:spLocks/>
            </p:cNvSpPr>
            <p:nvPr/>
          </p:nvSpPr>
          <p:spPr bwMode="auto">
            <a:xfrm>
              <a:off x="4472" y="2389"/>
              <a:ext cx="101" cy="624"/>
            </a:xfrm>
            <a:custGeom>
              <a:avLst/>
              <a:gdLst>
                <a:gd name="T0" fmla="*/ 7216 w 43"/>
                <a:gd name="T1" fmla="*/ 0 h 264"/>
                <a:gd name="T2" fmla="*/ 155 w 43"/>
                <a:gd name="T3" fmla="*/ 20575 h 264"/>
                <a:gd name="T4" fmla="*/ 3718 w 43"/>
                <a:gd name="T5" fmla="*/ 46034 h 264"/>
                <a:gd name="T6" fmla="*/ 6725 w 43"/>
                <a:gd name="T7" fmla="*/ 44789 h 264"/>
                <a:gd name="T8" fmla="*/ 4226 w 43"/>
                <a:gd name="T9" fmla="*/ 22128 h 264"/>
                <a:gd name="T10" fmla="*/ 7216 w 43"/>
                <a:gd name="T11" fmla="*/ 0 h 2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43">
              <a:extLst>
                <a:ext uri="{FF2B5EF4-FFF2-40B4-BE49-F238E27FC236}">
                  <a16:creationId xmlns:a16="http://schemas.microsoft.com/office/drawing/2014/main" id="{264648BF-CFA2-0B4E-BCD3-BB97995CA4AB}"/>
                </a:ext>
              </a:extLst>
            </p:cNvPr>
            <p:cNvSpPr>
              <a:spLocks/>
            </p:cNvSpPr>
            <p:nvPr/>
          </p:nvSpPr>
          <p:spPr bwMode="auto">
            <a:xfrm>
              <a:off x="4840" y="2557"/>
              <a:ext cx="132" cy="462"/>
            </a:xfrm>
            <a:custGeom>
              <a:avLst/>
              <a:gdLst>
                <a:gd name="T0" fmla="*/ 5306 w 56"/>
                <a:gd name="T1" fmla="*/ 0 h 196"/>
                <a:gd name="T2" fmla="*/ 7566 w 56"/>
                <a:gd name="T3" fmla="*/ 20220 h 196"/>
                <a:gd name="T4" fmla="*/ 3639 w 56"/>
                <a:gd name="T5" fmla="*/ 32965 h 196"/>
                <a:gd name="T6" fmla="*/ 0 w 56"/>
                <a:gd name="T7" fmla="*/ 33620 h 196"/>
                <a:gd name="T8" fmla="*/ 6329 w 56"/>
                <a:gd name="T9" fmla="*/ 15651 h 196"/>
                <a:gd name="T10" fmla="*/ 5306 w 56"/>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44">
              <a:extLst>
                <a:ext uri="{FF2B5EF4-FFF2-40B4-BE49-F238E27FC236}">
                  <a16:creationId xmlns:a16="http://schemas.microsoft.com/office/drawing/2014/main" id="{F70435B6-F54E-024F-8551-36BF61D9674F}"/>
                </a:ext>
              </a:extLst>
            </p:cNvPr>
            <p:cNvSpPr>
              <a:spLocks/>
            </p:cNvSpPr>
            <p:nvPr/>
          </p:nvSpPr>
          <p:spPr bwMode="auto">
            <a:xfrm>
              <a:off x="4517" y="2102"/>
              <a:ext cx="408" cy="274"/>
            </a:xfrm>
            <a:custGeom>
              <a:avLst/>
              <a:gdLst>
                <a:gd name="T0" fmla="*/ 0 w 173"/>
                <a:gd name="T1" fmla="*/ 16844 h 116"/>
                <a:gd name="T2" fmla="*/ 6875 w 173"/>
                <a:gd name="T3" fmla="*/ 10216 h 116"/>
                <a:gd name="T4" fmla="*/ 11162 w 173"/>
                <a:gd name="T5" fmla="*/ 3834 h 116"/>
                <a:gd name="T6" fmla="*/ 9287 w 173"/>
                <a:gd name="T7" fmla="*/ 0 h 116"/>
                <a:gd name="T8" fmla="*/ 17353 w 173"/>
                <a:gd name="T9" fmla="*/ 0 h 116"/>
                <a:gd name="T10" fmla="*/ 20134 w 173"/>
                <a:gd name="T11" fmla="*/ 6259 h 116"/>
                <a:gd name="T12" fmla="*/ 27220 w 173"/>
                <a:gd name="T13" fmla="*/ 14562 h 116"/>
                <a:gd name="T14" fmla="*/ 26692 w 173"/>
                <a:gd name="T15" fmla="*/ 20137 h 116"/>
                <a:gd name="T16" fmla="*/ 0 w 173"/>
                <a:gd name="T17" fmla="*/ 16844 h 116"/>
                <a:gd name="T18" fmla="*/ 0 w 173"/>
                <a:gd name="T19" fmla="*/ 16844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45">
              <a:extLst>
                <a:ext uri="{FF2B5EF4-FFF2-40B4-BE49-F238E27FC236}">
                  <a16:creationId xmlns:a16="http://schemas.microsoft.com/office/drawing/2014/main" id="{BBED0676-8104-7342-ABFE-98CC9F6E06D0}"/>
                </a:ext>
              </a:extLst>
            </p:cNvPr>
            <p:cNvSpPr>
              <a:spLocks/>
            </p:cNvSpPr>
            <p:nvPr/>
          </p:nvSpPr>
          <p:spPr bwMode="auto">
            <a:xfrm>
              <a:off x="4950" y="2415"/>
              <a:ext cx="233" cy="647"/>
            </a:xfrm>
            <a:custGeom>
              <a:avLst/>
              <a:gdLst>
                <a:gd name="T0" fmla="*/ 4759 w 99"/>
                <a:gd name="T1" fmla="*/ 0 h 274"/>
                <a:gd name="T2" fmla="*/ 12580 w 99"/>
                <a:gd name="T3" fmla="*/ 18066 h 274"/>
                <a:gd name="T4" fmla="*/ 0 w 99"/>
                <a:gd name="T5" fmla="*/ 47505 h 274"/>
                <a:gd name="T6" fmla="*/ 1019 w 99"/>
                <a:gd name="T7" fmla="*/ 43831 h 274"/>
                <a:gd name="T8" fmla="*/ 10038 w 99"/>
                <a:gd name="T9" fmla="*/ 19091 h 274"/>
                <a:gd name="T10" fmla="*/ 4759 w 99"/>
                <a:gd name="T11" fmla="*/ 0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46">
              <a:extLst>
                <a:ext uri="{FF2B5EF4-FFF2-40B4-BE49-F238E27FC236}">
                  <a16:creationId xmlns:a16="http://schemas.microsoft.com/office/drawing/2014/main" id="{C69738CA-7DBF-004F-9EFA-20004707435D}"/>
                </a:ext>
              </a:extLst>
            </p:cNvPr>
            <p:cNvSpPr>
              <a:spLocks/>
            </p:cNvSpPr>
            <p:nvPr/>
          </p:nvSpPr>
          <p:spPr bwMode="auto">
            <a:xfrm>
              <a:off x="4179" y="2322"/>
              <a:ext cx="275" cy="744"/>
            </a:xfrm>
            <a:custGeom>
              <a:avLst/>
              <a:gdLst>
                <a:gd name="T0" fmla="*/ 19711 w 117"/>
                <a:gd name="T1" fmla="*/ 0 h 315"/>
                <a:gd name="T2" fmla="*/ 1154 w 117"/>
                <a:gd name="T3" fmla="*/ 19632 h 315"/>
                <a:gd name="T4" fmla="*/ 5375 w 117"/>
                <a:gd name="T5" fmla="*/ 49331 h 315"/>
                <a:gd name="T6" fmla="*/ 15844 w 117"/>
                <a:gd name="T7" fmla="*/ 52623 h 315"/>
                <a:gd name="T8" fmla="*/ 16364 w 117"/>
                <a:gd name="T9" fmla="*/ 49477 h 315"/>
                <a:gd name="T10" fmla="*/ 4365 w 117"/>
                <a:gd name="T11" fmla="*/ 33138 h 315"/>
                <a:gd name="T12" fmla="*/ 11259 w 117"/>
                <a:gd name="T13" fmla="*/ 6906 h 315"/>
                <a:gd name="T14" fmla="*/ 19711 w 117"/>
                <a:gd name="T15" fmla="*/ 0 h 3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47">
              <a:extLst>
                <a:ext uri="{FF2B5EF4-FFF2-40B4-BE49-F238E27FC236}">
                  <a16:creationId xmlns:a16="http://schemas.microsoft.com/office/drawing/2014/main" id="{67B615BE-6D87-E144-95BF-E270D0254FFA}"/>
                </a:ext>
              </a:extLst>
            </p:cNvPr>
            <p:cNvSpPr>
              <a:spLocks/>
            </p:cNvSpPr>
            <p:nvPr/>
          </p:nvSpPr>
          <p:spPr bwMode="auto">
            <a:xfrm>
              <a:off x="3772" y="1709"/>
              <a:ext cx="233" cy="549"/>
            </a:xfrm>
            <a:custGeom>
              <a:avLst/>
              <a:gdLst>
                <a:gd name="T0" fmla="*/ 6781 w 99"/>
                <a:gd name="T1" fmla="*/ 4889 h 232"/>
                <a:gd name="T2" fmla="*/ 0 w 99"/>
                <a:gd name="T3" fmla="*/ 0 h 232"/>
                <a:gd name="T4" fmla="*/ 15305 w 99"/>
                <a:gd name="T5" fmla="*/ 13888 h 232"/>
                <a:gd name="T6" fmla="*/ 13559 w 99"/>
                <a:gd name="T7" fmla="*/ 36717 h 232"/>
                <a:gd name="T8" fmla="*/ 5921 w 99"/>
                <a:gd name="T9" fmla="*/ 39859 h 232"/>
                <a:gd name="T10" fmla="*/ 5279 w 99"/>
                <a:gd name="T11" fmla="*/ 37540 h 232"/>
                <a:gd name="T12" fmla="*/ 13559 w 99"/>
                <a:gd name="T13" fmla="*/ 24421 h 232"/>
                <a:gd name="T14" fmla="*/ 6781 w 99"/>
                <a:gd name="T15" fmla="*/ 4889 h 2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 name="Freeform 48">
              <a:extLst>
                <a:ext uri="{FF2B5EF4-FFF2-40B4-BE49-F238E27FC236}">
                  <a16:creationId xmlns:a16="http://schemas.microsoft.com/office/drawing/2014/main" id="{E6986962-CE47-5D4D-97D6-59647DE4A6BB}"/>
                </a:ext>
              </a:extLst>
            </p:cNvPr>
            <p:cNvSpPr>
              <a:spLocks/>
            </p:cNvSpPr>
            <p:nvPr/>
          </p:nvSpPr>
          <p:spPr bwMode="auto">
            <a:xfrm>
              <a:off x="3690" y="1764"/>
              <a:ext cx="93" cy="468"/>
            </a:xfrm>
            <a:custGeom>
              <a:avLst/>
              <a:gdLst>
                <a:gd name="T0" fmla="*/ 0 w 39"/>
                <a:gd name="T1" fmla="*/ 0 h 198"/>
                <a:gd name="T2" fmla="*/ 6796 w 39"/>
                <a:gd name="T3" fmla="*/ 15201 h 198"/>
                <a:gd name="T4" fmla="*/ 5327 w 39"/>
                <a:gd name="T5" fmla="*/ 34521 h 198"/>
                <a:gd name="T6" fmla="*/ 2780 w 39"/>
                <a:gd name="T7" fmla="*/ 33873 h 198"/>
                <a:gd name="T8" fmla="*/ 3458 w 39"/>
                <a:gd name="T9" fmla="*/ 16597 h 198"/>
                <a:gd name="T10" fmla="*/ 0 w 39"/>
                <a:gd name="T11" fmla="*/ 0 h 1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49">
              <a:extLst>
                <a:ext uri="{FF2B5EF4-FFF2-40B4-BE49-F238E27FC236}">
                  <a16:creationId xmlns:a16="http://schemas.microsoft.com/office/drawing/2014/main" id="{6D096024-626D-AD4F-8D10-C75BF9C27A3D}"/>
                </a:ext>
              </a:extLst>
            </p:cNvPr>
            <p:cNvSpPr>
              <a:spLocks/>
            </p:cNvSpPr>
            <p:nvPr/>
          </p:nvSpPr>
          <p:spPr bwMode="auto">
            <a:xfrm>
              <a:off x="2481" y="1663"/>
              <a:ext cx="2130" cy="1411"/>
            </a:xfrm>
            <a:custGeom>
              <a:avLst/>
              <a:gdLst>
                <a:gd name="T0" fmla="*/ 0 w 902"/>
                <a:gd name="T1" fmla="*/ 42181 h 597"/>
                <a:gd name="T2" fmla="*/ 8520 w 902"/>
                <a:gd name="T3" fmla="*/ 41538 h 597"/>
                <a:gd name="T4" fmla="*/ 41415 w 902"/>
                <a:gd name="T5" fmla="*/ 25429 h 597"/>
                <a:gd name="T6" fmla="*/ 49561 w 902"/>
                <a:gd name="T7" fmla="*/ 1782 h 597"/>
                <a:gd name="T8" fmla="*/ 69893 w 902"/>
                <a:gd name="T9" fmla="*/ 8055 h 597"/>
                <a:gd name="T10" fmla="*/ 67104 w 902"/>
                <a:gd name="T11" fmla="*/ 22997 h 597"/>
                <a:gd name="T12" fmla="*/ 90176 w 902"/>
                <a:gd name="T13" fmla="*/ 25814 h 597"/>
                <a:gd name="T14" fmla="*/ 101772 w 902"/>
                <a:gd name="T15" fmla="*/ 33115 h 597"/>
                <a:gd name="T16" fmla="*/ 125344 w 902"/>
                <a:gd name="T17" fmla="*/ 39002 h 597"/>
                <a:gd name="T18" fmla="*/ 155752 w 902"/>
                <a:gd name="T19" fmla="*/ 87187 h 597"/>
                <a:gd name="T20" fmla="*/ 156409 w 902"/>
                <a:gd name="T21" fmla="*/ 104062 h 597"/>
                <a:gd name="T22" fmla="*/ 0 w 902"/>
                <a:gd name="T23" fmla="*/ 104062 h 597"/>
                <a:gd name="T24" fmla="*/ 0 w 902"/>
                <a:gd name="T25" fmla="*/ 42181 h 597"/>
                <a:gd name="T26" fmla="*/ 0 w 902"/>
                <a:gd name="T27" fmla="*/ 42181 h 5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Freeform 50">
              <a:extLst>
                <a:ext uri="{FF2B5EF4-FFF2-40B4-BE49-F238E27FC236}">
                  <a16:creationId xmlns:a16="http://schemas.microsoft.com/office/drawing/2014/main" id="{B46CE134-E640-CD44-8CD5-17C905FD520C}"/>
                </a:ext>
              </a:extLst>
            </p:cNvPr>
            <p:cNvSpPr>
              <a:spLocks/>
            </p:cNvSpPr>
            <p:nvPr/>
          </p:nvSpPr>
          <p:spPr bwMode="auto">
            <a:xfrm>
              <a:off x="2481" y="2037"/>
              <a:ext cx="2118" cy="1037"/>
            </a:xfrm>
            <a:custGeom>
              <a:avLst/>
              <a:gdLst>
                <a:gd name="T0" fmla="*/ 0 w 897"/>
                <a:gd name="T1" fmla="*/ 22079 h 439"/>
                <a:gd name="T2" fmla="*/ 12623 w 897"/>
                <a:gd name="T3" fmla="*/ 19495 h 439"/>
                <a:gd name="T4" fmla="*/ 80222 w 897"/>
                <a:gd name="T5" fmla="*/ 5882 h 439"/>
                <a:gd name="T6" fmla="*/ 106554 w 897"/>
                <a:gd name="T7" fmla="*/ 10424 h 439"/>
                <a:gd name="T8" fmla="*/ 151129 w 897"/>
                <a:gd name="T9" fmla="*/ 76277 h 439"/>
                <a:gd name="T10" fmla="*/ 0 w 897"/>
                <a:gd name="T11" fmla="*/ 76277 h 439"/>
                <a:gd name="T12" fmla="*/ 0 w 897"/>
                <a:gd name="T13" fmla="*/ 22079 h 439"/>
                <a:gd name="T14" fmla="*/ 0 w 897"/>
                <a:gd name="T15" fmla="*/ 22079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51">
              <a:extLst>
                <a:ext uri="{FF2B5EF4-FFF2-40B4-BE49-F238E27FC236}">
                  <a16:creationId xmlns:a16="http://schemas.microsoft.com/office/drawing/2014/main" id="{7B5A86C5-BFB1-944B-BAE7-BCD96615322C}"/>
                </a:ext>
              </a:extLst>
            </p:cNvPr>
            <p:cNvSpPr>
              <a:spLocks/>
            </p:cNvSpPr>
            <p:nvPr/>
          </p:nvSpPr>
          <p:spPr bwMode="auto">
            <a:xfrm>
              <a:off x="2639" y="1756"/>
              <a:ext cx="1186" cy="656"/>
            </a:xfrm>
            <a:custGeom>
              <a:avLst/>
              <a:gdLst>
                <a:gd name="T0" fmla="*/ 16694 w 502"/>
                <a:gd name="T1" fmla="*/ 27937 h 278"/>
                <a:gd name="T2" fmla="*/ 34455 w 502"/>
                <a:gd name="T3" fmla="*/ 25018 h 278"/>
                <a:gd name="T4" fmla="*/ 39670 w 502"/>
                <a:gd name="T5" fmla="*/ 1024 h 278"/>
                <a:gd name="T6" fmla="*/ 53053 w 502"/>
                <a:gd name="T7" fmla="*/ 5201 h 278"/>
                <a:gd name="T8" fmla="*/ 50625 w 502"/>
                <a:gd name="T9" fmla="*/ 24650 h 278"/>
                <a:gd name="T10" fmla="*/ 87296 w 502"/>
                <a:gd name="T11" fmla="*/ 35714 h 278"/>
                <a:gd name="T12" fmla="*/ 67637 w 502"/>
                <a:gd name="T13" fmla="*/ 31745 h 278"/>
                <a:gd name="T14" fmla="*/ 75798 w 502"/>
                <a:gd name="T15" fmla="*/ 42782 h 278"/>
                <a:gd name="T16" fmla="*/ 49531 w 502"/>
                <a:gd name="T17" fmla="*/ 36434 h 278"/>
                <a:gd name="T18" fmla="*/ 23616 w 502"/>
                <a:gd name="T19" fmla="*/ 47999 h 278"/>
                <a:gd name="T20" fmla="*/ 22957 w 502"/>
                <a:gd name="T21" fmla="*/ 34162 h 278"/>
                <a:gd name="T22" fmla="*/ 0 w 502"/>
                <a:gd name="T23" fmla="*/ 42664 h 278"/>
                <a:gd name="T24" fmla="*/ 16694 w 502"/>
                <a:gd name="T25" fmla="*/ 27937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52">
              <a:extLst>
                <a:ext uri="{FF2B5EF4-FFF2-40B4-BE49-F238E27FC236}">
                  <a16:creationId xmlns:a16="http://schemas.microsoft.com/office/drawing/2014/main" id="{F6F7614C-8774-2445-B19B-411306032CEA}"/>
                </a:ext>
              </a:extLst>
            </p:cNvPr>
            <p:cNvSpPr>
              <a:spLocks/>
            </p:cNvSpPr>
            <p:nvPr/>
          </p:nvSpPr>
          <p:spPr bwMode="auto">
            <a:xfrm>
              <a:off x="3938" y="2223"/>
              <a:ext cx="569" cy="850"/>
            </a:xfrm>
            <a:custGeom>
              <a:avLst/>
              <a:gdLst>
                <a:gd name="T0" fmla="*/ 33557 w 240"/>
                <a:gd name="T1" fmla="*/ 31169 h 360"/>
                <a:gd name="T2" fmla="*/ 0 w 240"/>
                <a:gd name="T3" fmla="*/ 3289 h 360"/>
                <a:gd name="T4" fmla="*/ 28251 w 240"/>
                <a:gd name="T5" fmla="*/ 14544 h 360"/>
                <a:gd name="T6" fmla="*/ 42618 w 240"/>
                <a:gd name="T7" fmla="*/ 56506 h 360"/>
                <a:gd name="T8" fmla="*/ 42618 w 240"/>
                <a:gd name="T9" fmla="*/ 62376 h 360"/>
                <a:gd name="T10" fmla="*/ 38351 w 240"/>
                <a:gd name="T11" fmla="*/ 62376 h 360"/>
                <a:gd name="T12" fmla="*/ 33557 w 240"/>
                <a:gd name="T13" fmla="*/ 31169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53">
              <a:extLst>
                <a:ext uri="{FF2B5EF4-FFF2-40B4-BE49-F238E27FC236}">
                  <a16:creationId xmlns:a16="http://schemas.microsoft.com/office/drawing/2014/main" id="{A2D06993-C8B6-1246-96BA-4C999CA8DF0D}"/>
                </a:ext>
              </a:extLst>
            </p:cNvPr>
            <p:cNvSpPr>
              <a:spLocks/>
            </p:cNvSpPr>
            <p:nvPr/>
          </p:nvSpPr>
          <p:spPr bwMode="auto">
            <a:xfrm>
              <a:off x="3073" y="1769"/>
              <a:ext cx="101" cy="374"/>
            </a:xfrm>
            <a:custGeom>
              <a:avLst/>
              <a:gdLst>
                <a:gd name="T0" fmla="*/ 7216 w 43"/>
                <a:gd name="T1" fmla="*/ 0 h 158"/>
                <a:gd name="T2" fmla="*/ 2863 w 43"/>
                <a:gd name="T3" fmla="*/ 14948 h 158"/>
                <a:gd name="T4" fmla="*/ 2499 w 43"/>
                <a:gd name="T5" fmla="*/ 27785 h 158"/>
                <a:gd name="T6" fmla="*/ 1374 w 43"/>
                <a:gd name="T7" fmla="*/ 14562 h 158"/>
                <a:gd name="T8" fmla="*/ 7216 w 43"/>
                <a:gd name="T9" fmla="*/ 0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3" name="Freeform 54">
              <a:extLst>
                <a:ext uri="{FF2B5EF4-FFF2-40B4-BE49-F238E27FC236}">
                  <a16:creationId xmlns:a16="http://schemas.microsoft.com/office/drawing/2014/main" id="{3DF0DBAA-747F-6F46-8227-6640595FE7B8}"/>
                </a:ext>
              </a:extLst>
            </p:cNvPr>
            <p:cNvSpPr>
              <a:spLocks/>
            </p:cNvSpPr>
            <p:nvPr/>
          </p:nvSpPr>
          <p:spPr bwMode="auto">
            <a:xfrm>
              <a:off x="3477" y="2415"/>
              <a:ext cx="291" cy="659"/>
            </a:xfrm>
            <a:custGeom>
              <a:avLst/>
              <a:gdLst>
                <a:gd name="T0" fmla="*/ 12314 w 123"/>
                <a:gd name="T1" fmla="*/ 22718 h 279"/>
                <a:gd name="T2" fmla="*/ 0 w 123"/>
                <a:gd name="T3" fmla="*/ 0 h 279"/>
                <a:gd name="T4" fmla="*/ 16445 w 123"/>
                <a:gd name="T5" fmla="*/ 12363 h 279"/>
                <a:gd name="T6" fmla="*/ 21560 w 123"/>
                <a:gd name="T7" fmla="*/ 42580 h 279"/>
                <a:gd name="T8" fmla="*/ 21056 w 123"/>
                <a:gd name="T9" fmla="*/ 48466 h 279"/>
                <a:gd name="T10" fmla="*/ 13720 w 123"/>
                <a:gd name="T11" fmla="*/ 48466 h 279"/>
                <a:gd name="T12" fmla="*/ 12314 w 123"/>
                <a:gd name="T13" fmla="*/ 22718 h 2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55">
              <a:extLst>
                <a:ext uri="{FF2B5EF4-FFF2-40B4-BE49-F238E27FC236}">
                  <a16:creationId xmlns:a16="http://schemas.microsoft.com/office/drawing/2014/main" id="{7F80704E-8C6F-8840-A5E4-89D7A00C71F1}"/>
                </a:ext>
              </a:extLst>
            </p:cNvPr>
            <p:cNvSpPr>
              <a:spLocks/>
            </p:cNvSpPr>
            <p:nvPr/>
          </p:nvSpPr>
          <p:spPr bwMode="auto">
            <a:xfrm>
              <a:off x="3442" y="2393"/>
              <a:ext cx="362" cy="681"/>
            </a:xfrm>
            <a:custGeom>
              <a:avLst/>
              <a:gdLst>
                <a:gd name="T0" fmla="*/ 20091 w 154"/>
                <a:gd name="T1" fmla="*/ 25199 h 288"/>
                <a:gd name="T2" fmla="*/ 0 w 154"/>
                <a:gd name="T3" fmla="*/ 0 h 288"/>
                <a:gd name="T4" fmla="*/ 23753 w 154"/>
                <a:gd name="T5" fmla="*/ 25887 h 288"/>
                <a:gd name="T6" fmla="*/ 24976 w 154"/>
                <a:gd name="T7" fmla="*/ 50333 h 288"/>
                <a:gd name="T8" fmla="*/ 21610 w 154"/>
                <a:gd name="T9" fmla="*/ 50333 h 288"/>
                <a:gd name="T10" fmla="*/ 20091 w 154"/>
                <a:gd name="T11" fmla="*/ 25199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Freeform 56">
              <a:extLst>
                <a:ext uri="{FF2B5EF4-FFF2-40B4-BE49-F238E27FC236}">
                  <a16:creationId xmlns:a16="http://schemas.microsoft.com/office/drawing/2014/main" id="{594CC45F-1961-CB4B-A936-BE31A1324DF6}"/>
                </a:ext>
              </a:extLst>
            </p:cNvPr>
            <p:cNvSpPr>
              <a:spLocks/>
            </p:cNvSpPr>
            <p:nvPr/>
          </p:nvSpPr>
          <p:spPr bwMode="auto">
            <a:xfrm>
              <a:off x="2481" y="2452"/>
              <a:ext cx="277" cy="621"/>
            </a:xfrm>
            <a:custGeom>
              <a:avLst/>
              <a:gdLst>
                <a:gd name="T0" fmla="*/ 0 w 117"/>
                <a:gd name="T1" fmla="*/ 33598 h 263"/>
                <a:gd name="T2" fmla="*/ 4250 w 117"/>
                <a:gd name="T3" fmla="*/ 12467 h 263"/>
                <a:gd name="T4" fmla="*/ 20609 w 117"/>
                <a:gd name="T5" fmla="*/ 0 h 263"/>
                <a:gd name="T6" fmla="*/ 8480 w 117"/>
                <a:gd name="T7" fmla="*/ 22698 h 263"/>
                <a:gd name="T8" fmla="*/ 7074 w 117"/>
                <a:gd name="T9" fmla="*/ 45579 h 263"/>
                <a:gd name="T10" fmla="*/ 0 w 117"/>
                <a:gd name="T11" fmla="*/ 45579 h 263"/>
                <a:gd name="T12" fmla="*/ 0 w 117"/>
                <a:gd name="T13" fmla="*/ 33598 h 263"/>
                <a:gd name="T14" fmla="*/ 0 w 117"/>
                <a:gd name="T15" fmla="*/ 33598 h 2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57">
              <a:extLst>
                <a:ext uri="{FF2B5EF4-FFF2-40B4-BE49-F238E27FC236}">
                  <a16:creationId xmlns:a16="http://schemas.microsoft.com/office/drawing/2014/main" id="{FD3A7464-EDC6-3D4D-960C-725C84F1DCF4}"/>
                </a:ext>
              </a:extLst>
            </p:cNvPr>
            <p:cNvSpPr>
              <a:spLocks/>
            </p:cNvSpPr>
            <p:nvPr/>
          </p:nvSpPr>
          <p:spPr bwMode="auto">
            <a:xfrm>
              <a:off x="2481" y="2433"/>
              <a:ext cx="314" cy="640"/>
            </a:xfrm>
            <a:custGeom>
              <a:avLst/>
              <a:gdLst>
                <a:gd name="T0" fmla="*/ 0 w 133"/>
                <a:gd name="T1" fmla="*/ 20497 h 271"/>
                <a:gd name="T2" fmla="*/ 23014 w 133"/>
                <a:gd name="T3" fmla="*/ 0 h 271"/>
                <a:gd name="T4" fmla="*/ 2264 w 133"/>
                <a:gd name="T5" fmla="*/ 24974 h 271"/>
                <a:gd name="T6" fmla="*/ 659 w 133"/>
                <a:gd name="T7" fmla="*/ 46994 h 271"/>
                <a:gd name="T8" fmla="*/ 0 w 133"/>
                <a:gd name="T9" fmla="*/ 46994 h 271"/>
                <a:gd name="T10" fmla="*/ 0 w 133"/>
                <a:gd name="T11" fmla="*/ 20497 h 271"/>
                <a:gd name="T12" fmla="*/ 0 w 133"/>
                <a:gd name="T13" fmla="*/ 20497 h 2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Freeform 58">
              <a:extLst>
                <a:ext uri="{FF2B5EF4-FFF2-40B4-BE49-F238E27FC236}">
                  <a16:creationId xmlns:a16="http://schemas.microsoft.com/office/drawing/2014/main" id="{72B9CCC9-5DC8-FD4E-AFD4-832EE711BAA1}"/>
                </a:ext>
              </a:extLst>
            </p:cNvPr>
            <p:cNvSpPr>
              <a:spLocks/>
            </p:cNvSpPr>
            <p:nvPr/>
          </p:nvSpPr>
          <p:spPr bwMode="auto">
            <a:xfrm>
              <a:off x="3306" y="1817"/>
              <a:ext cx="58" cy="281"/>
            </a:xfrm>
            <a:custGeom>
              <a:avLst/>
              <a:gdLst>
                <a:gd name="T0" fmla="*/ 4771 w 24"/>
                <a:gd name="T1" fmla="*/ 1556 h 119"/>
                <a:gd name="T2" fmla="*/ 2383 w 24"/>
                <a:gd name="T3" fmla="*/ 10728 h 119"/>
                <a:gd name="T4" fmla="*/ 2552 w 24"/>
                <a:gd name="T5" fmla="*/ 20275 h 119"/>
                <a:gd name="T6" fmla="*/ 817 w 24"/>
                <a:gd name="T7" fmla="*/ 20648 h 119"/>
                <a:gd name="T8" fmla="*/ 0 w 24"/>
                <a:gd name="T9" fmla="*/ 10416 h 119"/>
                <a:gd name="T10" fmla="*/ 3376 w 24"/>
                <a:gd name="T11" fmla="*/ 0 h 119"/>
                <a:gd name="T12" fmla="*/ 4771 w 24"/>
                <a:gd name="T13" fmla="*/ 1556 h 119"/>
                <a:gd name="T14" fmla="*/ 4771 w 24"/>
                <a:gd name="T15" fmla="*/ 1556 h 1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59">
              <a:extLst>
                <a:ext uri="{FF2B5EF4-FFF2-40B4-BE49-F238E27FC236}">
                  <a16:creationId xmlns:a16="http://schemas.microsoft.com/office/drawing/2014/main" id="{2CF191A1-B6EC-C146-8C3D-57BEA2813928}"/>
                </a:ext>
              </a:extLst>
            </p:cNvPr>
            <p:cNvSpPr>
              <a:spLocks/>
            </p:cNvSpPr>
            <p:nvPr/>
          </p:nvSpPr>
          <p:spPr bwMode="auto">
            <a:xfrm>
              <a:off x="3865" y="2512"/>
              <a:ext cx="948" cy="562"/>
            </a:xfrm>
            <a:custGeom>
              <a:avLst/>
              <a:gdLst>
                <a:gd name="T0" fmla="*/ 38505 w 402"/>
                <a:gd name="T1" fmla="*/ 0 h 238"/>
                <a:gd name="T2" fmla="*/ 40052 w 402"/>
                <a:gd name="T3" fmla="*/ 524 h 238"/>
                <a:gd name="T4" fmla="*/ 42148 w 402"/>
                <a:gd name="T5" fmla="*/ 6624 h 238"/>
                <a:gd name="T6" fmla="*/ 51058 w 402"/>
                <a:gd name="T7" fmla="*/ 11965 h 238"/>
                <a:gd name="T8" fmla="*/ 65716 w 402"/>
                <a:gd name="T9" fmla="*/ 17195 h 238"/>
                <a:gd name="T10" fmla="*/ 68787 w 402"/>
                <a:gd name="T11" fmla="*/ 34877 h 238"/>
                <a:gd name="T12" fmla="*/ 67395 w 402"/>
                <a:gd name="T13" fmla="*/ 41262 h 238"/>
                <a:gd name="T14" fmla="*/ 2568 w 402"/>
                <a:gd name="T15" fmla="*/ 41262 h 238"/>
                <a:gd name="T16" fmla="*/ 1391 w 402"/>
                <a:gd name="T17" fmla="*/ 23781 h 238"/>
                <a:gd name="T18" fmla="*/ 11539 w 402"/>
                <a:gd name="T19" fmla="*/ 9391 h 238"/>
                <a:gd name="T20" fmla="*/ 23408 w 402"/>
                <a:gd name="T21" fmla="*/ 9391 h 238"/>
                <a:gd name="T22" fmla="*/ 31789 w 402"/>
                <a:gd name="T23" fmla="*/ 6897 h 238"/>
                <a:gd name="T24" fmla="*/ 31789 w 402"/>
                <a:gd name="T25" fmla="*/ 1025 h 238"/>
                <a:gd name="T26" fmla="*/ 38505 w 402"/>
                <a:gd name="T27" fmla="*/ 0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Freeform 60">
              <a:extLst>
                <a:ext uri="{FF2B5EF4-FFF2-40B4-BE49-F238E27FC236}">
                  <a16:creationId xmlns:a16="http://schemas.microsoft.com/office/drawing/2014/main" id="{4DD8934E-9D2D-F146-AAC1-2968FB211934}"/>
                </a:ext>
              </a:extLst>
            </p:cNvPr>
            <p:cNvSpPr>
              <a:spLocks/>
            </p:cNvSpPr>
            <p:nvPr/>
          </p:nvSpPr>
          <p:spPr bwMode="auto">
            <a:xfrm>
              <a:off x="4120" y="2639"/>
              <a:ext cx="465" cy="120"/>
            </a:xfrm>
            <a:custGeom>
              <a:avLst/>
              <a:gdLst>
                <a:gd name="T0" fmla="*/ 33402 w 197"/>
                <a:gd name="T1" fmla="*/ 8311 h 51"/>
                <a:gd name="T2" fmla="*/ 32810 w 197"/>
                <a:gd name="T3" fmla="*/ 8000 h 51"/>
                <a:gd name="T4" fmla="*/ 19556 w 197"/>
                <a:gd name="T5" fmla="*/ 859 h 51"/>
                <a:gd name="T6" fmla="*/ 0 w 197"/>
                <a:gd name="T7" fmla="*/ 5393 h 51"/>
                <a:gd name="T8" fmla="*/ 368 w 197"/>
                <a:gd name="T9" fmla="*/ 5758 h 51"/>
                <a:gd name="T10" fmla="*/ 34087 w 197"/>
                <a:gd name="T11" fmla="*/ 8647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61">
              <a:extLst>
                <a:ext uri="{FF2B5EF4-FFF2-40B4-BE49-F238E27FC236}">
                  <a16:creationId xmlns:a16="http://schemas.microsoft.com/office/drawing/2014/main" id="{13574D38-2DD0-7047-9B22-ABA2E566E61D}"/>
                </a:ext>
              </a:extLst>
            </p:cNvPr>
            <p:cNvSpPr>
              <a:spLocks/>
            </p:cNvSpPr>
            <p:nvPr/>
          </p:nvSpPr>
          <p:spPr bwMode="auto">
            <a:xfrm>
              <a:off x="3919" y="2629"/>
              <a:ext cx="889" cy="459"/>
            </a:xfrm>
            <a:custGeom>
              <a:avLst/>
              <a:gdLst>
                <a:gd name="T0" fmla="*/ 31472 w 376"/>
                <a:gd name="T1" fmla="*/ 4226 h 194"/>
                <a:gd name="T2" fmla="*/ 46840 w 376"/>
                <a:gd name="T3" fmla="*/ 9495 h 194"/>
                <a:gd name="T4" fmla="*/ 59558 w 376"/>
                <a:gd name="T5" fmla="*/ 34023 h 194"/>
                <a:gd name="T6" fmla="*/ 2589 w 376"/>
                <a:gd name="T7" fmla="*/ 34023 h 194"/>
                <a:gd name="T8" fmla="*/ 369 w 376"/>
                <a:gd name="T9" fmla="*/ 21592 h 194"/>
                <a:gd name="T10" fmla="*/ 17659 w 376"/>
                <a:gd name="T11" fmla="*/ 7865 h 194"/>
                <a:gd name="T12" fmla="*/ 31472 w 376"/>
                <a:gd name="T13" fmla="*/ 4226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Freeform 62">
              <a:extLst>
                <a:ext uri="{FF2B5EF4-FFF2-40B4-BE49-F238E27FC236}">
                  <a16:creationId xmlns:a16="http://schemas.microsoft.com/office/drawing/2014/main" id="{D2C720F2-7369-B449-8BC1-5D89D7BCCB66}"/>
                </a:ext>
              </a:extLst>
            </p:cNvPr>
            <p:cNvSpPr>
              <a:spLocks noEditPoints="1"/>
            </p:cNvSpPr>
            <p:nvPr/>
          </p:nvSpPr>
          <p:spPr bwMode="auto">
            <a:xfrm>
              <a:off x="3906" y="2659"/>
              <a:ext cx="869" cy="424"/>
            </a:xfrm>
            <a:custGeom>
              <a:avLst/>
              <a:gdLst>
                <a:gd name="T0" fmla="*/ 43691 w 368"/>
                <a:gd name="T1" fmla="*/ 9915 h 179"/>
                <a:gd name="T2" fmla="*/ 48168 w 368"/>
                <a:gd name="T3" fmla="*/ 23486 h 179"/>
                <a:gd name="T4" fmla="*/ 47509 w 368"/>
                <a:gd name="T5" fmla="*/ 31606 h 179"/>
                <a:gd name="T6" fmla="*/ 45084 w 368"/>
                <a:gd name="T7" fmla="*/ 31606 h 179"/>
                <a:gd name="T8" fmla="*/ 45587 w 368"/>
                <a:gd name="T9" fmla="*/ 24907 h 179"/>
                <a:gd name="T10" fmla="*/ 43691 w 368"/>
                <a:gd name="T11" fmla="*/ 9915 h 179"/>
                <a:gd name="T12" fmla="*/ 20280 w 368"/>
                <a:gd name="T13" fmla="*/ 7613 h 179"/>
                <a:gd name="T14" fmla="*/ 16830 w 368"/>
                <a:gd name="T15" fmla="*/ 22219 h 179"/>
                <a:gd name="T16" fmla="*/ 17538 w 368"/>
                <a:gd name="T17" fmla="*/ 31606 h 179"/>
                <a:gd name="T18" fmla="*/ 15049 w 368"/>
                <a:gd name="T19" fmla="*/ 31606 h 179"/>
                <a:gd name="T20" fmla="*/ 14778 w 368"/>
                <a:gd name="T21" fmla="*/ 21186 h 179"/>
                <a:gd name="T22" fmla="*/ 20280 w 368"/>
                <a:gd name="T23" fmla="*/ 7613 h 179"/>
                <a:gd name="T24" fmla="*/ 53399 w 368"/>
                <a:gd name="T25" fmla="*/ 4252 h 179"/>
                <a:gd name="T26" fmla="*/ 62405 w 368"/>
                <a:gd name="T27" fmla="*/ 14101 h 179"/>
                <a:gd name="T28" fmla="*/ 61005 w 368"/>
                <a:gd name="T29" fmla="*/ 31606 h 179"/>
                <a:gd name="T30" fmla="*/ 57925 w 368"/>
                <a:gd name="T31" fmla="*/ 31606 h 179"/>
                <a:gd name="T32" fmla="*/ 59862 w 368"/>
                <a:gd name="T33" fmla="*/ 28268 h 179"/>
                <a:gd name="T34" fmla="*/ 56532 w 368"/>
                <a:gd name="T35" fmla="*/ 7613 h 179"/>
                <a:gd name="T36" fmla="*/ 46116 w 368"/>
                <a:gd name="T37" fmla="*/ 6047 h 179"/>
                <a:gd name="T38" fmla="*/ 43535 w 368"/>
                <a:gd name="T39" fmla="*/ 5128 h 179"/>
                <a:gd name="T40" fmla="*/ 53399 w 368"/>
                <a:gd name="T41" fmla="*/ 4252 h 179"/>
                <a:gd name="T42" fmla="*/ 13366 w 368"/>
                <a:gd name="T43" fmla="*/ 1037 h 179"/>
                <a:gd name="T44" fmla="*/ 20766 w 368"/>
                <a:gd name="T45" fmla="*/ 3866 h 179"/>
                <a:gd name="T46" fmla="*/ 9547 w 368"/>
                <a:gd name="T47" fmla="*/ 3361 h 179"/>
                <a:gd name="T48" fmla="*/ 3174 w 368"/>
                <a:gd name="T49" fmla="*/ 25945 h 179"/>
                <a:gd name="T50" fmla="*/ 5349 w 368"/>
                <a:gd name="T51" fmla="*/ 31606 h 179"/>
                <a:gd name="T52" fmla="*/ 2581 w 368"/>
                <a:gd name="T53" fmla="*/ 31606 h 179"/>
                <a:gd name="T54" fmla="*/ 1027 w 368"/>
                <a:gd name="T55" fmla="*/ 14831 h 179"/>
                <a:gd name="T56" fmla="*/ 13366 w 368"/>
                <a:gd name="T57" fmla="*/ 1037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63">
              <a:extLst>
                <a:ext uri="{FF2B5EF4-FFF2-40B4-BE49-F238E27FC236}">
                  <a16:creationId xmlns:a16="http://schemas.microsoft.com/office/drawing/2014/main" id="{03D1476C-BA0B-3D46-90E0-C5EFF1009A02}"/>
                </a:ext>
              </a:extLst>
            </p:cNvPr>
            <p:cNvSpPr>
              <a:spLocks/>
            </p:cNvSpPr>
            <p:nvPr/>
          </p:nvSpPr>
          <p:spPr bwMode="auto">
            <a:xfrm>
              <a:off x="4240" y="2565"/>
              <a:ext cx="217" cy="217"/>
            </a:xfrm>
            <a:custGeom>
              <a:avLst/>
              <a:gdLst>
                <a:gd name="T0" fmla="*/ 0 w 92"/>
                <a:gd name="T1" fmla="*/ 11666 h 92"/>
                <a:gd name="T2" fmla="*/ 8607 w 92"/>
                <a:gd name="T3" fmla="*/ 15327 h 92"/>
                <a:gd name="T4" fmla="*/ 15850 w 92"/>
                <a:gd name="T5" fmla="*/ 12190 h 92"/>
                <a:gd name="T6" fmla="*/ 11890 w 92"/>
                <a:gd name="T7" fmla="*/ 9631 h 92"/>
                <a:gd name="T8" fmla="*/ 11022 w 92"/>
                <a:gd name="T9" fmla="*/ 1024 h 92"/>
                <a:gd name="T10" fmla="*/ 6354 w 92"/>
                <a:gd name="T11" fmla="*/ 1236 h 92"/>
                <a:gd name="T12" fmla="*/ 7244 w 92"/>
                <a:gd name="T13" fmla="*/ 6354 h 92"/>
                <a:gd name="T14" fmla="*/ 0 w 92"/>
                <a:gd name="T15" fmla="*/ 11666 h 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64">
              <a:extLst>
                <a:ext uri="{FF2B5EF4-FFF2-40B4-BE49-F238E27FC236}">
                  <a16:creationId xmlns:a16="http://schemas.microsoft.com/office/drawing/2014/main" id="{C42EF3D4-2155-C241-B53F-27BEDE98CBD2}"/>
                </a:ext>
              </a:extLst>
            </p:cNvPr>
            <p:cNvSpPr>
              <a:spLocks/>
            </p:cNvSpPr>
            <p:nvPr/>
          </p:nvSpPr>
          <p:spPr bwMode="auto">
            <a:xfrm>
              <a:off x="4243" y="2577"/>
              <a:ext cx="233" cy="213"/>
            </a:xfrm>
            <a:custGeom>
              <a:avLst/>
              <a:gdLst>
                <a:gd name="T0" fmla="*/ 0 w 99"/>
                <a:gd name="T1" fmla="*/ 11069 h 90"/>
                <a:gd name="T2" fmla="*/ 7793 w 99"/>
                <a:gd name="T3" fmla="*/ 15312 h 90"/>
                <a:gd name="T4" fmla="*/ 15460 w 99"/>
                <a:gd name="T5" fmla="*/ 12484 h 90"/>
                <a:gd name="T6" fmla="*/ 12060 w 99"/>
                <a:gd name="T7" fmla="*/ 8750 h 90"/>
                <a:gd name="T8" fmla="*/ 12916 w 99"/>
                <a:gd name="T9" fmla="*/ 4241 h 90"/>
                <a:gd name="T10" fmla="*/ 11200 w 99"/>
                <a:gd name="T11" fmla="*/ 156 h 90"/>
                <a:gd name="T12" fmla="*/ 10038 w 99"/>
                <a:gd name="T13" fmla="*/ 0 h 90"/>
                <a:gd name="T14" fmla="*/ 11422 w 99"/>
                <a:gd name="T15" fmla="*/ 4733 h 90"/>
                <a:gd name="T16" fmla="*/ 10181 w 99"/>
                <a:gd name="T17" fmla="*/ 9505 h 90"/>
                <a:gd name="T18" fmla="*/ 13935 w 99"/>
                <a:gd name="T19" fmla="*/ 10922 h 90"/>
                <a:gd name="T20" fmla="*/ 9882 w 99"/>
                <a:gd name="T21" fmla="*/ 14238 h 90"/>
                <a:gd name="T22" fmla="*/ 0 w 99"/>
                <a:gd name="T23" fmla="*/ 11069 h 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65">
              <a:extLst>
                <a:ext uri="{FF2B5EF4-FFF2-40B4-BE49-F238E27FC236}">
                  <a16:creationId xmlns:a16="http://schemas.microsoft.com/office/drawing/2014/main" id="{A9D985CF-0BEF-7142-94A7-6AA78C5C7EFA}"/>
                </a:ext>
              </a:extLst>
            </p:cNvPr>
            <p:cNvSpPr>
              <a:spLocks/>
            </p:cNvSpPr>
            <p:nvPr/>
          </p:nvSpPr>
          <p:spPr bwMode="auto">
            <a:xfrm>
              <a:off x="3311" y="2071"/>
              <a:ext cx="507" cy="168"/>
            </a:xfrm>
            <a:custGeom>
              <a:avLst/>
              <a:gdLst>
                <a:gd name="T0" fmla="*/ 14069 w 215"/>
                <a:gd name="T1" fmla="*/ 369 h 71"/>
                <a:gd name="T2" fmla="*/ 36980 w 215"/>
                <a:gd name="T3" fmla="*/ 12479 h 71"/>
                <a:gd name="T4" fmla="*/ 16849 w 215"/>
                <a:gd name="T5" fmla="*/ 2290 h 71"/>
                <a:gd name="T6" fmla="*/ 0 w 215"/>
                <a:gd name="T7" fmla="*/ 2451 h 71"/>
                <a:gd name="T8" fmla="*/ 14069 w 215"/>
                <a:gd name="T9" fmla="*/ 369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5" name="Group 411">
            <a:extLst>
              <a:ext uri="{FF2B5EF4-FFF2-40B4-BE49-F238E27FC236}">
                <a16:creationId xmlns:a16="http://schemas.microsoft.com/office/drawing/2014/main" id="{2A49F315-3807-CF4D-8B61-6DA3EB3C8958}"/>
              </a:ext>
            </a:extLst>
          </p:cNvPr>
          <p:cNvGrpSpPr>
            <a:grpSpLocks/>
          </p:cNvGrpSpPr>
          <p:nvPr/>
        </p:nvGrpSpPr>
        <p:grpSpPr bwMode="auto">
          <a:xfrm>
            <a:off x="-1588" y="3798888"/>
            <a:ext cx="4386263" cy="3084512"/>
            <a:chOff x="-1588" y="4419600"/>
            <a:chExt cx="3504440" cy="2464312"/>
          </a:xfrm>
        </p:grpSpPr>
        <p:grpSp>
          <p:nvGrpSpPr>
            <p:cNvPr id="346" name="Group 156">
              <a:extLst>
                <a:ext uri="{FF2B5EF4-FFF2-40B4-BE49-F238E27FC236}">
                  <a16:creationId xmlns:a16="http://schemas.microsoft.com/office/drawing/2014/main" id="{F0F1479A-07B3-8F40-9897-642177F3837F}"/>
                </a:ext>
              </a:extLst>
            </p:cNvPr>
            <p:cNvGrpSpPr>
              <a:grpSpLocks noChangeAspect="1"/>
            </p:cNvGrpSpPr>
            <p:nvPr/>
          </p:nvGrpSpPr>
          <p:grpSpPr bwMode="auto">
            <a:xfrm>
              <a:off x="-321" y="4419600"/>
              <a:ext cx="2827265" cy="2458133"/>
              <a:chOff x="437" y="-367"/>
              <a:chExt cx="5798" cy="5041"/>
            </a:xfrm>
          </p:grpSpPr>
          <p:sp>
            <p:nvSpPr>
              <p:cNvPr id="372" name="Freeform 157">
                <a:extLst>
                  <a:ext uri="{FF2B5EF4-FFF2-40B4-BE49-F238E27FC236}">
                    <a16:creationId xmlns:a16="http://schemas.microsoft.com/office/drawing/2014/main" id="{EDDD03C4-F4E2-3D4F-BABB-B8164522BF96}"/>
                  </a:ext>
                </a:extLst>
              </p:cNvPr>
              <p:cNvSpPr>
                <a:spLocks/>
              </p:cNvSpPr>
              <p:nvPr/>
            </p:nvSpPr>
            <p:spPr bwMode="auto">
              <a:xfrm>
                <a:off x="2494" y="-125"/>
                <a:ext cx="1751" cy="1831"/>
              </a:xfrm>
              <a:custGeom>
                <a:avLst/>
                <a:gdLst>
                  <a:gd name="T0" fmla="*/ 84277 w 741"/>
                  <a:gd name="T1" fmla="*/ 19152 h 776"/>
                  <a:gd name="T2" fmla="*/ 64761 w 741"/>
                  <a:gd name="T3" fmla="*/ 8280 h 776"/>
                  <a:gd name="T4" fmla="*/ 65286 w 741"/>
                  <a:gd name="T5" fmla="*/ 0 h 776"/>
                  <a:gd name="T6" fmla="*/ 52383 w 741"/>
                  <a:gd name="T7" fmla="*/ 368 h 776"/>
                  <a:gd name="T8" fmla="*/ 36050 w 741"/>
                  <a:gd name="T9" fmla="*/ 19313 h 776"/>
                  <a:gd name="T10" fmla="*/ 12380 w 741"/>
                  <a:gd name="T11" fmla="*/ 34862 h 776"/>
                  <a:gd name="T12" fmla="*/ 8325 w 741"/>
                  <a:gd name="T13" fmla="*/ 96828 h 776"/>
                  <a:gd name="T14" fmla="*/ 24753 w 741"/>
                  <a:gd name="T15" fmla="*/ 127833 h 776"/>
                  <a:gd name="T16" fmla="*/ 39848 w 741"/>
                  <a:gd name="T17" fmla="*/ 126809 h 776"/>
                  <a:gd name="T18" fmla="*/ 68218 w 741"/>
                  <a:gd name="T19" fmla="*/ 132165 h 776"/>
                  <a:gd name="T20" fmla="*/ 94384 w 741"/>
                  <a:gd name="T21" fmla="*/ 122705 h 776"/>
                  <a:gd name="T22" fmla="*/ 118383 w 741"/>
                  <a:gd name="T23" fmla="*/ 111833 h 776"/>
                  <a:gd name="T24" fmla="*/ 129021 w 741"/>
                  <a:gd name="T25" fmla="*/ 77832 h 776"/>
                  <a:gd name="T26" fmla="*/ 117669 w 741"/>
                  <a:gd name="T27" fmla="*/ 37597 h 776"/>
                  <a:gd name="T28" fmla="*/ 84277 w 741"/>
                  <a:gd name="T29" fmla="*/ 19152 h 7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158">
                <a:extLst>
                  <a:ext uri="{FF2B5EF4-FFF2-40B4-BE49-F238E27FC236}">
                    <a16:creationId xmlns:a16="http://schemas.microsoft.com/office/drawing/2014/main" id="{9CFB1204-E2F3-7B47-9A4F-A8C1EE0A8C52}"/>
                  </a:ext>
                </a:extLst>
              </p:cNvPr>
              <p:cNvSpPr>
                <a:spLocks/>
              </p:cNvSpPr>
              <p:nvPr/>
            </p:nvSpPr>
            <p:spPr bwMode="auto">
              <a:xfrm>
                <a:off x="2364" y="88"/>
                <a:ext cx="1808" cy="1631"/>
              </a:xfrm>
              <a:custGeom>
                <a:avLst/>
                <a:gdLst>
                  <a:gd name="T0" fmla="*/ 92381 w 765"/>
                  <a:gd name="T1" fmla="*/ 9453 h 690"/>
                  <a:gd name="T2" fmla="*/ 54193 w 765"/>
                  <a:gd name="T3" fmla="*/ 10275 h 690"/>
                  <a:gd name="T4" fmla="*/ 50203 w 765"/>
                  <a:gd name="T5" fmla="*/ 105528 h 690"/>
                  <a:gd name="T6" fmla="*/ 102267 w 765"/>
                  <a:gd name="T7" fmla="*/ 103467 h 690"/>
                  <a:gd name="T8" fmla="*/ 131034 w 765"/>
                  <a:gd name="T9" fmla="*/ 59472 h 690"/>
                  <a:gd name="T10" fmla="*/ 92381 w 765"/>
                  <a:gd name="T11" fmla="*/ 9453 h 6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159">
                <a:extLst>
                  <a:ext uri="{FF2B5EF4-FFF2-40B4-BE49-F238E27FC236}">
                    <a16:creationId xmlns:a16="http://schemas.microsoft.com/office/drawing/2014/main" id="{A3F0D334-CB49-7E41-8FE4-BD64E9B986CC}"/>
                  </a:ext>
                </a:extLst>
              </p:cNvPr>
              <p:cNvSpPr>
                <a:spLocks/>
              </p:cNvSpPr>
              <p:nvPr/>
            </p:nvSpPr>
            <p:spPr bwMode="auto">
              <a:xfrm>
                <a:off x="3613" y="218"/>
                <a:ext cx="533" cy="1254"/>
              </a:xfrm>
              <a:custGeom>
                <a:avLst/>
                <a:gdLst>
                  <a:gd name="T0" fmla="*/ 0 w 225"/>
                  <a:gd name="T1" fmla="*/ 0 h 530"/>
                  <a:gd name="T2" fmla="*/ 11868 w 225"/>
                  <a:gd name="T3" fmla="*/ 5643 h 530"/>
                  <a:gd name="T4" fmla="*/ 33406 w 225"/>
                  <a:gd name="T5" fmla="*/ 49829 h 530"/>
                  <a:gd name="T6" fmla="*/ 12003 w 225"/>
                  <a:gd name="T7" fmla="*/ 92453 h 530"/>
                  <a:gd name="T8" fmla="*/ 17665 w 225"/>
                  <a:gd name="T9" fmla="*/ 92985 h 530"/>
                  <a:gd name="T10" fmla="*/ 36554 w 225"/>
                  <a:gd name="T11" fmla="*/ 66807 h 530"/>
                  <a:gd name="T12" fmla="*/ 22227 w 225"/>
                  <a:gd name="T13" fmla="*/ 10531 h 530"/>
                  <a:gd name="T14" fmla="*/ 0 w 225"/>
                  <a:gd name="T15" fmla="*/ 0 h 5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160">
                <a:extLst>
                  <a:ext uri="{FF2B5EF4-FFF2-40B4-BE49-F238E27FC236}">
                    <a16:creationId xmlns:a16="http://schemas.microsoft.com/office/drawing/2014/main" id="{C1D1CC19-912D-D94F-955A-266F8A50492D}"/>
                  </a:ext>
                </a:extLst>
              </p:cNvPr>
              <p:cNvSpPr>
                <a:spLocks/>
              </p:cNvSpPr>
              <p:nvPr/>
            </p:nvSpPr>
            <p:spPr bwMode="auto">
              <a:xfrm>
                <a:off x="3535" y="348"/>
                <a:ext cx="330" cy="1092"/>
              </a:xfrm>
              <a:custGeom>
                <a:avLst/>
                <a:gdLst>
                  <a:gd name="T0" fmla="*/ 0 w 139"/>
                  <a:gd name="T1" fmla="*/ 0 h 462"/>
                  <a:gd name="T2" fmla="*/ 18492 w 139"/>
                  <a:gd name="T3" fmla="*/ 31706 h 462"/>
                  <a:gd name="T4" fmla="*/ 12737 w 139"/>
                  <a:gd name="T5" fmla="*/ 80567 h 462"/>
                  <a:gd name="T6" fmla="*/ 19536 w 139"/>
                  <a:gd name="T7" fmla="*/ 73566 h 462"/>
                  <a:gd name="T8" fmla="*/ 21132 w 139"/>
                  <a:gd name="T9" fmla="*/ 27879 h 462"/>
                  <a:gd name="T10" fmla="*/ 0 w 139"/>
                  <a:gd name="T11" fmla="*/ 0 h 4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161">
                <a:extLst>
                  <a:ext uri="{FF2B5EF4-FFF2-40B4-BE49-F238E27FC236}">
                    <a16:creationId xmlns:a16="http://schemas.microsoft.com/office/drawing/2014/main" id="{3BFDB8CC-C1C7-364C-B52C-AC2AA3BAE536}"/>
                  </a:ext>
                </a:extLst>
              </p:cNvPr>
              <p:cNvSpPr>
                <a:spLocks/>
              </p:cNvSpPr>
              <p:nvPr/>
            </p:nvSpPr>
            <p:spPr bwMode="auto">
              <a:xfrm>
                <a:off x="3004" y="-99"/>
                <a:ext cx="679" cy="424"/>
              </a:xfrm>
              <a:custGeom>
                <a:avLst/>
                <a:gdLst>
                  <a:gd name="T0" fmla="*/ 40193 w 288"/>
                  <a:gd name="T1" fmla="*/ 12833 h 180"/>
                  <a:gd name="T2" fmla="*/ 24557 w 288"/>
                  <a:gd name="T3" fmla="*/ 8833 h 180"/>
                  <a:gd name="T4" fmla="*/ 24901 w 288"/>
                  <a:gd name="T5" fmla="*/ 0 h 180"/>
                  <a:gd name="T6" fmla="*/ 18571 w 288"/>
                  <a:gd name="T7" fmla="*/ 0 h 180"/>
                  <a:gd name="T8" fmla="*/ 655 w 288"/>
                  <a:gd name="T9" fmla="*/ 23577 h 180"/>
                  <a:gd name="T10" fmla="*/ 49470 w 288"/>
                  <a:gd name="T11" fmla="*/ 24232 h 180"/>
                  <a:gd name="T12" fmla="*/ 40193 w 288"/>
                  <a:gd name="T13" fmla="*/ 12833 h 1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162">
                <a:extLst>
                  <a:ext uri="{FF2B5EF4-FFF2-40B4-BE49-F238E27FC236}">
                    <a16:creationId xmlns:a16="http://schemas.microsoft.com/office/drawing/2014/main" id="{D33FF8BD-9624-344B-BDD9-67A016CAA62E}"/>
                  </a:ext>
                </a:extLst>
              </p:cNvPr>
              <p:cNvSpPr>
                <a:spLocks/>
              </p:cNvSpPr>
              <p:nvPr/>
            </p:nvSpPr>
            <p:spPr bwMode="auto">
              <a:xfrm>
                <a:off x="2955" y="-99"/>
                <a:ext cx="577" cy="473"/>
              </a:xfrm>
              <a:custGeom>
                <a:avLst/>
                <a:gdLst>
                  <a:gd name="T0" fmla="*/ 14865 w 245"/>
                  <a:gd name="T1" fmla="*/ 25817 h 201"/>
                  <a:gd name="T2" fmla="*/ 13478 w 245"/>
                  <a:gd name="T3" fmla="*/ 14072 h 201"/>
                  <a:gd name="T4" fmla="*/ 22025 w 245"/>
                  <a:gd name="T5" fmla="*/ 0 h 201"/>
                  <a:gd name="T6" fmla="*/ 7539 w 245"/>
                  <a:gd name="T7" fmla="*/ 13771 h 201"/>
                  <a:gd name="T8" fmla="*/ 9041 w 245"/>
                  <a:gd name="T9" fmla="*/ 30091 h 201"/>
                  <a:gd name="T10" fmla="*/ 41815 w 245"/>
                  <a:gd name="T11" fmla="*/ 26829 h 201"/>
                  <a:gd name="T12" fmla="*/ 14865 w 245"/>
                  <a:gd name="T13" fmla="*/ 25817 h 2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163">
                <a:extLst>
                  <a:ext uri="{FF2B5EF4-FFF2-40B4-BE49-F238E27FC236}">
                    <a16:creationId xmlns:a16="http://schemas.microsoft.com/office/drawing/2014/main" id="{62368053-8F86-8C49-A94A-BA532E9FA9D6}"/>
                  </a:ext>
                </a:extLst>
              </p:cNvPr>
              <p:cNvSpPr>
                <a:spLocks/>
              </p:cNvSpPr>
              <p:nvPr/>
            </p:nvSpPr>
            <p:spPr bwMode="auto">
              <a:xfrm>
                <a:off x="476" y="-162"/>
                <a:ext cx="2411" cy="1992"/>
              </a:xfrm>
              <a:custGeom>
                <a:avLst/>
                <a:gdLst>
                  <a:gd name="T0" fmla="*/ 104700 w 1021"/>
                  <a:gd name="T1" fmla="*/ 14277 h 843"/>
                  <a:gd name="T2" fmla="*/ 59108 w 1021"/>
                  <a:gd name="T3" fmla="*/ 13039 h 843"/>
                  <a:gd name="T4" fmla="*/ 2581 w 1021"/>
                  <a:gd name="T5" fmla="*/ 73957 h 843"/>
                  <a:gd name="T6" fmla="*/ 46862 w 1021"/>
                  <a:gd name="T7" fmla="*/ 126427 h 843"/>
                  <a:gd name="T8" fmla="*/ 109768 w 1021"/>
                  <a:gd name="T9" fmla="*/ 128856 h 843"/>
                  <a:gd name="T10" fmla="*/ 104700 w 1021"/>
                  <a:gd name="T11" fmla="*/ 14277 h 8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164">
                <a:extLst>
                  <a:ext uri="{FF2B5EF4-FFF2-40B4-BE49-F238E27FC236}">
                    <a16:creationId xmlns:a16="http://schemas.microsoft.com/office/drawing/2014/main" id="{99457858-5B3D-AF4E-8090-9B95B565461D}"/>
                  </a:ext>
                </a:extLst>
              </p:cNvPr>
              <p:cNvSpPr>
                <a:spLocks/>
              </p:cNvSpPr>
              <p:nvPr/>
            </p:nvSpPr>
            <p:spPr bwMode="auto">
              <a:xfrm>
                <a:off x="559" y="62"/>
                <a:ext cx="832" cy="1540"/>
              </a:xfrm>
              <a:custGeom>
                <a:avLst/>
                <a:gdLst>
                  <a:gd name="T0" fmla="*/ 33649 w 352"/>
                  <a:gd name="T1" fmla="*/ 42048 h 652"/>
                  <a:gd name="T2" fmla="*/ 35930 w 352"/>
                  <a:gd name="T3" fmla="*/ 103522 h 652"/>
                  <a:gd name="T4" fmla="*/ 35930 w 352"/>
                  <a:gd name="T5" fmla="*/ 103638 h 652"/>
                  <a:gd name="T6" fmla="*/ 8329 w 352"/>
                  <a:gd name="T7" fmla="*/ 55582 h 652"/>
                  <a:gd name="T8" fmla="*/ 35549 w 352"/>
                  <a:gd name="T9" fmla="*/ 5874 h 652"/>
                  <a:gd name="T10" fmla="*/ 51778 w 352"/>
                  <a:gd name="T11" fmla="*/ 0 h 652"/>
                  <a:gd name="T12" fmla="*/ 23374 w 352"/>
                  <a:gd name="T13" fmla="*/ 11108 h 652"/>
                  <a:gd name="T14" fmla="*/ 4212 w 352"/>
                  <a:gd name="T15" fmla="*/ 74981 h 652"/>
                  <a:gd name="T16" fmla="*/ 29437 w 352"/>
                  <a:gd name="T17" fmla="*/ 104666 h 652"/>
                  <a:gd name="T18" fmla="*/ 36074 w 352"/>
                  <a:gd name="T19" fmla="*/ 104387 h 652"/>
                  <a:gd name="T20" fmla="*/ 44264 w 352"/>
                  <a:gd name="T21" fmla="*/ 113190 h 652"/>
                  <a:gd name="T22" fmla="*/ 37107 w 352"/>
                  <a:gd name="T23" fmla="*/ 47185 h 652"/>
                  <a:gd name="T24" fmla="*/ 61393 w 352"/>
                  <a:gd name="T25" fmla="*/ 4703 h 652"/>
                  <a:gd name="T26" fmla="*/ 33649 w 352"/>
                  <a:gd name="T27" fmla="*/ 42048 h 6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165">
                <a:extLst>
                  <a:ext uri="{FF2B5EF4-FFF2-40B4-BE49-F238E27FC236}">
                    <a16:creationId xmlns:a16="http://schemas.microsoft.com/office/drawing/2014/main" id="{0CF3F5E1-FB31-2546-B166-97711CAA0D83}"/>
                  </a:ext>
                </a:extLst>
              </p:cNvPr>
              <p:cNvSpPr>
                <a:spLocks/>
              </p:cNvSpPr>
              <p:nvPr/>
            </p:nvSpPr>
            <p:spPr bwMode="auto">
              <a:xfrm>
                <a:off x="1985" y="171"/>
                <a:ext cx="260" cy="1389"/>
              </a:xfrm>
              <a:custGeom>
                <a:avLst/>
                <a:gdLst>
                  <a:gd name="T0" fmla="*/ 3945 w 111"/>
                  <a:gd name="T1" fmla="*/ 0 h 588"/>
                  <a:gd name="T2" fmla="*/ 15385 w 111"/>
                  <a:gd name="T3" fmla="*/ 32136 h 588"/>
                  <a:gd name="T4" fmla="*/ 0 w 111"/>
                  <a:gd name="T5" fmla="*/ 102174 h 588"/>
                  <a:gd name="T6" fmla="*/ 4308 w 111"/>
                  <a:gd name="T7" fmla="*/ 99892 h 588"/>
                  <a:gd name="T8" fmla="*/ 18184 w 111"/>
                  <a:gd name="T9" fmla="*/ 31635 h 588"/>
                  <a:gd name="T10" fmla="*/ 3945 w 111"/>
                  <a:gd name="T11" fmla="*/ 0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166">
                <a:extLst>
                  <a:ext uri="{FF2B5EF4-FFF2-40B4-BE49-F238E27FC236}">
                    <a16:creationId xmlns:a16="http://schemas.microsoft.com/office/drawing/2014/main" id="{9FE04526-CB3A-BB4E-85F7-FB5A52BCA0A4}"/>
                  </a:ext>
                </a:extLst>
              </p:cNvPr>
              <p:cNvSpPr>
                <a:spLocks/>
              </p:cNvSpPr>
              <p:nvPr/>
            </p:nvSpPr>
            <p:spPr bwMode="auto">
              <a:xfrm>
                <a:off x="1288" y="-367"/>
                <a:ext cx="720" cy="471"/>
              </a:xfrm>
              <a:custGeom>
                <a:avLst/>
                <a:gdLst>
                  <a:gd name="T0" fmla="*/ 35337 w 305"/>
                  <a:gd name="T1" fmla="*/ 19517 h 199"/>
                  <a:gd name="T2" fmla="*/ 33203 w 305"/>
                  <a:gd name="T3" fmla="*/ 1562 h 199"/>
                  <a:gd name="T4" fmla="*/ 20245 w 305"/>
                  <a:gd name="T5" fmla="*/ 2667 h 199"/>
                  <a:gd name="T6" fmla="*/ 21617 w 305"/>
                  <a:gd name="T7" fmla="*/ 22000 h 199"/>
                  <a:gd name="T8" fmla="*/ 5000 w 305"/>
                  <a:gd name="T9" fmla="*/ 20206 h 199"/>
                  <a:gd name="T10" fmla="*/ 368 w 305"/>
                  <a:gd name="T11" fmla="*/ 27394 h 199"/>
                  <a:gd name="T12" fmla="*/ 8789 w 305"/>
                  <a:gd name="T13" fmla="*/ 31129 h 199"/>
                  <a:gd name="T14" fmla="*/ 33731 w 305"/>
                  <a:gd name="T15" fmla="*/ 34989 h 199"/>
                  <a:gd name="T16" fmla="*/ 46019 w 305"/>
                  <a:gd name="T17" fmla="*/ 25853 h 199"/>
                  <a:gd name="T18" fmla="*/ 52423 w 305"/>
                  <a:gd name="T19" fmla="*/ 27394 h 199"/>
                  <a:gd name="T20" fmla="*/ 35337 w 305"/>
                  <a:gd name="T21" fmla="*/ 19517 h 1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167">
                <a:extLst>
                  <a:ext uri="{FF2B5EF4-FFF2-40B4-BE49-F238E27FC236}">
                    <a16:creationId xmlns:a16="http://schemas.microsoft.com/office/drawing/2014/main" id="{38DF17A0-98DC-B346-A19F-D34440AE201F}"/>
                  </a:ext>
                </a:extLst>
              </p:cNvPr>
              <p:cNvSpPr>
                <a:spLocks/>
              </p:cNvSpPr>
              <p:nvPr/>
            </p:nvSpPr>
            <p:spPr bwMode="auto">
              <a:xfrm>
                <a:off x="1392" y="-344"/>
                <a:ext cx="658" cy="492"/>
              </a:xfrm>
              <a:custGeom>
                <a:avLst/>
                <a:gdLst>
                  <a:gd name="T0" fmla="*/ 27221 w 279"/>
                  <a:gd name="T1" fmla="*/ 17681 h 208"/>
                  <a:gd name="T2" fmla="*/ 25464 w 279"/>
                  <a:gd name="T3" fmla="*/ 369 h 208"/>
                  <a:gd name="T4" fmla="*/ 22181 w 279"/>
                  <a:gd name="T5" fmla="*/ 0 h 208"/>
                  <a:gd name="T6" fmla="*/ 23940 w 279"/>
                  <a:gd name="T7" fmla="*/ 20820 h 208"/>
                  <a:gd name="T8" fmla="*/ 30292 w 279"/>
                  <a:gd name="T9" fmla="*/ 21693 h 208"/>
                  <a:gd name="T10" fmla="*/ 28032 w 279"/>
                  <a:gd name="T11" fmla="*/ 31181 h 208"/>
                  <a:gd name="T12" fmla="*/ 0 w 279"/>
                  <a:gd name="T13" fmla="*/ 29922 h 208"/>
                  <a:gd name="T14" fmla="*/ 15964 w 279"/>
                  <a:gd name="T15" fmla="*/ 30651 h 208"/>
                  <a:gd name="T16" fmla="*/ 30659 w 279"/>
                  <a:gd name="T17" fmla="*/ 36278 h 208"/>
                  <a:gd name="T18" fmla="*/ 38513 w 279"/>
                  <a:gd name="T19" fmla="*/ 30651 h 208"/>
                  <a:gd name="T20" fmla="*/ 46121 w 279"/>
                  <a:gd name="T21" fmla="*/ 29234 h 208"/>
                  <a:gd name="T22" fmla="*/ 27221 w 279"/>
                  <a:gd name="T23" fmla="*/ 1768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168">
                <a:extLst>
                  <a:ext uri="{FF2B5EF4-FFF2-40B4-BE49-F238E27FC236}">
                    <a16:creationId xmlns:a16="http://schemas.microsoft.com/office/drawing/2014/main" id="{C58C3B62-EE1A-A745-BC27-BDABF8E2FA50}"/>
                  </a:ext>
                </a:extLst>
              </p:cNvPr>
              <p:cNvSpPr>
                <a:spLocks/>
              </p:cNvSpPr>
              <p:nvPr/>
            </p:nvSpPr>
            <p:spPr bwMode="auto">
              <a:xfrm>
                <a:off x="3150" y="179"/>
                <a:ext cx="2617" cy="2562"/>
              </a:xfrm>
              <a:custGeom>
                <a:avLst/>
                <a:gdLst>
                  <a:gd name="T0" fmla="*/ 260314 w 980"/>
                  <a:gd name="T1" fmla="*/ 108453 h 917"/>
                  <a:gd name="T2" fmla="*/ 204121 w 980"/>
                  <a:gd name="T3" fmla="*/ 68434 h 917"/>
                  <a:gd name="T4" fmla="*/ 194043 w 980"/>
                  <a:gd name="T5" fmla="*/ 23332 h 917"/>
                  <a:gd name="T6" fmla="*/ 153068 w 980"/>
                  <a:gd name="T7" fmla="*/ 4752 h 917"/>
                  <a:gd name="T8" fmla="*/ 139585 w 980"/>
                  <a:gd name="T9" fmla="*/ 58926 h 917"/>
                  <a:gd name="T10" fmla="*/ 159578 w 980"/>
                  <a:gd name="T11" fmla="*/ 45649 h 917"/>
                  <a:gd name="T12" fmla="*/ 159578 w 980"/>
                  <a:gd name="T13" fmla="*/ 64704 h 917"/>
                  <a:gd name="T14" fmla="*/ 120465 w 980"/>
                  <a:gd name="T15" fmla="*/ 68981 h 917"/>
                  <a:gd name="T16" fmla="*/ 88796 w 980"/>
                  <a:gd name="T17" fmla="*/ 96026 h 917"/>
                  <a:gd name="T18" fmla="*/ 56236 w 980"/>
                  <a:gd name="T19" fmla="*/ 110834 h 917"/>
                  <a:gd name="T20" fmla="*/ 8700 w 980"/>
                  <a:gd name="T21" fmla="*/ 211062 h 917"/>
                  <a:gd name="T22" fmla="*/ 5448 w 980"/>
                  <a:gd name="T23" fmla="*/ 306239 h 917"/>
                  <a:gd name="T24" fmla="*/ 77543 w 980"/>
                  <a:gd name="T25" fmla="*/ 411462 h 917"/>
                  <a:gd name="T26" fmla="*/ 185607 w 980"/>
                  <a:gd name="T27" fmla="*/ 432724 h 917"/>
                  <a:gd name="T28" fmla="*/ 298763 w 980"/>
                  <a:gd name="T29" fmla="*/ 408543 h 917"/>
                  <a:gd name="T30" fmla="*/ 339075 w 980"/>
                  <a:gd name="T31" fmla="*/ 328243 h 917"/>
                  <a:gd name="T32" fmla="*/ 334754 w 980"/>
                  <a:gd name="T33" fmla="*/ 188278 h 917"/>
                  <a:gd name="T34" fmla="*/ 260314 w 980"/>
                  <a:gd name="T35" fmla="*/ 108453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169">
                <a:extLst>
                  <a:ext uri="{FF2B5EF4-FFF2-40B4-BE49-F238E27FC236}">
                    <a16:creationId xmlns:a16="http://schemas.microsoft.com/office/drawing/2014/main" id="{020BBF96-07C8-7A46-8835-7F5B753211F1}"/>
                  </a:ext>
                </a:extLst>
              </p:cNvPr>
              <p:cNvSpPr>
                <a:spLocks/>
              </p:cNvSpPr>
              <p:nvPr/>
            </p:nvSpPr>
            <p:spPr bwMode="auto">
              <a:xfrm>
                <a:off x="3254" y="538"/>
                <a:ext cx="2611" cy="2224"/>
              </a:xfrm>
              <a:custGeom>
                <a:avLst/>
                <a:gdLst>
                  <a:gd name="T0" fmla="*/ 260701 w 962"/>
                  <a:gd name="T1" fmla="*/ 108329 h 688"/>
                  <a:gd name="T2" fmla="*/ 131104 w 962"/>
                  <a:gd name="T3" fmla="*/ 34285 h 688"/>
                  <a:gd name="T4" fmla="*/ 76294 w 962"/>
                  <a:gd name="T5" fmla="*/ 94546 h 688"/>
                  <a:gd name="T6" fmla="*/ 3257 w 962"/>
                  <a:gd name="T7" fmla="*/ 408385 h 688"/>
                  <a:gd name="T8" fmla="*/ 245822 w 962"/>
                  <a:gd name="T9" fmla="*/ 768053 h 688"/>
                  <a:gd name="T10" fmla="*/ 260701 w 962"/>
                  <a:gd name="T11" fmla="*/ 108329 h 6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170">
                <a:extLst>
                  <a:ext uri="{FF2B5EF4-FFF2-40B4-BE49-F238E27FC236}">
                    <a16:creationId xmlns:a16="http://schemas.microsoft.com/office/drawing/2014/main" id="{AF537537-C3B1-2C47-ACF6-8FFCD5BD344B}"/>
                  </a:ext>
                </a:extLst>
              </p:cNvPr>
              <p:cNvSpPr>
                <a:spLocks/>
              </p:cNvSpPr>
              <p:nvPr/>
            </p:nvSpPr>
            <p:spPr bwMode="auto">
              <a:xfrm>
                <a:off x="3816" y="226"/>
                <a:ext cx="1209" cy="655"/>
              </a:xfrm>
              <a:custGeom>
                <a:avLst/>
                <a:gdLst>
                  <a:gd name="T0" fmla="*/ 194111 w 420"/>
                  <a:gd name="T1" fmla="*/ 51656 h 249"/>
                  <a:gd name="T2" fmla="*/ 145066 w 420"/>
                  <a:gd name="T3" fmla="*/ 47365 h 249"/>
                  <a:gd name="T4" fmla="*/ 136557 w 420"/>
                  <a:gd name="T5" fmla="*/ 14599 h 249"/>
                  <a:gd name="T6" fmla="*/ 84172 w 420"/>
                  <a:gd name="T7" fmla="*/ 2636 h 249"/>
                  <a:gd name="T8" fmla="*/ 63637 w 420"/>
                  <a:gd name="T9" fmla="*/ 26813 h 249"/>
                  <a:gd name="T10" fmla="*/ 100802 w 420"/>
                  <a:gd name="T11" fmla="*/ 46342 h 249"/>
                  <a:gd name="T12" fmla="*/ 0 w 420"/>
                  <a:gd name="T13" fmla="*/ 64256 h 249"/>
                  <a:gd name="T14" fmla="*/ 53976 w 420"/>
                  <a:gd name="T15" fmla="*/ 57703 h 249"/>
                  <a:gd name="T16" fmla="*/ 42698 w 420"/>
                  <a:gd name="T17" fmla="*/ 73936 h 249"/>
                  <a:gd name="T18" fmla="*/ 106907 w 420"/>
                  <a:gd name="T19" fmla="*/ 64603 h 249"/>
                  <a:gd name="T20" fmla="*/ 162029 w 420"/>
                  <a:gd name="T21" fmla="*/ 82496 h 249"/>
                  <a:gd name="T22" fmla="*/ 171168 w 420"/>
                  <a:gd name="T23" fmla="*/ 61959 h 249"/>
                  <a:gd name="T24" fmla="*/ 238933 w 420"/>
                  <a:gd name="T25" fmla="*/ 75175 h 249"/>
                  <a:gd name="T26" fmla="*/ 194111 w 420"/>
                  <a:gd name="T27" fmla="*/ 51656 h 2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171">
                <a:extLst>
                  <a:ext uri="{FF2B5EF4-FFF2-40B4-BE49-F238E27FC236}">
                    <a16:creationId xmlns:a16="http://schemas.microsoft.com/office/drawing/2014/main" id="{F3EA74AC-2E05-7843-8F9A-E03A8EDC8D43}"/>
                  </a:ext>
                </a:extLst>
              </p:cNvPr>
              <p:cNvSpPr>
                <a:spLocks/>
              </p:cNvSpPr>
              <p:nvPr/>
            </p:nvSpPr>
            <p:spPr bwMode="auto">
              <a:xfrm>
                <a:off x="4378" y="325"/>
                <a:ext cx="70" cy="330"/>
              </a:xfrm>
              <a:custGeom>
                <a:avLst/>
                <a:gdLst>
                  <a:gd name="T0" fmla="*/ 0 w 29"/>
                  <a:gd name="T1" fmla="*/ 0 h 139"/>
                  <a:gd name="T2" fmla="*/ 2954 w 29"/>
                  <a:gd name="T3" fmla="*/ 9660 h 139"/>
                  <a:gd name="T4" fmla="*/ 1970 w 29"/>
                  <a:gd name="T5" fmla="*/ 24873 h 139"/>
                  <a:gd name="T6" fmla="*/ 4178 w 29"/>
                  <a:gd name="T7" fmla="*/ 9660 h 139"/>
                  <a:gd name="T8" fmla="*/ 0 w 29"/>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Freeform 172">
                <a:extLst>
                  <a:ext uri="{FF2B5EF4-FFF2-40B4-BE49-F238E27FC236}">
                    <a16:creationId xmlns:a16="http://schemas.microsoft.com/office/drawing/2014/main" id="{E5F835BD-83DE-0E49-ABA5-466267206226}"/>
                  </a:ext>
                </a:extLst>
              </p:cNvPr>
              <p:cNvSpPr>
                <a:spLocks/>
              </p:cNvSpPr>
              <p:nvPr/>
            </p:nvSpPr>
            <p:spPr bwMode="auto">
              <a:xfrm>
                <a:off x="3816" y="536"/>
                <a:ext cx="427" cy="135"/>
              </a:xfrm>
              <a:custGeom>
                <a:avLst/>
                <a:gdLst>
                  <a:gd name="T0" fmla="*/ 19984 w 180"/>
                  <a:gd name="T1" fmla="*/ 156 h 57"/>
                  <a:gd name="T2" fmla="*/ 0 w 180"/>
                  <a:gd name="T3" fmla="*/ 10068 h 57"/>
                  <a:gd name="T4" fmla="*/ 17637 w 180"/>
                  <a:gd name="T5" fmla="*/ 1795 h 57"/>
                  <a:gd name="T6" fmla="*/ 32077 w 180"/>
                  <a:gd name="T7" fmla="*/ 2070 h 57"/>
                  <a:gd name="T8" fmla="*/ 19984 w 180"/>
                  <a:gd name="T9" fmla="*/ 15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73">
                <a:extLst>
                  <a:ext uri="{FF2B5EF4-FFF2-40B4-BE49-F238E27FC236}">
                    <a16:creationId xmlns:a16="http://schemas.microsoft.com/office/drawing/2014/main" id="{AB0EBF36-1BCD-4940-B7E0-E62A9B5970FA}"/>
                  </a:ext>
                </a:extLst>
              </p:cNvPr>
              <p:cNvSpPr>
                <a:spLocks/>
              </p:cNvSpPr>
              <p:nvPr/>
            </p:nvSpPr>
            <p:spPr bwMode="auto">
              <a:xfrm>
                <a:off x="4828" y="848"/>
                <a:ext cx="476" cy="1581"/>
              </a:xfrm>
              <a:custGeom>
                <a:avLst/>
                <a:gdLst>
                  <a:gd name="T0" fmla="*/ 0 w 212"/>
                  <a:gd name="T1" fmla="*/ 0 h 582"/>
                  <a:gd name="T2" fmla="*/ 13189 w 212"/>
                  <a:gd name="T3" fmla="*/ 68776 h 582"/>
                  <a:gd name="T4" fmla="*/ 1554 w 212"/>
                  <a:gd name="T5" fmla="*/ 233874 h 582"/>
                  <a:gd name="T6" fmla="*/ 7425 w 212"/>
                  <a:gd name="T7" fmla="*/ 223049 h 582"/>
                  <a:gd name="T8" fmla="*/ 18099 w 212"/>
                  <a:gd name="T9" fmla="*/ 75912 h 582"/>
                  <a:gd name="T10" fmla="*/ 0 w 212"/>
                  <a:gd name="T11" fmla="*/ 0 h 5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74">
                <a:extLst>
                  <a:ext uri="{FF2B5EF4-FFF2-40B4-BE49-F238E27FC236}">
                    <a16:creationId xmlns:a16="http://schemas.microsoft.com/office/drawing/2014/main" id="{8CBD086A-A37E-EE42-B851-135239291F06}"/>
                  </a:ext>
                </a:extLst>
              </p:cNvPr>
              <p:cNvSpPr>
                <a:spLocks/>
              </p:cNvSpPr>
              <p:nvPr/>
            </p:nvSpPr>
            <p:spPr bwMode="auto">
              <a:xfrm>
                <a:off x="4812" y="840"/>
                <a:ext cx="492" cy="1496"/>
              </a:xfrm>
              <a:custGeom>
                <a:avLst/>
                <a:gdLst>
                  <a:gd name="T0" fmla="*/ 13517 w 211"/>
                  <a:gd name="T1" fmla="*/ 32579 h 516"/>
                  <a:gd name="T2" fmla="*/ 0 w 211"/>
                  <a:gd name="T3" fmla="*/ 0 h 516"/>
                  <a:gd name="T4" fmla="*/ 21373 w 211"/>
                  <a:gd name="T5" fmla="*/ 90923 h 516"/>
                  <a:gd name="T6" fmla="*/ 20753 w 211"/>
                  <a:gd name="T7" fmla="*/ 305860 h 516"/>
                  <a:gd name="T8" fmla="*/ 22315 w 211"/>
                  <a:gd name="T9" fmla="*/ 306422 h 516"/>
                  <a:gd name="T10" fmla="*/ 25104 w 211"/>
                  <a:gd name="T11" fmla="*/ 120048 h 516"/>
                  <a:gd name="T12" fmla="*/ 13517 w 211"/>
                  <a:gd name="T13" fmla="*/ 32579 h 5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75">
                <a:extLst>
                  <a:ext uri="{FF2B5EF4-FFF2-40B4-BE49-F238E27FC236}">
                    <a16:creationId xmlns:a16="http://schemas.microsoft.com/office/drawing/2014/main" id="{4C9CDFB3-46AE-F247-8715-09C035E46A9C}"/>
                  </a:ext>
                </a:extLst>
              </p:cNvPr>
              <p:cNvSpPr>
                <a:spLocks/>
              </p:cNvSpPr>
              <p:nvPr/>
            </p:nvSpPr>
            <p:spPr bwMode="auto">
              <a:xfrm>
                <a:off x="4489" y="915"/>
                <a:ext cx="471" cy="1363"/>
              </a:xfrm>
              <a:custGeom>
                <a:avLst/>
                <a:gdLst>
                  <a:gd name="T0" fmla="*/ 13524 w 199"/>
                  <a:gd name="T1" fmla="*/ 0 h 577"/>
                  <a:gd name="T2" fmla="*/ 19169 w 199"/>
                  <a:gd name="T3" fmla="*/ 28179 h 577"/>
                  <a:gd name="T4" fmla="*/ 0 w 199"/>
                  <a:gd name="T5" fmla="*/ 97304 h 577"/>
                  <a:gd name="T6" fmla="*/ 9136 w 199"/>
                  <a:gd name="T7" fmla="*/ 100257 h 577"/>
                  <a:gd name="T8" fmla="*/ 25853 w 199"/>
                  <a:gd name="T9" fmla="*/ 25217 h 577"/>
                  <a:gd name="T10" fmla="*/ 13524 w 199"/>
                  <a:gd name="T11" fmla="*/ 0 h 5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176">
                <a:extLst>
                  <a:ext uri="{FF2B5EF4-FFF2-40B4-BE49-F238E27FC236}">
                    <a16:creationId xmlns:a16="http://schemas.microsoft.com/office/drawing/2014/main" id="{C94433D6-2A49-EE4F-8215-19742E328ECD}"/>
                  </a:ext>
                </a:extLst>
              </p:cNvPr>
              <p:cNvSpPr>
                <a:spLocks/>
              </p:cNvSpPr>
              <p:nvPr/>
            </p:nvSpPr>
            <p:spPr bwMode="auto">
              <a:xfrm>
                <a:off x="4635" y="897"/>
                <a:ext cx="336" cy="1381"/>
              </a:xfrm>
              <a:custGeom>
                <a:avLst/>
                <a:gdLst>
                  <a:gd name="T0" fmla="*/ 155 w 143"/>
                  <a:gd name="T1" fmla="*/ 0 h 585"/>
                  <a:gd name="T2" fmla="*/ 14476 w 143"/>
                  <a:gd name="T3" fmla="*/ 31307 h 585"/>
                  <a:gd name="T4" fmla="*/ 0 w 143"/>
                  <a:gd name="T5" fmla="*/ 97574 h 585"/>
                  <a:gd name="T6" fmla="*/ 4995 w 143"/>
                  <a:gd name="T7" fmla="*/ 94510 h 585"/>
                  <a:gd name="T8" fmla="*/ 15111 w 143"/>
                  <a:gd name="T9" fmla="*/ 25283 h 585"/>
                  <a:gd name="T10" fmla="*/ 155 w 143"/>
                  <a:gd name="T11" fmla="*/ 0 h 5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177">
                <a:extLst>
                  <a:ext uri="{FF2B5EF4-FFF2-40B4-BE49-F238E27FC236}">
                    <a16:creationId xmlns:a16="http://schemas.microsoft.com/office/drawing/2014/main" id="{E247754D-FCBA-A44C-B641-70D6ACD6C714}"/>
                  </a:ext>
                </a:extLst>
              </p:cNvPr>
              <p:cNvSpPr>
                <a:spLocks/>
              </p:cNvSpPr>
              <p:nvPr/>
            </p:nvSpPr>
            <p:spPr bwMode="auto">
              <a:xfrm>
                <a:off x="3860" y="853"/>
                <a:ext cx="375" cy="1428"/>
              </a:xfrm>
              <a:custGeom>
                <a:avLst/>
                <a:gdLst>
                  <a:gd name="T0" fmla="*/ 14855 w 158"/>
                  <a:gd name="T1" fmla="*/ 82118 h 605"/>
                  <a:gd name="T2" fmla="*/ 7301 w 158"/>
                  <a:gd name="T3" fmla="*/ 44603 h 605"/>
                  <a:gd name="T4" fmla="*/ 7301 w 158"/>
                  <a:gd name="T5" fmla="*/ 44476 h 605"/>
                  <a:gd name="T6" fmla="*/ 8060 w 158"/>
                  <a:gd name="T7" fmla="*/ 18843 h 605"/>
                  <a:gd name="T8" fmla="*/ 18757 w 158"/>
                  <a:gd name="T9" fmla="*/ 0 h 605"/>
                  <a:gd name="T10" fmla="*/ 4664 w 158"/>
                  <a:gd name="T11" fmla="*/ 10402 h 605"/>
                  <a:gd name="T12" fmla="*/ 157 w 158"/>
                  <a:gd name="T13" fmla="*/ 35438 h 605"/>
                  <a:gd name="T14" fmla="*/ 534 w 158"/>
                  <a:gd name="T15" fmla="*/ 40938 h 605"/>
                  <a:gd name="T16" fmla="*/ 0 w 158"/>
                  <a:gd name="T17" fmla="*/ 41315 h 605"/>
                  <a:gd name="T18" fmla="*/ 2354 w 158"/>
                  <a:gd name="T19" fmla="*/ 68775 h 605"/>
                  <a:gd name="T20" fmla="*/ 14466 w 158"/>
                  <a:gd name="T21" fmla="*/ 104631 h 605"/>
                  <a:gd name="T22" fmla="*/ 28239 w 158"/>
                  <a:gd name="T23" fmla="*/ 103357 h 605"/>
                  <a:gd name="T24" fmla="*/ 14855 w 158"/>
                  <a:gd name="T25" fmla="*/ 82118 h 6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178">
                <a:extLst>
                  <a:ext uri="{FF2B5EF4-FFF2-40B4-BE49-F238E27FC236}">
                    <a16:creationId xmlns:a16="http://schemas.microsoft.com/office/drawing/2014/main" id="{BE79A167-5E80-F94F-9996-5286E6C785E4}"/>
                  </a:ext>
                </a:extLst>
              </p:cNvPr>
              <p:cNvSpPr>
                <a:spLocks/>
              </p:cNvSpPr>
              <p:nvPr/>
            </p:nvSpPr>
            <p:spPr bwMode="auto">
              <a:xfrm>
                <a:off x="3751" y="827"/>
                <a:ext cx="388" cy="1428"/>
              </a:xfrm>
              <a:custGeom>
                <a:avLst/>
                <a:gdLst>
                  <a:gd name="T0" fmla="*/ 28764 w 164"/>
                  <a:gd name="T1" fmla="*/ 659 h 605"/>
                  <a:gd name="T2" fmla="*/ 8077 w 164"/>
                  <a:gd name="T3" fmla="*/ 21972 h 605"/>
                  <a:gd name="T4" fmla="*/ 19265 w 164"/>
                  <a:gd name="T5" fmla="*/ 102214 h 605"/>
                  <a:gd name="T6" fmla="*/ 24908 w 164"/>
                  <a:gd name="T7" fmla="*/ 103229 h 605"/>
                  <a:gd name="T8" fmla="*/ 11401 w 164"/>
                  <a:gd name="T9" fmla="*/ 21472 h 605"/>
                  <a:gd name="T10" fmla="*/ 28764 w 164"/>
                  <a:gd name="T11" fmla="*/ 659 h 6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79">
                <a:extLst>
                  <a:ext uri="{FF2B5EF4-FFF2-40B4-BE49-F238E27FC236}">
                    <a16:creationId xmlns:a16="http://schemas.microsoft.com/office/drawing/2014/main" id="{0CEF5D10-29CE-6F43-BEC4-341FADA8CA4B}"/>
                  </a:ext>
                </a:extLst>
              </p:cNvPr>
              <p:cNvSpPr>
                <a:spLocks/>
              </p:cNvSpPr>
              <p:nvPr/>
            </p:nvSpPr>
            <p:spPr bwMode="auto">
              <a:xfrm>
                <a:off x="3231" y="749"/>
                <a:ext cx="583" cy="1363"/>
              </a:xfrm>
              <a:custGeom>
                <a:avLst/>
                <a:gdLst>
                  <a:gd name="T0" fmla="*/ 13591 w 246"/>
                  <a:gd name="T1" fmla="*/ 67593 h 577"/>
                  <a:gd name="T2" fmla="*/ 14509 w 246"/>
                  <a:gd name="T3" fmla="*/ 26561 h 577"/>
                  <a:gd name="T4" fmla="*/ 39680 w 246"/>
                  <a:gd name="T5" fmla="*/ 2265 h 577"/>
                  <a:gd name="T6" fmla="*/ 20950 w 246"/>
                  <a:gd name="T7" fmla="*/ 5735 h 577"/>
                  <a:gd name="T8" fmla="*/ 6723 w 246"/>
                  <a:gd name="T9" fmla="*/ 16316 h 577"/>
                  <a:gd name="T10" fmla="*/ 5297 w 246"/>
                  <a:gd name="T11" fmla="*/ 67978 h 577"/>
                  <a:gd name="T12" fmla="*/ 43590 w 246"/>
                  <a:gd name="T13" fmla="*/ 99570 h 577"/>
                  <a:gd name="T14" fmla="*/ 13591 w 246"/>
                  <a:gd name="T15" fmla="*/ 67593 h 5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80">
                <a:extLst>
                  <a:ext uri="{FF2B5EF4-FFF2-40B4-BE49-F238E27FC236}">
                    <a16:creationId xmlns:a16="http://schemas.microsoft.com/office/drawing/2014/main" id="{0B263834-19EE-0243-9D4E-FC7A25FF67B0}"/>
                  </a:ext>
                </a:extLst>
              </p:cNvPr>
              <p:cNvSpPr>
                <a:spLocks/>
              </p:cNvSpPr>
              <p:nvPr/>
            </p:nvSpPr>
            <p:spPr bwMode="auto">
              <a:xfrm>
                <a:off x="3246" y="728"/>
                <a:ext cx="471" cy="1306"/>
              </a:xfrm>
              <a:custGeom>
                <a:avLst/>
                <a:gdLst>
                  <a:gd name="T0" fmla="*/ 34115 w 200"/>
                  <a:gd name="T1" fmla="*/ 3192 h 552"/>
                  <a:gd name="T2" fmla="*/ 18247 w 200"/>
                  <a:gd name="T3" fmla="*/ 5257 h 552"/>
                  <a:gd name="T4" fmla="*/ 4924 w 200"/>
                  <a:gd name="T5" fmla="*/ 25576 h 552"/>
                  <a:gd name="T6" fmla="*/ 2746 w 200"/>
                  <a:gd name="T7" fmla="*/ 64867 h 552"/>
                  <a:gd name="T8" fmla="*/ 23194 w 200"/>
                  <a:gd name="T9" fmla="*/ 96824 h 552"/>
                  <a:gd name="T10" fmla="*/ 23903 w 200"/>
                  <a:gd name="T11" fmla="*/ 94214 h 552"/>
                  <a:gd name="T12" fmla="*/ 8558 w 200"/>
                  <a:gd name="T13" fmla="*/ 74735 h 552"/>
                  <a:gd name="T14" fmla="*/ 3410 w 200"/>
                  <a:gd name="T15" fmla="*/ 52259 h 552"/>
                  <a:gd name="T16" fmla="*/ 12095 w 200"/>
                  <a:gd name="T17" fmla="*/ 18081 h 552"/>
                  <a:gd name="T18" fmla="*/ 34115 w 200"/>
                  <a:gd name="T19" fmla="*/ 3192 h 5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90">
                <a:extLst>
                  <a:ext uri="{FF2B5EF4-FFF2-40B4-BE49-F238E27FC236}">
                    <a16:creationId xmlns:a16="http://schemas.microsoft.com/office/drawing/2014/main" id="{E4CC4F09-CD11-EA4C-917D-D4D6774527A8}"/>
                  </a:ext>
                </a:extLst>
              </p:cNvPr>
              <p:cNvSpPr>
                <a:spLocks/>
              </p:cNvSpPr>
              <p:nvPr/>
            </p:nvSpPr>
            <p:spPr bwMode="auto">
              <a:xfrm>
                <a:off x="437" y="-172"/>
                <a:ext cx="4211" cy="3912"/>
              </a:xfrm>
              <a:custGeom>
                <a:avLst/>
                <a:gdLst>
                  <a:gd name="T0" fmla="*/ 60548 w 1783"/>
                  <a:gd name="T1" fmla="*/ 270937 h 1656"/>
                  <a:gd name="T2" fmla="*/ 157241 w 1783"/>
                  <a:gd name="T3" fmla="*/ 285885 h 1656"/>
                  <a:gd name="T4" fmla="*/ 258730 w 1783"/>
                  <a:gd name="T5" fmla="*/ 269200 h 1656"/>
                  <a:gd name="T6" fmla="*/ 294668 w 1783"/>
                  <a:gd name="T7" fmla="*/ 213948 h 1656"/>
                  <a:gd name="T8" fmla="*/ 290847 w 1783"/>
                  <a:gd name="T9" fmla="*/ 118000 h 1656"/>
                  <a:gd name="T10" fmla="*/ 224203 w 1783"/>
                  <a:gd name="T11" fmla="*/ 63412 h 1656"/>
                  <a:gd name="T12" fmla="*/ 173548 w 1783"/>
                  <a:gd name="T13" fmla="*/ 35815 h 1656"/>
                  <a:gd name="T14" fmla="*/ 164680 w 1783"/>
                  <a:gd name="T15" fmla="*/ 4866 h 1656"/>
                  <a:gd name="T16" fmla="*/ 129613 w 1783"/>
                  <a:gd name="T17" fmla="*/ 8528 h 1656"/>
                  <a:gd name="T18" fmla="*/ 134188 w 1783"/>
                  <a:gd name="T19" fmla="*/ 33377 h 1656"/>
                  <a:gd name="T20" fmla="*/ 98539 w 1783"/>
                  <a:gd name="T21" fmla="*/ 36122 h 1656"/>
                  <a:gd name="T22" fmla="*/ 70465 w 1783"/>
                  <a:gd name="T23" fmla="*/ 54867 h 1656"/>
                  <a:gd name="T24" fmla="*/ 41444 w 1783"/>
                  <a:gd name="T25" fmla="*/ 64808 h 1656"/>
                  <a:gd name="T26" fmla="*/ 0 w 1783"/>
                  <a:gd name="T27" fmla="*/ 127442 h 1656"/>
                  <a:gd name="T28" fmla="*/ 0 w 1783"/>
                  <a:gd name="T29" fmla="*/ 209583 h 1656"/>
                  <a:gd name="T30" fmla="*/ 60548 w 1783"/>
                  <a:gd name="T31" fmla="*/ 270937 h 16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91">
                <a:extLst>
                  <a:ext uri="{FF2B5EF4-FFF2-40B4-BE49-F238E27FC236}">
                    <a16:creationId xmlns:a16="http://schemas.microsoft.com/office/drawing/2014/main" id="{BABE8628-D82F-8644-B1D4-FE9B2F16908D}"/>
                  </a:ext>
                </a:extLst>
              </p:cNvPr>
              <p:cNvSpPr>
                <a:spLocks/>
              </p:cNvSpPr>
              <p:nvPr/>
            </p:nvSpPr>
            <p:spPr bwMode="auto">
              <a:xfrm>
                <a:off x="507" y="356"/>
                <a:ext cx="4261" cy="3051"/>
              </a:xfrm>
              <a:custGeom>
                <a:avLst/>
                <a:gdLst>
                  <a:gd name="T0" fmla="*/ 211641 w 1805"/>
                  <a:gd name="T1" fmla="*/ 30536 h 1292"/>
                  <a:gd name="T2" fmla="*/ 106084 w 1805"/>
                  <a:gd name="T3" fmla="*/ 9023 h 1292"/>
                  <a:gd name="T4" fmla="*/ 62081 w 1805"/>
                  <a:gd name="T5" fmla="*/ 26377 h 1292"/>
                  <a:gd name="T6" fmla="*/ 2580 w 1805"/>
                  <a:gd name="T7" fmla="*/ 116670 h 1292"/>
                  <a:gd name="T8" fmla="*/ 199566 w 1805"/>
                  <a:gd name="T9" fmla="*/ 219044 h 1292"/>
                  <a:gd name="T10" fmla="*/ 211641 w 1805"/>
                  <a:gd name="T11" fmla="*/ 30536 h 12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192">
                <a:extLst>
                  <a:ext uri="{FF2B5EF4-FFF2-40B4-BE49-F238E27FC236}">
                    <a16:creationId xmlns:a16="http://schemas.microsoft.com/office/drawing/2014/main" id="{03A0B31D-508B-B24D-A2AD-2604595F5FCB}"/>
                  </a:ext>
                </a:extLst>
              </p:cNvPr>
              <p:cNvSpPr>
                <a:spLocks/>
              </p:cNvSpPr>
              <p:nvPr/>
            </p:nvSpPr>
            <p:spPr bwMode="auto">
              <a:xfrm>
                <a:off x="1558" y="-125"/>
                <a:ext cx="1862" cy="1007"/>
              </a:xfrm>
              <a:custGeom>
                <a:avLst/>
                <a:gdLst>
                  <a:gd name="T0" fmla="*/ 111077 w 788"/>
                  <a:gd name="T1" fmla="*/ 44277 h 426"/>
                  <a:gd name="T2" fmla="*/ 83027 w 788"/>
                  <a:gd name="T3" fmla="*/ 39628 h 426"/>
                  <a:gd name="T4" fmla="*/ 78315 w 788"/>
                  <a:gd name="T5" fmla="*/ 7304 h 426"/>
                  <a:gd name="T6" fmla="*/ 54149 w 788"/>
                  <a:gd name="T7" fmla="*/ 8058 h 426"/>
                  <a:gd name="T8" fmla="*/ 57616 w 788"/>
                  <a:gd name="T9" fmla="*/ 38902 h 426"/>
                  <a:gd name="T10" fmla="*/ 0 w 788"/>
                  <a:gd name="T11" fmla="*/ 56387 h 426"/>
                  <a:gd name="T12" fmla="*/ 31016 w 788"/>
                  <a:gd name="T13" fmla="*/ 49887 h 426"/>
                  <a:gd name="T14" fmla="*/ 24539 w 788"/>
                  <a:gd name="T15" fmla="*/ 65975 h 426"/>
                  <a:gd name="T16" fmla="*/ 61295 w 788"/>
                  <a:gd name="T17" fmla="*/ 56548 h 426"/>
                  <a:gd name="T18" fmla="*/ 93121 w 788"/>
                  <a:gd name="T19" fmla="*/ 74312 h 426"/>
                  <a:gd name="T20" fmla="*/ 98360 w 788"/>
                  <a:gd name="T21" fmla="*/ 54236 h 426"/>
                  <a:gd name="T22" fmla="*/ 137176 w 788"/>
                  <a:gd name="T23" fmla="*/ 67533 h 426"/>
                  <a:gd name="T24" fmla="*/ 111077 w 788"/>
                  <a:gd name="T25" fmla="*/ 44277 h 4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193">
                <a:extLst>
                  <a:ext uri="{FF2B5EF4-FFF2-40B4-BE49-F238E27FC236}">
                    <a16:creationId xmlns:a16="http://schemas.microsoft.com/office/drawing/2014/main" id="{79E7E77B-C223-D448-8C46-9353B4BEED79}"/>
                  </a:ext>
                </a:extLst>
              </p:cNvPr>
              <p:cNvSpPr>
                <a:spLocks/>
              </p:cNvSpPr>
              <p:nvPr/>
            </p:nvSpPr>
            <p:spPr bwMode="auto">
              <a:xfrm>
                <a:off x="2609" y="-42"/>
                <a:ext cx="133" cy="609"/>
              </a:xfrm>
              <a:custGeom>
                <a:avLst/>
                <a:gdLst>
                  <a:gd name="T0" fmla="*/ 0 w 56"/>
                  <a:gd name="T1" fmla="*/ 0 h 258"/>
                  <a:gd name="T2" fmla="*/ 5066 w 56"/>
                  <a:gd name="T3" fmla="*/ 17819 h 258"/>
                  <a:gd name="T4" fmla="*/ 3401 w 56"/>
                  <a:gd name="T5" fmla="*/ 44636 h 258"/>
                  <a:gd name="T6" fmla="*/ 7315 w 56"/>
                  <a:gd name="T7" fmla="*/ 17295 h 258"/>
                  <a:gd name="T8" fmla="*/ 0 w 56"/>
                  <a:gd name="T9" fmla="*/ 0 h 2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194">
                <a:extLst>
                  <a:ext uri="{FF2B5EF4-FFF2-40B4-BE49-F238E27FC236}">
                    <a16:creationId xmlns:a16="http://schemas.microsoft.com/office/drawing/2014/main" id="{0088F888-521C-684E-8BA0-209B66D5FB0C}"/>
                  </a:ext>
                </a:extLst>
              </p:cNvPr>
              <p:cNvSpPr>
                <a:spLocks/>
              </p:cNvSpPr>
              <p:nvPr/>
            </p:nvSpPr>
            <p:spPr bwMode="auto">
              <a:xfrm>
                <a:off x="1558" y="343"/>
                <a:ext cx="799" cy="268"/>
              </a:xfrm>
              <a:custGeom>
                <a:avLst/>
                <a:gdLst>
                  <a:gd name="T0" fmla="*/ 36312 w 338"/>
                  <a:gd name="T1" fmla="*/ 372 h 113"/>
                  <a:gd name="T2" fmla="*/ 0 w 338"/>
                  <a:gd name="T3" fmla="*/ 20114 h 113"/>
                  <a:gd name="T4" fmla="*/ 32097 w 338"/>
                  <a:gd name="T5" fmla="*/ 3387 h 113"/>
                  <a:gd name="T6" fmla="*/ 58982 w 338"/>
                  <a:gd name="T7" fmla="*/ 3899 h 113"/>
                  <a:gd name="T8" fmla="*/ 36312 w 338"/>
                  <a:gd name="T9" fmla="*/ 372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195">
                <a:extLst>
                  <a:ext uri="{FF2B5EF4-FFF2-40B4-BE49-F238E27FC236}">
                    <a16:creationId xmlns:a16="http://schemas.microsoft.com/office/drawing/2014/main" id="{2A542D3D-8902-3D49-A753-DC3A0EF0D68F}"/>
                  </a:ext>
                </a:extLst>
              </p:cNvPr>
              <p:cNvSpPr>
                <a:spLocks/>
              </p:cNvSpPr>
              <p:nvPr/>
            </p:nvSpPr>
            <p:spPr bwMode="auto">
              <a:xfrm>
                <a:off x="3483" y="3506"/>
                <a:ext cx="44" cy="26"/>
              </a:xfrm>
              <a:custGeom>
                <a:avLst/>
                <a:gdLst>
                  <a:gd name="T0" fmla="*/ 2934 w 19"/>
                  <a:gd name="T1" fmla="*/ 0 h 11"/>
                  <a:gd name="T2" fmla="*/ 0 w 19"/>
                  <a:gd name="T3" fmla="*/ 1900 h 11"/>
                  <a:gd name="T4" fmla="*/ 2934 w 19"/>
                  <a:gd name="T5" fmla="*/ 0 h 11"/>
                  <a:gd name="T6" fmla="*/ 0 60000 65536"/>
                  <a:gd name="T7" fmla="*/ 0 60000 65536"/>
                  <a:gd name="T8" fmla="*/ 0 60000 65536"/>
                </a:gdLst>
                <a:ahLst/>
                <a:cxnLst>
                  <a:cxn ang="T6">
                    <a:pos x="T0" y="T1"/>
                  </a:cxn>
                  <a:cxn ang="T7">
                    <a:pos x="T2" y="T3"/>
                  </a:cxn>
                  <a:cxn ang="T8">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196">
                <a:extLst>
                  <a:ext uri="{FF2B5EF4-FFF2-40B4-BE49-F238E27FC236}">
                    <a16:creationId xmlns:a16="http://schemas.microsoft.com/office/drawing/2014/main" id="{CC9CE4C3-1DCC-954A-AA73-190243DC9528}"/>
                  </a:ext>
                </a:extLst>
              </p:cNvPr>
              <p:cNvSpPr>
                <a:spLocks/>
              </p:cNvSpPr>
              <p:nvPr/>
            </p:nvSpPr>
            <p:spPr bwMode="auto">
              <a:xfrm>
                <a:off x="3454" y="936"/>
                <a:ext cx="942" cy="2570"/>
              </a:xfrm>
              <a:custGeom>
                <a:avLst/>
                <a:gdLst>
                  <a:gd name="T0" fmla="*/ 0 w 398"/>
                  <a:gd name="T1" fmla="*/ 0 h 1088"/>
                  <a:gd name="T2" fmla="*/ 34075 w 398"/>
                  <a:gd name="T3" fmla="*/ 55446 h 1088"/>
                  <a:gd name="T4" fmla="*/ 5422 w 398"/>
                  <a:gd name="T5" fmla="*/ 189011 h 1088"/>
                  <a:gd name="T6" fmla="*/ 19013 w 398"/>
                  <a:gd name="T7" fmla="*/ 180698 h 1088"/>
                  <a:gd name="T8" fmla="*/ 46418 w 398"/>
                  <a:gd name="T9" fmla="*/ 61326 h 1088"/>
                  <a:gd name="T10" fmla="*/ 0 w 398"/>
                  <a:gd name="T11" fmla="*/ 0 h 10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197">
                <a:extLst>
                  <a:ext uri="{FF2B5EF4-FFF2-40B4-BE49-F238E27FC236}">
                    <a16:creationId xmlns:a16="http://schemas.microsoft.com/office/drawing/2014/main" id="{DDB57E8E-4049-5548-9BAF-4B11B7CE3EFD}"/>
                  </a:ext>
                </a:extLst>
              </p:cNvPr>
              <p:cNvSpPr>
                <a:spLocks/>
              </p:cNvSpPr>
              <p:nvPr/>
            </p:nvSpPr>
            <p:spPr bwMode="auto">
              <a:xfrm>
                <a:off x="2825" y="1061"/>
                <a:ext cx="877" cy="2552"/>
              </a:xfrm>
              <a:custGeom>
                <a:avLst/>
                <a:gdLst>
                  <a:gd name="T0" fmla="*/ 25112 w 371"/>
                  <a:gd name="T1" fmla="*/ 0 h 1081"/>
                  <a:gd name="T2" fmla="*/ 35439 w 371"/>
                  <a:gd name="T3" fmla="*/ 52272 h 1081"/>
                  <a:gd name="T4" fmla="*/ 0 w 371"/>
                  <a:gd name="T5" fmla="*/ 181921 h 1081"/>
                  <a:gd name="T6" fmla="*/ 17105 w 371"/>
                  <a:gd name="T7" fmla="*/ 187151 h 1081"/>
                  <a:gd name="T8" fmla="*/ 48330 w 371"/>
                  <a:gd name="T9" fmla="*/ 46720 h 1081"/>
                  <a:gd name="T10" fmla="*/ 25112 w 371"/>
                  <a:gd name="T11" fmla="*/ 0 h 10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198">
                <a:extLst>
                  <a:ext uri="{FF2B5EF4-FFF2-40B4-BE49-F238E27FC236}">
                    <a16:creationId xmlns:a16="http://schemas.microsoft.com/office/drawing/2014/main" id="{E6DC07E2-F1ED-7845-8D4C-1E652BA22AE2}"/>
                  </a:ext>
                </a:extLst>
              </p:cNvPr>
              <p:cNvSpPr>
                <a:spLocks/>
              </p:cNvSpPr>
              <p:nvPr/>
            </p:nvSpPr>
            <p:spPr bwMode="auto">
              <a:xfrm>
                <a:off x="2294" y="-34"/>
                <a:ext cx="338" cy="122"/>
              </a:xfrm>
              <a:custGeom>
                <a:avLst/>
                <a:gdLst>
                  <a:gd name="T0" fmla="*/ 15388 w 144"/>
                  <a:gd name="T1" fmla="*/ 7024 h 52"/>
                  <a:gd name="T2" fmla="*/ 0 w 144"/>
                  <a:gd name="T3" fmla="*/ 490 h 52"/>
                  <a:gd name="T4" fmla="*/ 1371 w 144"/>
                  <a:gd name="T5" fmla="*/ 2858 h 52"/>
                  <a:gd name="T6" fmla="*/ 14236 w 144"/>
                  <a:gd name="T7" fmla="*/ 8664 h 52"/>
                  <a:gd name="T8" fmla="*/ 24066 w 144"/>
                  <a:gd name="T9" fmla="*/ 2478 h 52"/>
                  <a:gd name="T10" fmla="*/ 22953 w 144"/>
                  <a:gd name="T11" fmla="*/ 0 h 52"/>
                  <a:gd name="T12" fmla="*/ 15388 w 144"/>
                  <a:gd name="T13" fmla="*/ 7024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199">
                <a:extLst>
                  <a:ext uri="{FF2B5EF4-FFF2-40B4-BE49-F238E27FC236}">
                    <a16:creationId xmlns:a16="http://schemas.microsoft.com/office/drawing/2014/main" id="{05F5C7E5-69BC-B94B-9A4C-ED119FA6A656}"/>
                  </a:ext>
                </a:extLst>
              </p:cNvPr>
              <p:cNvSpPr>
                <a:spLocks/>
              </p:cNvSpPr>
              <p:nvPr/>
            </p:nvSpPr>
            <p:spPr bwMode="auto">
              <a:xfrm>
                <a:off x="512" y="772"/>
                <a:ext cx="3831" cy="2812"/>
              </a:xfrm>
              <a:custGeom>
                <a:avLst/>
                <a:gdLst>
                  <a:gd name="T0" fmla="*/ 265116 w 1622"/>
                  <a:gd name="T1" fmla="*/ 76599 h 1191"/>
                  <a:gd name="T2" fmla="*/ 241830 w 1622"/>
                  <a:gd name="T3" fmla="*/ 28625 h 1191"/>
                  <a:gd name="T4" fmla="*/ 214045 w 1622"/>
                  <a:gd name="T5" fmla="*/ 10570 h 1191"/>
                  <a:gd name="T6" fmla="*/ 257775 w 1622"/>
                  <a:gd name="T7" fmla="*/ 60098 h 1191"/>
                  <a:gd name="T8" fmla="*/ 259542 w 1622"/>
                  <a:gd name="T9" fmla="*/ 170441 h 1191"/>
                  <a:gd name="T10" fmla="*/ 234707 w 1622"/>
                  <a:gd name="T11" fmla="*/ 190031 h 1191"/>
                  <a:gd name="T12" fmla="*/ 198759 w 1622"/>
                  <a:gd name="T13" fmla="*/ 198162 h 1191"/>
                  <a:gd name="T14" fmla="*/ 199640 w 1622"/>
                  <a:gd name="T15" fmla="*/ 196646 h 1191"/>
                  <a:gd name="T16" fmla="*/ 219394 w 1622"/>
                  <a:gd name="T17" fmla="*/ 65823 h 1191"/>
                  <a:gd name="T18" fmla="*/ 190079 w 1622"/>
                  <a:gd name="T19" fmla="*/ 18333 h 1191"/>
                  <a:gd name="T20" fmla="*/ 218223 w 1622"/>
                  <a:gd name="T21" fmla="*/ 76878 h 1191"/>
                  <a:gd name="T22" fmla="*/ 192355 w 1622"/>
                  <a:gd name="T23" fmla="*/ 199071 h 1191"/>
                  <a:gd name="T24" fmla="*/ 189431 w 1622"/>
                  <a:gd name="T25" fmla="*/ 199189 h 1191"/>
                  <a:gd name="T26" fmla="*/ 138705 w 1622"/>
                  <a:gd name="T27" fmla="*/ 199940 h 1191"/>
                  <a:gd name="T28" fmla="*/ 110048 w 1622"/>
                  <a:gd name="T29" fmla="*/ 199189 h 1191"/>
                  <a:gd name="T30" fmla="*/ 88727 w 1622"/>
                  <a:gd name="T31" fmla="*/ 49223 h 1191"/>
                  <a:gd name="T32" fmla="*/ 121217 w 1622"/>
                  <a:gd name="T33" fmla="*/ 10412 h 1191"/>
                  <a:gd name="T34" fmla="*/ 82624 w 1622"/>
                  <a:gd name="T35" fmla="*/ 50026 h 1191"/>
                  <a:gd name="T36" fmla="*/ 101732 w 1622"/>
                  <a:gd name="T37" fmla="*/ 198542 h 1191"/>
                  <a:gd name="T38" fmla="*/ 77921 w 1622"/>
                  <a:gd name="T39" fmla="*/ 192817 h 1191"/>
                  <a:gd name="T40" fmla="*/ 40953 w 1622"/>
                  <a:gd name="T41" fmla="*/ 170826 h 1191"/>
                  <a:gd name="T42" fmla="*/ 16311 w 1622"/>
                  <a:gd name="T43" fmla="*/ 138749 h 1191"/>
                  <a:gd name="T44" fmla="*/ 6762 w 1622"/>
                  <a:gd name="T45" fmla="*/ 96607 h 1191"/>
                  <a:gd name="T46" fmla="*/ 22939 w 1622"/>
                  <a:gd name="T47" fmla="*/ 33246 h 1191"/>
                  <a:gd name="T48" fmla="*/ 65257 w 1622"/>
                  <a:gd name="T49" fmla="*/ 5714 h 1191"/>
                  <a:gd name="T50" fmla="*/ 34703 w 1622"/>
                  <a:gd name="T51" fmla="*/ 9543 h 1191"/>
                  <a:gd name="T52" fmla="*/ 9925 w 1622"/>
                  <a:gd name="T53" fmla="*/ 47327 h 1191"/>
                  <a:gd name="T54" fmla="*/ 5232 w 1622"/>
                  <a:gd name="T55" fmla="*/ 120260 h 1191"/>
                  <a:gd name="T56" fmla="*/ 34392 w 1622"/>
                  <a:gd name="T57" fmla="*/ 170942 h 1191"/>
                  <a:gd name="T58" fmla="*/ 33891 w 1622"/>
                  <a:gd name="T59" fmla="*/ 171310 h 1191"/>
                  <a:gd name="T60" fmla="*/ 83656 w 1622"/>
                  <a:gd name="T61" fmla="*/ 199940 h 1191"/>
                  <a:gd name="T62" fmla="*/ 149281 w 1622"/>
                  <a:gd name="T63" fmla="*/ 205649 h 1191"/>
                  <a:gd name="T64" fmla="*/ 202781 w 1622"/>
                  <a:gd name="T65" fmla="*/ 203387 h 1191"/>
                  <a:gd name="T66" fmla="*/ 250354 w 1622"/>
                  <a:gd name="T67" fmla="*/ 189372 h 1191"/>
                  <a:gd name="T68" fmla="*/ 278437 w 1622"/>
                  <a:gd name="T69" fmla="*/ 144319 h 1191"/>
                  <a:gd name="T70" fmla="*/ 281571 w 1622"/>
                  <a:gd name="T71" fmla="*/ 128403 h 1191"/>
                  <a:gd name="T72" fmla="*/ 268357 w 1622"/>
                  <a:gd name="T73" fmla="*/ 155189 h 1191"/>
                  <a:gd name="T74" fmla="*/ 265116 w 1622"/>
                  <a:gd name="T75" fmla="*/ 76599 h 11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214">
                <a:extLst>
                  <a:ext uri="{FF2B5EF4-FFF2-40B4-BE49-F238E27FC236}">
                    <a16:creationId xmlns:a16="http://schemas.microsoft.com/office/drawing/2014/main" id="{09C47224-079F-1046-8F76-DF33AA037419}"/>
                  </a:ext>
                </a:extLst>
              </p:cNvPr>
              <p:cNvSpPr>
                <a:spLocks/>
              </p:cNvSpPr>
              <p:nvPr/>
            </p:nvSpPr>
            <p:spPr bwMode="auto">
              <a:xfrm>
                <a:off x="1407" y="1313"/>
                <a:ext cx="4828" cy="3360"/>
              </a:xfrm>
              <a:custGeom>
                <a:avLst/>
                <a:gdLst>
                  <a:gd name="T0" fmla="*/ 345575 w 2044"/>
                  <a:gd name="T1" fmla="*/ 160803 h 1423"/>
                  <a:gd name="T2" fmla="*/ 298353 w 2044"/>
                  <a:gd name="T3" fmla="*/ 84264 h 1423"/>
                  <a:gd name="T4" fmla="*/ 265698 w 2044"/>
                  <a:gd name="T5" fmla="*/ 73327 h 1423"/>
                  <a:gd name="T6" fmla="*/ 234231 w 2044"/>
                  <a:gd name="T7" fmla="*/ 52341 h 1423"/>
                  <a:gd name="T8" fmla="*/ 194710 w 2044"/>
                  <a:gd name="T9" fmla="*/ 49023 h 1423"/>
                  <a:gd name="T10" fmla="*/ 194825 w 2044"/>
                  <a:gd name="T11" fmla="*/ 34622 h 1423"/>
                  <a:gd name="T12" fmla="*/ 214844 w 2044"/>
                  <a:gd name="T13" fmla="*/ 45075 h 1423"/>
                  <a:gd name="T14" fmla="*/ 201085 w 2044"/>
                  <a:gd name="T15" fmla="*/ 3452 h 1423"/>
                  <a:gd name="T16" fmla="*/ 160498 w 2044"/>
                  <a:gd name="T17" fmla="*/ 17468 h 1423"/>
                  <a:gd name="T18" fmla="*/ 150561 w 2044"/>
                  <a:gd name="T19" fmla="*/ 51817 h 1423"/>
                  <a:gd name="T20" fmla="*/ 93976 w 2044"/>
                  <a:gd name="T21" fmla="*/ 82503 h 1423"/>
                  <a:gd name="T22" fmla="*/ 19633 w 2044"/>
                  <a:gd name="T23" fmla="*/ 143637 h 1423"/>
                  <a:gd name="T24" fmla="*/ 14260 w 2044"/>
                  <a:gd name="T25" fmla="*/ 246624 h 1423"/>
                  <a:gd name="T26" fmla="*/ 343863 w 2044"/>
                  <a:gd name="T27" fmla="*/ 246624 h 1423"/>
                  <a:gd name="T28" fmla="*/ 349253 w 2044"/>
                  <a:gd name="T29" fmla="*/ 233472 h 1423"/>
                  <a:gd name="T30" fmla="*/ 345575 w 2044"/>
                  <a:gd name="T31" fmla="*/ 160803 h 14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215">
                <a:extLst>
                  <a:ext uri="{FF2B5EF4-FFF2-40B4-BE49-F238E27FC236}">
                    <a16:creationId xmlns:a16="http://schemas.microsoft.com/office/drawing/2014/main" id="{57B74BE7-C2C5-574D-9E3B-7C1224079DD9}"/>
                  </a:ext>
                </a:extLst>
              </p:cNvPr>
              <p:cNvSpPr>
                <a:spLocks/>
              </p:cNvSpPr>
              <p:nvPr/>
            </p:nvSpPr>
            <p:spPr bwMode="auto">
              <a:xfrm>
                <a:off x="1558" y="2099"/>
                <a:ext cx="4424" cy="2575"/>
              </a:xfrm>
              <a:custGeom>
                <a:avLst/>
                <a:gdLst>
                  <a:gd name="T0" fmla="*/ 324575 w 1873"/>
                  <a:gd name="T1" fmla="*/ 131252 h 1090"/>
                  <a:gd name="T2" fmla="*/ 258397 w 1873"/>
                  <a:gd name="T3" fmla="*/ 30087 h 1090"/>
                  <a:gd name="T4" fmla="*/ 208849 w 1873"/>
                  <a:gd name="T5" fmla="*/ 10586 h 1090"/>
                  <a:gd name="T6" fmla="*/ 90636 w 1873"/>
                  <a:gd name="T7" fmla="*/ 34451 h 1090"/>
                  <a:gd name="T8" fmla="*/ 25736 w 1873"/>
                  <a:gd name="T9" fmla="*/ 189454 h 1090"/>
                  <a:gd name="T10" fmla="*/ 312741 w 1873"/>
                  <a:gd name="T11" fmla="*/ 189454 h 1090"/>
                  <a:gd name="T12" fmla="*/ 324575 w 1873"/>
                  <a:gd name="T13" fmla="*/ 131252 h 10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216">
                <a:extLst>
                  <a:ext uri="{FF2B5EF4-FFF2-40B4-BE49-F238E27FC236}">
                    <a16:creationId xmlns:a16="http://schemas.microsoft.com/office/drawing/2014/main" id="{EE66755E-F72B-4C42-8A3C-85CDDCDF4372}"/>
                  </a:ext>
                </a:extLst>
              </p:cNvPr>
              <p:cNvSpPr>
                <a:spLocks/>
              </p:cNvSpPr>
              <p:nvPr/>
            </p:nvSpPr>
            <p:spPr bwMode="auto">
              <a:xfrm>
                <a:off x="2760" y="1407"/>
                <a:ext cx="2078" cy="1235"/>
              </a:xfrm>
              <a:custGeom>
                <a:avLst/>
                <a:gdLst>
                  <a:gd name="T0" fmla="*/ 152565 w 880"/>
                  <a:gd name="T1" fmla="*/ 70548 h 523"/>
                  <a:gd name="T2" fmla="*/ 88247 w 880"/>
                  <a:gd name="T3" fmla="*/ 51339 h 523"/>
                  <a:gd name="T4" fmla="*/ 111962 w 880"/>
                  <a:gd name="T5" fmla="*/ 29666 h 523"/>
                  <a:gd name="T6" fmla="*/ 98684 w 880"/>
                  <a:gd name="T7" fmla="*/ 2581 h 523"/>
                  <a:gd name="T8" fmla="*/ 65363 w 880"/>
                  <a:gd name="T9" fmla="*/ 16289 h 523"/>
                  <a:gd name="T10" fmla="*/ 59976 w 880"/>
                  <a:gd name="T11" fmla="*/ 51986 h 523"/>
                  <a:gd name="T12" fmla="*/ 29139 w 880"/>
                  <a:gd name="T13" fmla="*/ 57211 h 523"/>
                  <a:gd name="T14" fmla="*/ 0 w 880"/>
                  <a:gd name="T15" fmla="*/ 82889 h 523"/>
                  <a:gd name="T16" fmla="*/ 43031 w 880"/>
                  <a:gd name="T17" fmla="*/ 68128 h 523"/>
                  <a:gd name="T18" fmla="*/ 49036 w 880"/>
                  <a:gd name="T19" fmla="*/ 90667 h 523"/>
                  <a:gd name="T20" fmla="*/ 84294 w 880"/>
                  <a:gd name="T21" fmla="*/ 70711 h 523"/>
                  <a:gd name="T22" fmla="*/ 125176 w 880"/>
                  <a:gd name="T23" fmla="*/ 81120 h 523"/>
                  <a:gd name="T24" fmla="*/ 118056 w 880"/>
                  <a:gd name="T25" fmla="*/ 63651 h 523"/>
                  <a:gd name="T26" fmla="*/ 152565 w 880"/>
                  <a:gd name="T27" fmla="*/ 70548 h 5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217">
                <a:extLst>
                  <a:ext uri="{FF2B5EF4-FFF2-40B4-BE49-F238E27FC236}">
                    <a16:creationId xmlns:a16="http://schemas.microsoft.com/office/drawing/2014/main" id="{A75ADC63-8255-2E44-812C-3A6766C1D9AE}"/>
                  </a:ext>
                </a:extLst>
              </p:cNvPr>
              <p:cNvSpPr>
                <a:spLocks/>
              </p:cNvSpPr>
              <p:nvPr/>
            </p:nvSpPr>
            <p:spPr bwMode="auto">
              <a:xfrm>
                <a:off x="3519" y="1618"/>
                <a:ext cx="140" cy="681"/>
              </a:xfrm>
              <a:custGeom>
                <a:avLst/>
                <a:gdLst>
                  <a:gd name="T0" fmla="*/ 9690 w 60"/>
                  <a:gd name="T1" fmla="*/ 0 h 289"/>
                  <a:gd name="T2" fmla="*/ 2553 w 60"/>
                  <a:gd name="T3" fmla="*/ 19322 h 289"/>
                  <a:gd name="T4" fmla="*/ 6431 w 60"/>
                  <a:gd name="T5" fmla="*/ 49484 h 289"/>
                  <a:gd name="T6" fmla="*/ 4830 w 60"/>
                  <a:gd name="T7" fmla="*/ 19707 h 289"/>
                  <a:gd name="T8" fmla="*/ 9690 w 60"/>
                  <a:gd name="T9" fmla="*/ 0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218">
                <a:extLst>
                  <a:ext uri="{FF2B5EF4-FFF2-40B4-BE49-F238E27FC236}">
                    <a16:creationId xmlns:a16="http://schemas.microsoft.com/office/drawing/2014/main" id="{BBE01854-1DE3-C74E-B47B-94B354EA2019}"/>
                  </a:ext>
                </a:extLst>
              </p:cNvPr>
              <p:cNvSpPr>
                <a:spLocks/>
              </p:cNvSpPr>
              <p:nvPr/>
            </p:nvSpPr>
            <p:spPr bwMode="auto">
              <a:xfrm>
                <a:off x="3946" y="2057"/>
                <a:ext cx="892" cy="289"/>
              </a:xfrm>
              <a:custGeom>
                <a:avLst/>
                <a:gdLst>
                  <a:gd name="T0" fmla="*/ 24653 w 378"/>
                  <a:gd name="T1" fmla="*/ 364 h 123"/>
                  <a:gd name="T2" fmla="*/ 0 w 378"/>
                  <a:gd name="T3" fmla="*/ 4020 h 123"/>
                  <a:gd name="T4" fmla="*/ 29707 w 378"/>
                  <a:gd name="T5" fmla="*/ 3501 h 123"/>
                  <a:gd name="T6" fmla="*/ 65269 w 378"/>
                  <a:gd name="T7" fmla="*/ 20691 h 123"/>
                  <a:gd name="T8" fmla="*/ 24653 w 378"/>
                  <a:gd name="T9" fmla="*/ 364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219">
                <a:extLst>
                  <a:ext uri="{FF2B5EF4-FFF2-40B4-BE49-F238E27FC236}">
                    <a16:creationId xmlns:a16="http://schemas.microsoft.com/office/drawing/2014/main" id="{7522B132-049B-B649-B1B1-71436A64DBE9}"/>
                  </a:ext>
                </a:extLst>
              </p:cNvPr>
              <p:cNvSpPr>
                <a:spLocks/>
              </p:cNvSpPr>
              <p:nvPr/>
            </p:nvSpPr>
            <p:spPr bwMode="auto">
              <a:xfrm>
                <a:off x="1969" y="2567"/>
                <a:ext cx="809" cy="2107"/>
              </a:xfrm>
              <a:custGeom>
                <a:avLst/>
                <a:gdLst>
                  <a:gd name="T0" fmla="*/ 22080 w 342"/>
                  <a:gd name="T1" fmla="*/ 61984 h 892"/>
                  <a:gd name="T2" fmla="*/ 59935 w 342"/>
                  <a:gd name="T3" fmla="*/ 0 h 892"/>
                  <a:gd name="T4" fmla="*/ 8461 w 342"/>
                  <a:gd name="T5" fmla="*/ 68244 h 892"/>
                  <a:gd name="T6" fmla="*/ 4225 w 342"/>
                  <a:gd name="T7" fmla="*/ 154938 h 892"/>
                  <a:gd name="T8" fmla="*/ 19629 w 342"/>
                  <a:gd name="T9" fmla="*/ 154938 h 892"/>
                  <a:gd name="T10" fmla="*/ 22080 w 342"/>
                  <a:gd name="T11" fmla="*/ 61984 h 8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220">
                <a:extLst>
                  <a:ext uri="{FF2B5EF4-FFF2-40B4-BE49-F238E27FC236}">
                    <a16:creationId xmlns:a16="http://schemas.microsoft.com/office/drawing/2014/main" id="{4A300F1A-FFD5-254E-B416-0DA87BEAC2B0}"/>
                  </a:ext>
                </a:extLst>
              </p:cNvPr>
              <p:cNvSpPr>
                <a:spLocks/>
              </p:cNvSpPr>
              <p:nvPr/>
            </p:nvSpPr>
            <p:spPr bwMode="auto">
              <a:xfrm>
                <a:off x="1907" y="2543"/>
                <a:ext cx="905" cy="2130"/>
              </a:xfrm>
              <a:custGeom>
                <a:avLst/>
                <a:gdLst>
                  <a:gd name="T0" fmla="*/ 17801 w 384"/>
                  <a:gd name="T1" fmla="*/ 55500 h 902"/>
                  <a:gd name="T2" fmla="*/ 65803 w 384"/>
                  <a:gd name="T3" fmla="*/ 0 h 902"/>
                  <a:gd name="T4" fmla="*/ 35109 w 384"/>
                  <a:gd name="T5" fmla="*/ 20280 h 902"/>
                  <a:gd name="T6" fmla="*/ 9599 w 384"/>
                  <a:gd name="T7" fmla="*/ 73731 h 902"/>
                  <a:gd name="T8" fmla="*/ 4659 w 384"/>
                  <a:gd name="T9" fmla="*/ 156409 h 902"/>
                  <a:gd name="T10" fmla="*/ 9231 w 384"/>
                  <a:gd name="T11" fmla="*/ 156409 h 902"/>
                  <a:gd name="T12" fmla="*/ 17801 w 384"/>
                  <a:gd name="T13" fmla="*/ 55500 h 9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221">
                <a:extLst>
                  <a:ext uri="{FF2B5EF4-FFF2-40B4-BE49-F238E27FC236}">
                    <a16:creationId xmlns:a16="http://schemas.microsoft.com/office/drawing/2014/main" id="{4E3F0F13-362C-D143-8CBC-6E022DF4E151}"/>
                  </a:ext>
                </a:extLst>
              </p:cNvPr>
              <p:cNvSpPr>
                <a:spLocks/>
              </p:cNvSpPr>
              <p:nvPr/>
            </p:nvSpPr>
            <p:spPr bwMode="auto">
              <a:xfrm>
                <a:off x="2601" y="2580"/>
                <a:ext cx="445" cy="2094"/>
              </a:xfrm>
              <a:custGeom>
                <a:avLst/>
                <a:gdLst>
                  <a:gd name="T0" fmla="*/ 20778 w 189"/>
                  <a:gd name="T1" fmla="*/ 58523 h 887"/>
                  <a:gd name="T2" fmla="*/ 32059 w 189"/>
                  <a:gd name="T3" fmla="*/ 0 h 887"/>
                  <a:gd name="T4" fmla="*/ 7007 w 189"/>
                  <a:gd name="T5" fmla="*/ 52433 h 887"/>
                  <a:gd name="T6" fmla="*/ 10687 w 189"/>
                  <a:gd name="T7" fmla="*/ 153530 h 887"/>
                  <a:gd name="T8" fmla="*/ 32214 w 189"/>
                  <a:gd name="T9" fmla="*/ 153530 h 887"/>
                  <a:gd name="T10" fmla="*/ 20778 w 189"/>
                  <a:gd name="T11" fmla="*/ 58523 h 8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222">
                <a:extLst>
                  <a:ext uri="{FF2B5EF4-FFF2-40B4-BE49-F238E27FC236}">
                    <a16:creationId xmlns:a16="http://schemas.microsoft.com/office/drawing/2014/main" id="{A01BC011-CAF0-3447-AE03-2D5C9F354575}"/>
                  </a:ext>
                </a:extLst>
              </p:cNvPr>
              <p:cNvSpPr>
                <a:spLocks/>
              </p:cNvSpPr>
              <p:nvPr/>
            </p:nvSpPr>
            <p:spPr bwMode="auto">
              <a:xfrm>
                <a:off x="2528" y="2533"/>
                <a:ext cx="590" cy="2141"/>
              </a:xfrm>
              <a:custGeom>
                <a:avLst/>
                <a:gdLst>
                  <a:gd name="T0" fmla="*/ 12437 w 250"/>
                  <a:gd name="T1" fmla="*/ 65801 h 906"/>
                  <a:gd name="T2" fmla="*/ 43181 w 250"/>
                  <a:gd name="T3" fmla="*/ 0 h 906"/>
                  <a:gd name="T4" fmla="*/ 10922 w 250"/>
                  <a:gd name="T5" fmla="*/ 53303 h 906"/>
                  <a:gd name="T6" fmla="*/ 14363 w 250"/>
                  <a:gd name="T7" fmla="*/ 157765 h 906"/>
                  <a:gd name="T8" fmla="*/ 20936 w 250"/>
                  <a:gd name="T9" fmla="*/ 157765 h 906"/>
                  <a:gd name="T10" fmla="*/ 12437 w 250"/>
                  <a:gd name="T11" fmla="*/ 65801 h 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223">
                <a:extLst>
                  <a:ext uri="{FF2B5EF4-FFF2-40B4-BE49-F238E27FC236}">
                    <a16:creationId xmlns:a16="http://schemas.microsoft.com/office/drawing/2014/main" id="{54F23324-DF67-6C43-B4C5-04ABA4A2D6DD}"/>
                  </a:ext>
                </a:extLst>
              </p:cNvPr>
              <p:cNvSpPr>
                <a:spLocks/>
              </p:cNvSpPr>
              <p:nvPr/>
            </p:nvSpPr>
            <p:spPr bwMode="auto">
              <a:xfrm>
                <a:off x="4227" y="2567"/>
                <a:ext cx="518" cy="2107"/>
              </a:xfrm>
              <a:custGeom>
                <a:avLst/>
                <a:gdLst>
                  <a:gd name="T0" fmla="*/ 38334 w 219"/>
                  <a:gd name="T1" fmla="*/ 87353 h 892"/>
                  <a:gd name="T2" fmla="*/ 37093 w 219"/>
                  <a:gd name="T3" fmla="*/ 86484 h 892"/>
                  <a:gd name="T4" fmla="*/ 37847 w 219"/>
                  <a:gd name="T5" fmla="*/ 74872 h 892"/>
                  <a:gd name="T6" fmla="*/ 28864 w 219"/>
                  <a:gd name="T7" fmla="*/ 21916 h 892"/>
                  <a:gd name="T8" fmla="*/ 0 w 219"/>
                  <a:gd name="T9" fmla="*/ 0 h 892"/>
                  <a:gd name="T10" fmla="*/ 21690 w 219"/>
                  <a:gd name="T11" fmla="*/ 40156 h 892"/>
                  <a:gd name="T12" fmla="*/ 23107 w 219"/>
                  <a:gd name="T13" fmla="*/ 93613 h 892"/>
                  <a:gd name="T14" fmla="*/ 22719 w 219"/>
                  <a:gd name="T15" fmla="*/ 93981 h 892"/>
                  <a:gd name="T16" fmla="*/ 12583 w 219"/>
                  <a:gd name="T17" fmla="*/ 154938 h 892"/>
                  <a:gd name="T18" fmla="*/ 31548 w 219"/>
                  <a:gd name="T19" fmla="*/ 154938 h 892"/>
                  <a:gd name="T20" fmla="*/ 33467 w 219"/>
                  <a:gd name="T21" fmla="*/ 145381 h 892"/>
                  <a:gd name="T22" fmla="*/ 38334 w 219"/>
                  <a:gd name="T23" fmla="*/ 87353 h 8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Freeform 224">
                <a:extLst>
                  <a:ext uri="{FF2B5EF4-FFF2-40B4-BE49-F238E27FC236}">
                    <a16:creationId xmlns:a16="http://schemas.microsoft.com/office/drawing/2014/main" id="{72B6C7D5-A8B4-9148-AAB3-3816267618CC}"/>
                  </a:ext>
                </a:extLst>
              </p:cNvPr>
              <p:cNvSpPr>
                <a:spLocks/>
              </p:cNvSpPr>
              <p:nvPr/>
            </p:nvSpPr>
            <p:spPr bwMode="auto">
              <a:xfrm>
                <a:off x="4167" y="2497"/>
                <a:ext cx="687" cy="2177"/>
              </a:xfrm>
              <a:custGeom>
                <a:avLst/>
                <a:gdLst>
                  <a:gd name="T0" fmla="*/ 43643 w 290"/>
                  <a:gd name="T1" fmla="*/ 46246 h 922"/>
                  <a:gd name="T2" fmla="*/ 0 w 290"/>
                  <a:gd name="T3" fmla="*/ 1556 h 922"/>
                  <a:gd name="T4" fmla="*/ 37067 w 290"/>
                  <a:gd name="T5" fmla="*/ 45443 h 922"/>
                  <a:gd name="T6" fmla="*/ 37292 w 290"/>
                  <a:gd name="T7" fmla="*/ 159754 h 922"/>
                  <a:gd name="T8" fmla="*/ 44150 w 290"/>
                  <a:gd name="T9" fmla="*/ 159754 h 922"/>
                  <a:gd name="T10" fmla="*/ 43643 w 290"/>
                  <a:gd name="T11" fmla="*/ 46246 h 9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 name="Freeform 225">
                <a:extLst>
                  <a:ext uri="{FF2B5EF4-FFF2-40B4-BE49-F238E27FC236}">
                    <a16:creationId xmlns:a16="http://schemas.microsoft.com/office/drawing/2014/main" id="{944585CB-86E9-B343-B8A4-1A783478E790}"/>
                  </a:ext>
                </a:extLst>
              </p:cNvPr>
              <p:cNvSpPr>
                <a:spLocks/>
              </p:cNvSpPr>
              <p:nvPr/>
            </p:nvSpPr>
            <p:spPr bwMode="auto">
              <a:xfrm>
                <a:off x="4734" y="2575"/>
                <a:ext cx="1043" cy="2099"/>
              </a:xfrm>
              <a:custGeom>
                <a:avLst/>
                <a:gdLst>
                  <a:gd name="T0" fmla="*/ 63857 w 441"/>
                  <a:gd name="T1" fmla="*/ 35142 h 889"/>
                  <a:gd name="T2" fmla="*/ 36538 w 441"/>
                  <a:gd name="T3" fmla="*/ 12464 h 889"/>
                  <a:gd name="T4" fmla="*/ 0 w 441"/>
                  <a:gd name="T5" fmla="*/ 5223 h 889"/>
                  <a:gd name="T6" fmla="*/ 49000 w 441"/>
                  <a:gd name="T7" fmla="*/ 56784 h 889"/>
                  <a:gd name="T8" fmla="*/ 50627 w 441"/>
                  <a:gd name="T9" fmla="*/ 143615 h 889"/>
                  <a:gd name="T10" fmla="*/ 48311 w 441"/>
                  <a:gd name="T11" fmla="*/ 154023 h 889"/>
                  <a:gd name="T12" fmla="*/ 64891 w 441"/>
                  <a:gd name="T13" fmla="*/ 154023 h 889"/>
                  <a:gd name="T14" fmla="*/ 67045 w 441"/>
                  <a:gd name="T15" fmla="*/ 144484 h 889"/>
                  <a:gd name="T16" fmla="*/ 63857 w 441"/>
                  <a:gd name="T17" fmla="*/ 35142 h 8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 name="Freeform 226">
                <a:extLst>
                  <a:ext uri="{FF2B5EF4-FFF2-40B4-BE49-F238E27FC236}">
                    <a16:creationId xmlns:a16="http://schemas.microsoft.com/office/drawing/2014/main" id="{8616E2C4-7A6C-884B-BA2B-069FE4610A8C}"/>
                  </a:ext>
                </a:extLst>
              </p:cNvPr>
              <p:cNvSpPr>
                <a:spLocks/>
              </p:cNvSpPr>
              <p:nvPr/>
            </p:nvSpPr>
            <p:spPr bwMode="auto">
              <a:xfrm>
                <a:off x="4859" y="2465"/>
                <a:ext cx="991" cy="2208"/>
              </a:xfrm>
              <a:custGeom>
                <a:avLst/>
                <a:gdLst>
                  <a:gd name="T0" fmla="*/ 62461 w 419"/>
                  <a:gd name="T1" fmla="*/ 56324 h 935"/>
                  <a:gd name="T2" fmla="*/ 34335 w 419"/>
                  <a:gd name="T3" fmla="*/ 11444 h 935"/>
                  <a:gd name="T4" fmla="*/ 0 w 419"/>
                  <a:gd name="T5" fmla="*/ 6898 h 935"/>
                  <a:gd name="T6" fmla="*/ 47587 w 419"/>
                  <a:gd name="T7" fmla="*/ 39744 h 935"/>
                  <a:gd name="T8" fmla="*/ 66021 w 419"/>
                  <a:gd name="T9" fmla="*/ 115532 h 935"/>
                  <a:gd name="T10" fmla="*/ 56019 w 419"/>
                  <a:gd name="T11" fmla="*/ 162152 h 935"/>
                  <a:gd name="T12" fmla="*/ 62830 w 419"/>
                  <a:gd name="T13" fmla="*/ 162152 h 935"/>
                  <a:gd name="T14" fmla="*/ 67554 w 419"/>
                  <a:gd name="T15" fmla="*/ 143581 h 935"/>
                  <a:gd name="T16" fmla="*/ 62461 w 419"/>
                  <a:gd name="T17" fmla="*/ 56324 h 9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7" name="Group 413">
              <a:extLst>
                <a:ext uri="{FF2B5EF4-FFF2-40B4-BE49-F238E27FC236}">
                  <a16:creationId xmlns:a16="http://schemas.microsoft.com/office/drawing/2014/main" id="{11EB6A73-38BA-EE41-A507-2257DFF2D98E}"/>
                </a:ext>
              </a:extLst>
            </p:cNvPr>
            <p:cNvGrpSpPr>
              <a:grpSpLocks/>
            </p:cNvGrpSpPr>
            <p:nvPr/>
          </p:nvGrpSpPr>
          <p:grpSpPr bwMode="auto">
            <a:xfrm flipH="1">
              <a:off x="2055670" y="5313752"/>
              <a:ext cx="1133901" cy="955032"/>
              <a:chOff x="3900504" y="5426396"/>
              <a:chExt cx="1777483" cy="1448978"/>
            </a:xfrm>
          </p:grpSpPr>
          <p:sp>
            <p:nvSpPr>
              <p:cNvPr id="363" name="Freeform 244">
                <a:extLst>
                  <a:ext uri="{FF2B5EF4-FFF2-40B4-BE49-F238E27FC236}">
                    <a16:creationId xmlns:a16="http://schemas.microsoft.com/office/drawing/2014/main" id="{2130E065-E4DB-974D-83EC-3ECE3E935FA7}"/>
                  </a:ext>
                </a:extLst>
              </p:cNvPr>
              <p:cNvSpPr>
                <a:spLocks/>
              </p:cNvSpPr>
              <p:nvPr/>
            </p:nvSpPr>
            <p:spPr bwMode="auto">
              <a:xfrm>
                <a:off x="3900504" y="5426397"/>
                <a:ext cx="1777483" cy="1448979"/>
              </a:xfrm>
              <a:custGeom>
                <a:avLst/>
                <a:gdLst>
                  <a:gd name="T0" fmla="*/ 831867 w 1778554"/>
                  <a:gd name="T1" fmla="*/ 740 h 1407849"/>
                  <a:gd name="T2" fmla="*/ 982063 w 1778554"/>
                  <a:gd name="T3" fmla="*/ 89909 h 1407849"/>
                  <a:gd name="T4" fmla="*/ 1034163 w 1778554"/>
                  <a:gd name="T5" fmla="*/ 294804 h 1407849"/>
                  <a:gd name="T6" fmla="*/ 1322576 w 1778554"/>
                  <a:gd name="T7" fmla="*/ 475973 h 1407849"/>
                  <a:gd name="T8" fmla="*/ 1704025 w 1778554"/>
                  <a:gd name="T9" fmla="*/ 836153 h 1407849"/>
                  <a:gd name="T10" fmla="*/ 1726354 w 1778554"/>
                  <a:gd name="T11" fmla="*/ 1470246 h 1407849"/>
                  <a:gd name="T12" fmla="*/ 1658911 w 1778554"/>
                  <a:gd name="T13" fmla="*/ 1625871 h 1407849"/>
                  <a:gd name="T14" fmla="*/ 153081 w 1778554"/>
                  <a:gd name="T15" fmla="*/ 1625871 h 1407849"/>
                  <a:gd name="T16" fmla="*/ 16344 w 1778554"/>
                  <a:gd name="T17" fmla="*/ 1371033 h 1407849"/>
                  <a:gd name="T18" fmla="*/ 33091 w 1778554"/>
                  <a:gd name="T19" fmla="*/ 939678 h 1407849"/>
                  <a:gd name="T20" fmla="*/ 276847 w 1778554"/>
                  <a:gd name="T21" fmla="*/ 486757 h 1407849"/>
                  <a:gd name="T22" fmla="*/ 444313 w 1778554"/>
                  <a:gd name="T23" fmla="*/ 419897 h 1407849"/>
                  <a:gd name="T24" fmla="*/ 606196 w 1778554"/>
                  <a:gd name="T25" fmla="*/ 296960 h 1407849"/>
                  <a:gd name="T26" fmla="*/ 807154 w 1778554"/>
                  <a:gd name="T27" fmla="*/ 277548 h 1407849"/>
                  <a:gd name="T28" fmla="*/ 807154 w 1778554"/>
                  <a:gd name="T29" fmla="*/ 191278 h 1407849"/>
                  <a:gd name="T30" fmla="*/ 704814 w 1778554"/>
                  <a:gd name="T31" fmla="*/ 251667 h 1407849"/>
                  <a:gd name="T32" fmla="*/ 773662 w 1778554"/>
                  <a:gd name="T33" fmla="*/ 5796 h 1407849"/>
                  <a:gd name="T34" fmla="*/ 831867 w 1778554"/>
                  <a:gd name="T35" fmla="*/ 740 h 14078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245">
                <a:extLst>
                  <a:ext uri="{FF2B5EF4-FFF2-40B4-BE49-F238E27FC236}">
                    <a16:creationId xmlns:a16="http://schemas.microsoft.com/office/drawing/2014/main" id="{9D3EE8A8-8344-1E44-80B3-684BAE802AC0}"/>
                  </a:ext>
                </a:extLst>
              </p:cNvPr>
              <p:cNvSpPr>
                <a:spLocks/>
              </p:cNvSpPr>
              <p:nvPr/>
            </p:nvSpPr>
            <p:spPr bwMode="auto">
              <a:xfrm>
                <a:off x="3984010" y="5722735"/>
                <a:ext cx="1620413" cy="1152641"/>
              </a:xfrm>
              <a:custGeom>
                <a:avLst/>
                <a:gdLst>
                  <a:gd name="T0" fmla="*/ 833273 w 1620621"/>
                  <a:gd name="T1" fmla="*/ 35 h 1152049"/>
                  <a:gd name="T2" fmla="*/ 1201407 w 1620621"/>
                  <a:gd name="T3" fmla="*/ 149048 h 1152049"/>
                  <a:gd name="T4" fmla="*/ 1465357 w 1620621"/>
                  <a:gd name="T5" fmla="*/ 1155012 h 1152049"/>
                  <a:gd name="T6" fmla="*/ 168515 w 1620621"/>
                  <a:gd name="T7" fmla="*/ 1155012 h 1152049"/>
                  <a:gd name="T8" fmla="*/ 418 w 1620621"/>
                  <a:gd name="T9" fmla="*/ 643326 h 1152049"/>
                  <a:gd name="T10" fmla="*/ 341692 w 1620621"/>
                  <a:gd name="T11" fmla="*/ 126582 h 1152049"/>
                  <a:gd name="T12" fmla="*/ 597180 w 1620621"/>
                  <a:gd name="T13" fmla="*/ 27351 h 1152049"/>
                  <a:gd name="T14" fmla="*/ 833273 w 1620621"/>
                  <a:gd name="T15" fmla="*/ 35 h 11520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246">
                <a:extLst>
                  <a:ext uri="{FF2B5EF4-FFF2-40B4-BE49-F238E27FC236}">
                    <a16:creationId xmlns:a16="http://schemas.microsoft.com/office/drawing/2014/main" id="{693BC0F7-565C-D64F-83B6-503227D8490F}"/>
                  </a:ext>
                </a:extLst>
              </p:cNvPr>
              <p:cNvSpPr>
                <a:spLocks/>
              </p:cNvSpPr>
              <p:nvPr/>
            </p:nvSpPr>
            <p:spPr bwMode="auto">
              <a:xfrm>
                <a:off x="4413469" y="5447565"/>
                <a:ext cx="783365" cy="467598"/>
              </a:xfrm>
              <a:custGeom>
                <a:avLst/>
                <a:gdLst>
                  <a:gd name="T0" fmla="*/ 2147483647 w 420"/>
                  <a:gd name="T1" fmla="*/ 2147483647 h 250"/>
                  <a:gd name="T2" fmla="*/ 2147483647 w 420"/>
                  <a:gd name="T3" fmla="*/ 2147483647 h 250"/>
                  <a:gd name="T4" fmla="*/ 2147483647 w 420"/>
                  <a:gd name="T5" fmla="*/ 2147483647 h 250"/>
                  <a:gd name="T6" fmla="*/ 2147483647 w 420"/>
                  <a:gd name="T7" fmla="*/ 2147483647 h 250"/>
                  <a:gd name="T8" fmla="*/ 2147483647 w 420"/>
                  <a:gd name="T9" fmla="*/ 2147483647 h 250"/>
                  <a:gd name="T10" fmla="*/ 2147483647 w 420"/>
                  <a:gd name="T11" fmla="*/ 2147483647 h 250"/>
                  <a:gd name="T12" fmla="*/ 0 w 420"/>
                  <a:gd name="T13" fmla="*/ 2147483647 h 250"/>
                  <a:gd name="T14" fmla="*/ 2147483647 w 420"/>
                  <a:gd name="T15" fmla="*/ 2147483647 h 250"/>
                  <a:gd name="T16" fmla="*/ 2147483647 w 420"/>
                  <a:gd name="T17" fmla="*/ 2147483647 h 250"/>
                  <a:gd name="T18" fmla="*/ 2147483647 w 420"/>
                  <a:gd name="T19" fmla="*/ 2147483647 h 250"/>
                  <a:gd name="T20" fmla="*/ 2147483647 w 420"/>
                  <a:gd name="T21" fmla="*/ 2147483647 h 250"/>
                  <a:gd name="T22" fmla="*/ 2147483647 w 420"/>
                  <a:gd name="T23" fmla="*/ 2147483647 h 250"/>
                  <a:gd name="T24" fmla="*/ 2147483647 w 420"/>
                  <a:gd name="T25" fmla="*/ 2147483647 h 250"/>
                  <a:gd name="T26" fmla="*/ 2147483647 w 420"/>
                  <a:gd name="T27" fmla="*/ 2147483647 h 2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247">
                <a:extLst>
                  <a:ext uri="{FF2B5EF4-FFF2-40B4-BE49-F238E27FC236}">
                    <a16:creationId xmlns:a16="http://schemas.microsoft.com/office/drawing/2014/main" id="{0DA4C962-3F5E-3D45-BE4E-26F12EF0AE41}"/>
                  </a:ext>
                </a:extLst>
              </p:cNvPr>
              <p:cNvSpPr>
                <a:spLocks/>
              </p:cNvSpPr>
              <p:nvPr/>
            </p:nvSpPr>
            <p:spPr bwMode="auto">
              <a:xfrm>
                <a:off x="4856846" y="5528384"/>
                <a:ext cx="53682" cy="257853"/>
              </a:xfrm>
              <a:custGeom>
                <a:avLst/>
                <a:gdLst>
                  <a:gd name="T0" fmla="*/ 0 w 29"/>
                  <a:gd name="T1" fmla="*/ 0 h 138"/>
                  <a:gd name="T2" fmla="*/ 2147483647 w 29"/>
                  <a:gd name="T3" fmla="*/ 2147483647 h 138"/>
                  <a:gd name="T4" fmla="*/ 2147483647 w 29"/>
                  <a:gd name="T5" fmla="*/ 2147483647 h 138"/>
                  <a:gd name="T6" fmla="*/ 2147483647 w 29"/>
                  <a:gd name="T7" fmla="*/ 2147483647 h 138"/>
                  <a:gd name="T8" fmla="*/ 0 w 29"/>
                  <a:gd name="T9" fmla="*/ 0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248">
                <a:extLst>
                  <a:ext uri="{FF2B5EF4-FFF2-40B4-BE49-F238E27FC236}">
                    <a16:creationId xmlns:a16="http://schemas.microsoft.com/office/drawing/2014/main" id="{EEDF107C-EAE6-3D4F-BECE-91DDD0B74E9C}"/>
                  </a:ext>
                </a:extLst>
              </p:cNvPr>
              <p:cNvSpPr>
                <a:spLocks/>
              </p:cNvSpPr>
              <p:nvPr/>
            </p:nvSpPr>
            <p:spPr bwMode="auto">
              <a:xfrm>
                <a:off x="4413469" y="5693872"/>
                <a:ext cx="336013" cy="107759"/>
              </a:xfrm>
              <a:custGeom>
                <a:avLst/>
                <a:gdLst>
                  <a:gd name="T0" fmla="*/ 2147483647 w 180"/>
                  <a:gd name="T1" fmla="*/ 2147483647 h 58"/>
                  <a:gd name="T2" fmla="*/ 0 w 180"/>
                  <a:gd name="T3" fmla="*/ 2147483647 h 58"/>
                  <a:gd name="T4" fmla="*/ 2147483647 w 180"/>
                  <a:gd name="T5" fmla="*/ 2147483647 h 58"/>
                  <a:gd name="T6" fmla="*/ 2147483647 w 180"/>
                  <a:gd name="T7" fmla="*/ 2147483647 h 58"/>
                  <a:gd name="T8" fmla="*/ 2147483647 w 180"/>
                  <a:gd name="T9" fmla="*/ 2147483647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251">
                <a:extLst>
                  <a:ext uri="{FF2B5EF4-FFF2-40B4-BE49-F238E27FC236}">
                    <a16:creationId xmlns:a16="http://schemas.microsoft.com/office/drawing/2014/main" id="{5633000D-B7BF-FE45-B6F3-3CDFBC2AD0D6}"/>
                  </a:ext>
                </a:extLst>
              </p:cNvPr>
              <p:cNvSpPr>
                <a:spLocks/>
              </p:cNvSpPr>
              <p:nvPr/>
            </p:nvSpPr>
            <p:spPr bwMode="auto">
              <a:xfrm>
                <a:off x="5051693" y="5995982"/>
                <a:ext cx="188882" cy="879394"/>
              </a:xfrm>
              <a:custGeom>
                <a:avLst/>
                <a:gdLst>
                  <a:gd name="T0" fmla="*/ 37945 w 189023"/>
                  <a:gd name="T1" fmla="*/ 0 h 880483"/>
                  <a:gd name="T2" fmla="*/ 168212 w 189023"/>
                  <a:gd name="T3" fmla="*/ 269021 h 880483"/>
                  <a:gd name="T4" fmla="*/ 117819 w 189023"/>
                  <a:gd name="T5" fmla="*/ 875051 h 880483"/>
                  <a:gd name="T6" fmla="*/ 0 w 189023"/>
                  <a:gd name="T7" fmla="*/ 875051 h 880483"/>
                  <a:gd name="T8" fmla="*/ 97494 w 189023"/>
                  <a:gd name="T9" fmla="*/ 300561 h 880483"/>
                  <a:gd name="T10" fmla="*/ 37945 w 189023"/>
                  <a:gd name="T11" fmla="*/ 0 h 8804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252">
                <a:extLst>
                  <a:ext uri="{FF2B5EF4-FFF2-40B4-BE49-F238E27FC236}">
                    <a16:creationId xmlns:a16="http://schemas.microsoft.com/office/drawing/2014/main" id="{C2D33F2A-3953-A64F-9130-77C453A92918}"/>
                  </a:ext>
                </a:extLst>
              </p:cNvPr>
              <p:cNvSpPr>
                <a:spLocks/>
              </p:cNvSpPr>
              <p:nvPr/>
            </p:nvSpPr>
            <p:spPr bwMode="auto">
              <a:xfrm>
                <a:off x="5061634" y="5980588"/>
                <a:ext cx="196836" cy="894788"/>
              </a:xfrm>
              <a:custGeom>
                <a:avLst/>
                <a:gdLst>
                  <a:gd name="T0" fmla="*/ 0 w 196539"/>
                  <a:gd name="T1" fmla="*/ 0 h 894708"/>
                  <a:gd name="T2" fmla="*/ 167508 w 196539"/>
                  <a:gd name="T3" fmla="*/ 272501 h 894708"/>
                  <a:gd name="T4" fmla="*/ 115287 w 196539"/>
                  <a:gd name="T5" fmla="*/ 895108 h 894708"/>
                  <a:gd name="T6" fmla="*/ 81316 w 196539"/>
                  <a:gd name="T7" fmla="*/ 895108 h 894708"/>
                  <a:gd name="T8" fmla="*/ 159979 w 196539"/>
                  <a:gd name="T9" fmla="*/ 335962 h 894708"/>
                  <a:gd name="T10" fmla="*/ 0 w 196539"/>
                  <a:gd name="T11" fmla="*/ 0 h 8947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253">
                <a:extLst>
                  <a:ext uri="{FF2B5EF4-FFF2-40B4-BE49-F238E27FC236}">
                    <a16:creationId xmlns:a16="http://schemas.microsoft.com/office/drawing/2014/main" id="{3804CD3D-418F-B84A-89E3-52856CF77951}"/>
                  </a:ext>
                </a:extLst>
              </p:cNvPr>
              <p:cNvSpPr>
                <a:spLocks/>
              </p:cNvSpPr>
              <p:nvPr/>
            </p:nvSpPr>
            <p:spPr bwMode="auto">
              <a:xfrm>
                <a:off x="4451246" y="5945951"/>
                <a:ext cx="192858" cy="929425"/>
              </a:xfrm>
              <a:custGeom>
                <a:avLst/>
                <a:gdLst>
                  <a:gd name="T0" fmla="*/ 187505 w 194220"/>
                  <a:gd name="T1" fmla="*/ 0 h 930271"/>
                  <a:gd name="T2" fmla="*/ 81133 w 194220"/>
                  <a:gd name="T3" fmla="*/ 202541 h 930271"/>
                  <a:gd name="T4" fmla="*/ 73921 w 194220"/>
                  <a:gd name="T5" fmla="*/ 477551 h 930271"/>
                  <a:gd name="T6" fmla="*/ 73921 w 194220"/>
                  <a:gd name="T7" fmla="*/ 479409 h 930271"/>
                  <a:gd name="T8" fmla="*/ 147841 w 194220"/>
                  <a:gd name="T9" fmla="*/ 882633 h 930271"/>
                  <a:gd name="T10" fmla="*/ 165013 w 194220"/>
                  <a:gd name="T11" fmla="*/ 926049 h 930271"/>
                  <a:gd name="T12" fmla="*/ 69915 w 194220"/>
                  <a:gd name="T13" fmla="*/ 926049 h 930271"/>
                  <a:gd name="T14" fmla="*/ 23438 w 194220"/>
                  <a:gd name="T15" fmla="*/ 739553 h 930271"/>
                  <a:gd name="T16" fmla="*/ 0 w 194220"/>
                  <a:gd name="T17" fmla="*/ 444104 h 930271"/>
                  <a:gd name="T18" fmla="*/ 676 w 194220"/>
                  <a:gd name="T19" fmla="*/ 443639 h 930271"/>
                  <a:gd name="T20" fmla="*/ 5410 w 194220"/>
                  <a:gd name="T21" fmla="*/ 440387 h 930271"/>
                  <a:gd name="T22" fmla="*/ 1803 w 194220"/>
                  <a:gd name="T23" fmla="*/ 380926 h 930271"/>
                  <a:gd name="T24" fmla="*/ 46877 w 194220"/>
                  <a:gd name="T25" fmla="*/ 111490 h 930271"/>
                  <a:gd name="T26" fmla="*/ 187505 w 194220"/>
                  <a:gd name="T27" fmla="*/ 0 h 9302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254">
                <a:extLst>
                  <a:ext uri="{FF2B5EF4-FFF2-40B4-BE49-F238E27FC236}">
                    <a16:creationId xmlns:a16="http://schemas.microsoft.com/office/drawing/2014/main" id="{C3AE6047-F34D-944B-9649-2FDF7F8D05E1}"/>
                  </a:ext>
                </a:extLst>
              </p:cNvPr>
              <p:cNvSpPr>
                <a:spLocks/>
              </p:cNvSpPr>
              <p:nvPr/>
            </p:nvSpPr>
            <p:spPr bwMode="auto">
              <a:xfrm>
                <a:off x="4421422" y="5932482"/>
                <a:ext cx="244554" cy="942894"/>
              </a:xfrm>
              <a:custGeom>
                <a:avLst/>
                <a:gdLst>
                  <a:gd name="T0" fmla="*/ 240947 w 245464"/>
                  <a:gd name="T1" fmla="*/ 27 h 943378"/>
                  <a:gd name="T2" fmla="*/ 59720 w 245464"/>
                  <a:gd name="T3" fmla="*/ 223449 h 943378"/>
                  <a:gd name="T4" fmla="*/ 98472 w 245464"/>
                  <a:gd name="T5" fmla="*/ 940960 h 943378"/>
                  <a:gd name="T6" fmla="*/ 60401 w 245464"/>
                  <a:gd name="T7" fmla="*/ 940960 h 943378"/>
                  <a:gd name="T8" fmla="*/ 24940 w 245464"/>
                  <a:gd name="T9" fmla="*/ 229034 h 943378"/>
                  <a:gd name="T10" fmla="*/ 240947 w 245464"/>
                  <a:gd name="T11" fmla="*/ 27 h 943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8" name="Group 414">
              <a:extLst>
                <a:ext uri="{FF2B5EF4-FFF2-40B4-BE49-F238E27FC236}">
                  <a16:creationId xmlns:a16="http://schemas.microsoft.com/office/drawing/2014/main" id="{6C4DF047-F7AE-5B49-B4A8-7298219320AB}"/>
                </a:ext>
              </a:extLst>
            </p:cNvPr>
            <p:cNvGrpSpPr>
              <a:grpSpLocks/>
            </p:cNvGrpSpPr>
            <p:nvPr/>
          </p:nvGrpSpPr>
          <p:grpSpPr bwMode="auto">
            <a:xfrm>
              <a:off x="-1588" y="5363217"/>
              <a:ext cx="1522016" cy="1520695"/>
              <a:chOff x="-1588" y="5363217"/>
              <a:chExt cx="1522016" cy="1520695"/>
            </a:xfrm>
          </p:grpSpPr>
          <p:sp>
            <p:nvSpPr>
              <p:cNvPr id="356" name="Freeform 343">
                <a:extLst>
                  <a:ext uri="{FF2B5EF4-FFF2-40B4-BE49-F238E27FC236}">
                    <a16:creationId xmlns:a16="http://schemas.microsoft.com/office/drawing/2014/main" id="{5096E6C6-C833-7F43-AD97-0E470D67A144}"/>
                  </a:ext>
                </a:extLst>
              </p:cNvPr>
              <p:cNvSpPr>
                <a:spLocks/>
              </p:cNvSpPr>
              <p:nvPr/>
            </p:nvSpPr>
            <p:spPr bwMode="auto">
              <a:xfrm>
                <a:off x="-1588" y="5363217"/>
                <a:ext cx="1522016" cy="1520695"/>
              </a:xfrm>
              <a:custGeom>
                <a:avLst/>
                <a:gdLst>
                  <a:gd name="T0" fmla="*/ 569750 w 1522208"/>
                  <a:gd name="T1" fmla="*/ 1095 h 1521243"/>
                  <a:gd name="T2" fmla="*/ 813373 w 1522208"/>
                  <a:gd name="T3" fmla="*/ 149309 h 1521243"/>
                  <a:gd name="T4" fmla="*/ 1129874 w 1522208"/>
                  <a:gd name="T5" fmla="*/ 302480 h 1521243"/>
                  <a:gd name="T6" fmla="*/ 1521248 w 1522208"/>
                  <a:gd name="T7" fmla="*/ 1088749 h 1521243"/>
                  <a:gd name="T8" fmla="*/ 1391436 w 1522208"/>
                  <a:gd name="T9" fmla="*/ 1518505 h 1521243"/>
                  <a:gd name="T10" fmla="*/ 0 w 1522208"/>
                  <a:gd name="T11" fmla="*/ 1518505 h 1521243"/>
                  <a:gd name="T12" fmla="*/ 0 w 1522208"/>
                  <a:gd name="T13" fmla="*/ 452245 h 1521243"/>
                  <a:gd name="T14" fmla="*/ 214404 w 1522208"/>
                  <a:gd name="T15" fmla="*/ 336519 h 1521243"/>
                  <a:gd name="T16" fmla="*/ 493471 w 1522208"/>
                  <a:gd name="T17" fmla="*/ 19968 h 1521243"/>
                  <a:gd name="T18" fmla="*/ 569750 w 1522208"/>
                  <a:gd name="T19" fmla="*/ 1095 h 1521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344">
                <a:extLst>
                  <a:ext uri="{FF2B5EF4-FFF2-40B4-BE49-F238E27FC236}">
                    <a16:creationId xmlns:a16="http://schemas.microsoft.com/office/drawing/2014/main" id="{9DF88246-3B32-D54B-9411-AE8BD1DA80F8}"/>
                  </a:ext>
                </a:extLst>
              </p:cNvPr>
              <p:cNvSpPr>
                <a:spLocks/>
              </p:cNvSpPr>
              <p:nvPr/>
            </p:nvSpPr>
            <p:spPr bwMode="auto">
              <a:xfrm>
                <a:off x="-1588" y="5667610"/>
                <a:ext cx="1425622" cy="1216302"/>
              </a:xfrm>
              <a:custGeom>
                <a:avLst/>
                <a:gdLst>
                  <a:gd name="T0" fmla="*/ 662513 w 1425345"/>
                  <a:gd name="T1" fmla="*/ 221 h 1216628"/>
                  <a:gd name="T2" fmla="*/ 910634 w 1425345"/>
                  <a:gd name="T3" fmla="*/ 83982 h 1216628"/>
                  <a:gd name="T4" fmla="*/ 1422223 w 1425345"/>
                  <a:gd name="T5" fmla="*/ 740484 h 1216628"/>
                  <a:gd name="T6" fmla="*/ 1294888 w 1425345"/>
                  <a:gd name="T7" fmla="*/ 1214998 h 1216628"/>
                  <a:gd name="T8" fmla="*/ 42921 w 1425345"/>
                  <a:gd name="T9" fmla="*/ 1214998 h 1216628"/>
                  <a:gd name="T10" fmla="*/ 0 w 1425345"/>
                  <a:gd name="T11" fmla="*/ 1056832 h 1216628"/>
                  <a:gd name="T12" fmla="*/ 0 w 1425345"/>
                  <a:gd name="T13" fmla="*/ 339101 h 1216628"/>
                  <a:gd name="T14" fmla="*/ 409273 w 1425345"/>
                  <a:gd name="T15" fmla="*/ 97591 h 1216628"/>
                  <a:gd name="T16" fmla="*/ 662513 w 1425345"/>
                  <a:gd name="T17" fmla="*/ 221 h 12166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345">
                <a:extLst>
                  <a:ext uri="{FF2B5EF4-FFF2-40B4-BE49-F238E27FC236}">
                    <a16:creationId xmlns:a16="http://schemas.microsoft.com/office/drawing/2014/main" id="{984457A1-2EA6-FE49-BDFD-A9B663C3AA30}"/>
                  </a:ext>
                </a:extLst>
              </p:cNvPr>
              <p:cNvSpPr>
                <a:spLocks/>
              </p:cNvSpPr>
              <p:nvPr/>
            </p:nvSpPr>
            <p:spPr bwMode="auto">
              <a:xfrm>
                <a:off x="907816" y="5751318"/>
                <a:ext cx="487045" cy="1132594"/>
              </a:xfrm>
              <a:custGeom>
                <a:avLst/>
                <a:gdLst>
                  <a:gd name="T0" fmla="*/ 0 w 488244"/>
                  <a:gd name="T1" fmla="*/ 0 h 1133433"/>
                  <a:gd name="T2" fmla="*/ 290000 w 488244"/>
                  <a:gd name="T3" fmla="*/ 135939 h 1133433"/>
                  <a:gd name="T4" fmla="*/ 472093 w 488244"/>
                  <a:gd name="T5" fmla="*/ 870017 h 1133433"/>
                  <a:gd name="T6" fmla="*/ 364032 w 488244"/>
                  <a:gd name="T7" fmla="*/ 1129244 h 1133433"/>
                  <a:gd name="T8" fmla="*/ 284625 w 488244"/>
                  <a:gd name="T9" fmla="*/ 1129244 h 1133433"/>
                  <a:gd name="T10" fmla="*/ 431628 w 488244"/>
                  <a:gd name="T11" fmla="*/ 649114 h 1133433"/>
                  <a:gd name="T12" fmla="*/ 151745 w 488244"/>
                  <a:gd name="T13" fmla="*/ 74768 h 1133433"/>
                  <a:gd name="T14" fmla="*/ 0 w 488244"/>
                  <a:gd name="T15" fmla="*/ 0 h 11334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346">
                <a:extLst>
                  <a:ext uri="{FF2B5EF4-FFF2-40B4-BE49-F238E27FC236}">
                    <a16:creationId xmlns:a16="http://schemas.microsoft.com/office/drawing/2014/main" id="{D045FBBE-4A80-7246-82EB-31CEBE6C5F76}"/>
                  </a:ext>
                </a:extLst>
              </p:cNvPr>
              <p:cNvSpPr>
                <a:spLocks/>
              </p:cNvSpPr>
              <p:nvPr/>
            </p:nvSpPr>
            <p:spPr bwMode="auto">
              <a:xfrm>
                <a:off x="829179" y="5883221"/>
                <a:ext cx="371626" cy="966447"/>
              </a:xfrm>
              <a:custGeom>
                <a:avLst/>
                <a:gdLst>
                  <a:gd name="T0" fmla="*/ 2147483647 w 96"/>
                  <a:gd name="T1" fmla="*/ 2147483647 h 311"/>
                  <a:gd name="T2" fmla="*/ 2147483647 w 96"/>
                  <a:gd name="T3" fmla="*/ 2147483647 h 311"/>
                  <a:gd name="T4" fmla="*/ 2147483647 w 96"/>
                  <a:gd name="T5" fmla="*/ 2147483647 h 311"/>
                  <a:gd name="T6" fmla="*/ 2147483647 w 96"/>
                  <a:gd name="T7" fmla="*/ 2147483647 h 311"/>
                  <a:gd name="T8" fmla="*/ 0 w 96"/>
                  <a:gd name="T9" fmla="*/ 0 h 311"/>
                  <a:gd name="T10" fmla="*/ 2147483647 w 96"/>
                  <a:gd name="T11" fmla="*/ 2147483647 h 3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347">
                <a:extLst>
                  <a:ext uri="{FF2B5EF4-FFF2-40B4-BE49-F238E27FC236}">
                    <a16:creationId xmlns:a16="http://schemas.microsoft.com/office/drawing/2014/main" id="{9012DD2D-9822-CE44-A5E8-AB7985701A88}"/>
                  </a:ext>
                </a:extLst>
              </p:cNvPr>
              <p:cNvSpPr>
                <a:spLocks/>
              </p:cNvSpPr>
              <p:nvPr/>
            </p:nvSpPr>
            <p:spPr bwMode="auto">
              <a:xfrm>
                <a:off x="191201" y="5883221"/>
                <a:ext cx="168690" cy="924593"/>
              </a:xfrm>
              <a:custGeom>
                <a:avLst/>
                <a:gdLst>
                  <a:gd name="T0" fmla="*/ 2147483647 w 63"/>
                  <a:gd name="T1" fmla="*/ 0 h 329"/>
                  <a:gd name="T2" fmla="*/ 2147483647 w 63"/>
                  <a:gd name="T3" fmla="*/ 2147483647 h 329"/>
                  <a:gd name="T4" fmla="*/ 2147483647 w 63"/>
                  <a:gd name="T5" fmla="*/ 2147483647 h 329"/>
                  <a:gd name="T6" fmla="*/ 2147483647 w 63"/>
                  <a:gd name="T7" fmla="*/ 2147483647 h 329"/>
                  <a:gd name="T8" fmla="*/ 2147483647 w 63"/>
                  <a:gd name="T9" fmla="*/ 2147483647 h 329"/>
                  <a:gd name="T10" fmla="*/ 2147483647 w 63"/>
                  <a:gd name="T11" fmla="*/ 0 h 3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348">
                <a:extLst>
                  <a:ext uri="{FF2B5EF4-FFF2-40B4-BE49-F238E27FC236}">
                    <a16:creationId xmlns:a16="http://schemas.microsoft.com/office/drawing/2014/main" id="{991DD76F-32DF-E343-A9EF-0F9D40D88E9D}"/>
                  </a:ext>
                </a:extLst>
              </p:cNvPr>
              <p:cNvSpPr>
                <a:spLocks/>
              </p:cNvSpPr>
              <p:nvPr/>
            </p:nvSpPr>
            <p:spPr bwMode="auto">
              <a:xfrm>
                <a:off x="321841" y="5460876"/>
                <a:ext cx="578366" cy="369077"/>
              </a:xfrm>
              <a:custGeom>
                <a:avLst/>
                <a:gdLst>
                  <a:gd name="T0" fmla="*/ 2147483647 w 170"/>
                  <a:gd name="T1" fmla="*/ 0 h 108"/>
                  <a:gd name="T2" fmla="*/ 2147483647 w 170"/>
                  <a:gd name="T3" fmla="*/ 0 h 108"/>
                  <a:gd name="T4" fmla="*/ 2147483647 w 170"/>
                  <a:gd name="T5" fmla="*/ 2147483647 h 108"/>
                  <a:gd name="T6" fmla="*/ 2147483647 w 170"/>
                  <a:gd name="T7" fmla="*/ 2147483647 h 108"/>
                  <a:gd name="T8" fmla="*/ 2147483647 w 170"/>
                  <a:gd name="T9" fmla="*/ 2147483647 h 108"/>
                  <a:gd name="T10" fmla="*/ 2147483647 w 170"/>
                  <a:gd name="T11" fmla="*/ 2147483647 h 108"/>
                  <a:gd name="T12" fmla="*/ 2147483647 w 170"/>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349">
                <a:extLst>
                  <a:ext uri="{FF2B5EF4-FFF2-40B4-BE49-F238E27FC236}">
                    <a16:creationId xmlns:a16="http://schemas.microsoft.com/office/drawing/2014/main" id="{613A5E25-E2E0-4848-B964-5EDC15933DCF}"/>
                  </a:ext>
                </a:extLst>
              </p:cNvPr>
              <p:cNvSpPr>
                <a:spLocks/>
              </p:cNvSpPr>
              <p:nvPr/>
            </p:nvSpPr>
            <p:spPr bwMode="auto">
              <a:xfrm>
                <a:off x="277449" y="5460876"/>
                <a:ext cx="489582" cy="412199"/>
              </a:xfrm>
              <a:custGeom>
                <a:avLst/>
                <a:gdLst>
                  <a:gd name="T0" fmla="*/ 2147483647 w 144"/>
                  <a:gd name="T1" fmla="*/ 0 h 121"/>
                  <a:gd name="T2" fmla="*/ 2147483647 w 144"/>
                  <a:gd name="T3" fmla="*/ 2147483647 h 121"/>
                  <a:gd name="T4" fmla="*/ 2147483647 w 144"/>
                  <a:gd name="T5" fmla="*/ 2147483647 h 121"/>
                  <a:gd name="T6" fmla="*/ 2147483647 w 144"/>
                  <a:gd name="T7" fmla="*/ 2147483647 h 121"/>
                  <a:gd name="T8" fmla="*/ 2147483647 w 144"/>
                  <a:gd name="T9" fmla="*/ 2147483647 h 121"/>
                  <a:gd name="T10" fmla="*/ 2147483647 w 144"/>
                  <a:gd name="T11" fmla="*/ 2147483647 h 121"/>
                  <a:gd name="T12" fmla="*/ 2147483647 w 144"/>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9" name="Group 415">
              <a:extLst>
                <a:ext uri="{FF2B5EF4-FFF2-40B4-BE49-F238E27FC236}">
                  <a16:creationId xmlns:a16="http://schemas.microsoft.com/office/drawing/2014/main" id="{96993B3C-7AE8-8046-89E2-CE63751C383E}"/>
                </a:ext>
              </a:extLst>
            </p:cNvPr>
            <p:cNvGrpSpPr>
              <a:grpSpLocks/>
            </p:cNvGrpSpPr>
            <p:nvPr/>
          </p:nvGrpSpPr>
          <p:grpSpPr bwMode="auto">
            <a:xfrm>
              <a:off x="1808342" y="5856587"/>
              <a:ext cx="1694510" cy="1018448"/>
              <a:chOff x="1622798" y="-214098"/>
              <a:chExt cx="1171573" cy="715547"/>
            </a:xfrm>
          </p:grpSpPr>
          <p:sp>
            <p:nvSpPr>
              <p:cNvPr id="350" name="Freeform 369">
                <a:extLst>
                  <a:ext uri="{FF2B5EF4-FFF2-40B4-BE49-F238E27FC236}">
                    <a16:creationId xmlns:a16="http://schemas.microsoft.com/office/drawing/2014/main" id="{67D52DCD-C221-F04C-9922-6B1FC57DBD56}"/>
                  </a:ext>
                </a:extLst>
              </p:cNvPr>
              <p:cNvSpPr>
                <a:spLocks/>
              </p:cNvSpPr>
              <p:nvPr/>
            </p:nvSpPr>
            <p:spPr bwMode="auto">
              <a:xfrm>
                <a:off x="1622798" y="-214098"/>
                <a:ext cx="1171573" cy="715546"/>
              </a:xfrm>
              <a:custGeom>
                <a:avLst/>
                <a:gdLst>
                  <a:gd name="T0" fmla="*/ 2147483647 w 402"/>
                  <a:gd name="T1" fmla="*/ 0 h 238"/>
                  <a:gd name="T2" fmla="*/ 2147483647 w 402"/>
                  <a:gd name="T3" fmla="*/ 2147483647 h 238"/>
                  <a:gd name="T4" fmla="*/ 2147483647 w 402"/>
                  <a:gd name="T5" fmla="*/ 2147483647 h 238"/>
                  <a:gd name="T6" fmla="*/ 2147483647 w 402"/>
                  <a:gd name="T7" fmla="*/ 2147483647 h 238"/>
                  <a:gd name="T8" fmla="*/ 2147483647 w 402"/>
                  <a:gd name="T9" fmla="*/ 2147483647 h 238"/>
                  <a:gd name="T10" fmla="*/ 2147483647 w 402"/>
                  <a:gd name="T11" fmla="*/ 2147483647 h 238"/>
                  <a:gd name="T12" fmla="*/ 2147483647 w 402"/>
                  <a:gd name="T13" fmla="*/ 2147483647 h 238"/>
                  <a:gd name="T14" fmla="*/ 2147483647 w 402"/>
                  <a:gd name="T15" fmla="*/ 2147483647 h 238"/>
                  <a:gd name="T16" fmla="*/ 2147483647 w 402"/>
                  <a:gd name="T17" fmla="*/ 2147483647 h 238"/>
                  <a:gd name="T18" fmla="*/ 2147483647 w 402"/>
                  <a:gd name="T19" fmla="*/ 2147483647 h 238"/>
                  <a:gd name="T20" fmla="*/ 2147483647 w 402"/>
                  <a:gd name="T21" fmla="*/ 2147483647 h 238"/>
                  <a:gd name="T22" fmla="*/ 2147483647 w 402"/>
                  <a:gd name="T23" fmla="*/ 2147483647 h 238"/>
                  <a:gd name="T24" fmla="*/ 2147483647 w 402"/>
                  <a:gd name="T25" fmla="*/ 2147483647 h 238"/>
                  <a:gd name="T26" fmla="*/ 2147483647 w 402"/>
                  <a:gd name="T27" fmla="*/ 0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370">
                <a:extLst>
                  <a:ext uri="{FF2B5EF4-FFF2-40B4-BE49-F238E27FC236}">
                    <a16:creationId xmlns:a16="http://schemas.microsoft.com/office/drawing/2014/main" id="{819EC718-486A-A54D-810A-4043B21A9B74}"/>
                  </a:ext>
                </a:extLst>
              </p:cNvPr>
              <p:cNvSpPr>
                <a:spLocks/>
              </p:cNvSpPr>
              <p:nvPr/>
            </p:nvSpPr>
            <p:spPr bwMode="auto">
              <a:xfrm>
                <a:off x="1937615" y="-64395"/>
                <a:ext cx="574386" cy="147921"/>
              </a:xfrm>
              <a:custGeom>
                <a:avLst/>
                <a:gdLst>
                  <a:gd name="T0" fmla="*/ 2147483647 w 197"/>
                  <a:gd name="T1" fmla="*/ 2147483647 h 51"/>
                  <a:gd name="T2" fmla="*/ 2147483647 w 197"/>
                  <a:gd name="T3" fmla="*/ 2147483647 h 51"/>
                  <a:gd name="T4" fmla="*/ 2147483647 w 197"/>
                  <a:gd name="T5" fmla="*/ 2147483647 h 51"/>
                  <a:gd name="T6" fmla="*/ 0 w 197"/>
                  <a:gd name="T7" fmla="*/ 2147483647 h 51"/>
                  <a:gd name="T8" fmla="*/ 2147483647 w 197"/>
                  <a:gd name="T9" fmla="*/ 2147483647 h 51"/>
                  <a:gd name="T10" fmla="*/ 2147483647 w 197"/>
                  <a:gd name="T11" fmla="*/ 2147483647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371">
                <a:extLst>
                  <a:ext uri="{FF2B5EF4-FFF2-40B4-BE49-F238E27FC236}">
                    <a16:creationId xmlns:a16="http://schemas.microsoft.com/office/drawing/2014/main" id="{EE5EB867-A656-C743-9B16-FBA7E0F42E77}"/>
                  </a:ext>
                </a:extLst>
              </p:cNvPr>
              <p:cNvSpPr>
                <a:spLocks/>
              </p:cNvSpPr>
              <p:nvPr/>
            </p:nvSpPr>
            <p:spPr bwMode="auto">
              <a:xfrm>
                <a:off x="1689444" y="-108058"/>
                <a:ext cx="1096157" cy="609506"/>
              </a:xfrm>
              <a:custGeom>
                <a:avLst/>
                <a:gdLst>
                  <a:gd name="T0" fmla="*/ 2147483647 w 376"/>
                  <a:gd name="T1" fmla="*/ 2147483647 h 194"/>
                  <a:gd name="T2" fmla="*/ 2147483647 w 376"/>
                  <a:gd name="T3" fmla="*/ 2147483647 h 194"/>
                  <a:gd name="T4" fmla="*/ 2147483647 w 376"/>
                  <a:gd name="T5" fmla="*/ 2147483647 h 194"/>
                  <a:gd name="T6" fmla="*/ 2147483647 w 376"/>
                  <a:gd name="T7" fmla="*/ 2147483647 h 194"/>
                  <a:gd name="T8" fmla="*/ 2147483647 w 376"/>
                  <a:gd name="T9" fmla="*/ 2147483647 h 194"/>
                  <a:gd name="T10" fmla="*/ 2147483647 w 376"/>
                  <a:gd name="T11" fmla="*/ 2147483647 h 194"/>
                  <a:gd name="T12" fmla="*/ 2147483647 w 376"/>
                  <a:gd name="T13" fmla="*/ 2147483647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372">
                <a:extLst>
                  <a:ext uri="{FF2B5EF4-FFF2-40B4-BE49-F238E27FC236}">
                    <a16:creationId xmlns:a16="http://schemas.microsoft.com/office/drawing/2014/main" id="{D82E0B57-8C51-0145-909B-8776E2DAB5D9}"/>
                  </a:ext>
                </a:extLst>
              </p:cNvPr>
              <p:cNvSpPr>
                <a:spLocks noEditPoints="1"/>
              </p:cNvSpPr>
              <p:nvPr/>
            </p:nvSpPr>
            <p:spPr bwMode="auto">
              <a:xfrm>
                <a:off x="1671906" y="-38553"/>
                <a:ext cx="1073357" cy="540001"/>
              </a:xfrm>
              <a:custGeom>
                <a:avLst/>
                <a:gdLst>
                  <a:gd name="T0" fmla="*/ 2147483647 w 368"/>
                  <a:gd name="T1" fmla="*/ 2147483647 h 179"/>
                  <a:gd name="T2" fmla="*/ 2147483647 w 368"/>
                  <a:gd name="T3" fmla="*/ 2147483647 h 179"/>
                  <a:gd name="T4" fmla="*/ 2147483647 w 368"/>
                  <a:gd name="T5" fmla="*/ 2147483647 h 179"/>
                  <a:gd name="T6" fmla="*/ 2147483647 w 368"/>
                  <a:gd name="T7" fmla="*/ 2147483647 h 179"/>
                  <a:gd name="T8" fmla="*/ 2147483647 w 368"/>
                  <a:gd name="T9" fmla="*/ 2147483647 h 179"/>
                  <a:gd name="T10" fmla="*/ 2147483647 w 368"/>
                  <a:gd name="T11" fmla="*/ 2147483647 h 179"/>
                  <a:gd name="T12" fmla="*/ 2147483647 w 368"/>
                  <a:gd name="T13" fmla="*/ 2147483647 h 179"/>
                  <a:gd name="T14" fmla="*/ 2147483647 w 368"/>
                  <a:gd name="T15" fmla="*/ 2147483647 h 179"/>
                  <a:gd name="T16" fmla="*/ 2147483647 w 368"/>
                  <a:gd name="T17" fmla="*/ 2147483647 h 179"/>
                  <a:gd name="T18" fmla="*/ 2147483647 w 368"/>
                  <a:gd name="T19" fmla="*/ 2147483647 h 179"/>
                  <a:gd name="T20" fmla="*/ 2147483647 w 368"/>
                  <a:gd name="T21" fmla="*/ 2147483647 h 179"/>
                  <a:gd name="T22" fmla="*/ 2147483647 w 368"/>
                  <a:gd name="T23" fmla="*/ 2147483647 h 179"/>
                  <a:gd name="T24" fmla="*/ 2147483647 w 368"/>
                  <a:gd name="T25" fmla="*/ 2147483647 h 179"/>
                  <a:gd name="T26" fmla="*/ 2147483647 w 368"/>
                  <a:gd name="T27" fmla="*/ 2147483647 h 179"/>
                  <a:gd name="T28" fmla="*/ 2147483647 w 368"/>
                  <a:gd name="T29" fmla="*/ 2147483647 h 179"/>
                  <a:gd name="T30" fmla="*/ 2147483647 w 368"/>
                  <a:gd name="T31" fmla="*/ 2147483647 h 179"/>
                  <a:gd name="T32" fmla="*/ 2147483647 w 368"/>
                  <a:gd name="T33" fmla="*/ 2147483647 h 179"/>
                  <a:gd name="T34" fmla="*/ 2147483647 w 368"/>
                  <a:gd name="T35" fmla="*/ 2147483647 h 179"/>
                  <a:gd name="T36" fmla="*/ 2147483647 w 368"/>
                  <a:gd name="T37" fmla="*/ 2147483647 h 179"/>
                  <a:gd name="T38" fmla="*/ 2147483647 w 368"/>
                  <a:gd name="T39" fmla="*/ 2147483647 h 179"/>
                  <a:gd name="T40" fmla="*/ 2147483647 w 368"/>
                  <a:gd name="T41" fmla="*/ 2147483647 h 179"/>
                  <a:gd name="T42" fmla="*/ 2147483647 w 368"/>
                  <a:gd name="T43" fmla="*/ 2147483647 h 179"/>
                  <a:gd name="T44" fmla="*/ 2147483647 w 368"/>
                  <a:gd name="T45" fmla="*/ 2147483647 h 179"/>
                  <a:gd name="T46" fmla="*/ 2147483647 w 368"/>
                  <a:gd name="T47" fmla="*/ 2147483647 h 179"/>
                  <a:gd name="T48" fmla="*/ 2147483647 w 368"/>
                  <a:gd name="T49" fmla="*/ 2147483647 h 179"/>
                  <a:gd name="T50" fmla="*/ 2147483647 w 368"/>
                  <a:gd name="T51" fmla="*/ 2147483647 h 179"/>
                  <a:gd name="T52" fmla="*/ 2147483647 w 368"/>
                  <a:gd name="T53" fmla="*/ 2147483647 h 179"/>
                  <a:gd name="T54" fmla="*/ 2147483647 w 368"/>
                  <a:gd name="T55" fmla="*/ 2147483647 h 179"/>
                  <a:gd name="T56" fmla="*/ 2147483647 w 368"/>
                  <a:gd name="T57" fmla="*/ 2147483647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373">
                <a:extLst>
                  <a:ext uri="{FF2B5EF4-FFF2-40B4-BE49-F238E27FC236}">
                    <a16:creationId xmlns:a16="http://schemas.microsoft.com/office/drawing/2014/main" id="{02F34F04-1D96-DF40-B6AA-EFFD137A721C}"/>
                  </a:ext>
                </a:extLst>
              </p:cNvPr>
              <p:cNvSpPr>
                <a:spLocks/>
              </p:cNvSpPr>
              <p:nvPr/>
            </p:nvSpPr>
            <p:spPr bwMode="auto">
              <a:xfrm>
                <a:off x="2085815" y="-156177"/>
                <a:ext cx="269217" cy="269110"/>
              </a:xfrm>
              <a:custGeom>
                <a:avLst/>
                <a:gdLst>
                  <a:gd name="T0" fmla="*/ 0 w 92"/>
                  <a:gd name="T1" fmla="*/ 2147483647 h 92"/>
                  <a:gd name="T2" fmla="*/ 2147483647 w 92"/>
                  <a:gd name="T3" fmla="*/ 2147483647 h 92"/>
                  <a:gd name="T4" fmla="*/ 2147483647 w 92"/>
                  <a:gd name="T5" fmla="*/ 2147483647 h 92"/>
                  <a:gd name="T6" fmla="*/ 2147483647 w 92"/>
                  <a:gd name="T7" fmla="*/ 2147483647 h 92"/>
                  <a:gd name="T8" fmla="*/ 2147483647 w 92"/>
                  <a:gd name="T9" fmla="*/ 2147483647 h 92"/>
                  <a:gd name="T10" fmla="*/ 2147483647 w 92"/>
                  <a:gd name="T11" fmla="*/ 2147483647 h 92"/>
                  <a:gd name="T12" fmla="*/ 2147483647 w 92"/>
                  <a:gd name="T13" fmla="*/ 2147483647 h 92"/>
                  <a:gd name="T14" fmla="*/ 0 w 92"/>
                  <a:gd name="T15" fmla="*/ 2147483647 h 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374">
                <a:extLst>
                  <a:ext uri="{FF2B5EF4-FFF2-40B4-BE49-F238E27FC236}">
                    <a16:creationId xmlns:a16="http://schemas.microsoft.com/office/drawing/2014/main" id="{24EAD10B-0D82-664A-8DB0-3F671C69EA4E}"/>
                  </a:ext>
                </a:extLst>
              </p:cNvPr>
              <p:cNvSpPr>
                <a:spLocks/>
              </p:cNvSpPr>
              <p:nvPr/>
            </p:nvSpPr>
            <p:spPr bwMode="auto">
              <a:xfrm>
                <a:off x="2089323" y="-141029"/>
                <a:ext cx="287632" cy="262872"/>
              </a:xfrm>
              <a:custGeom>
                <a:avLst/>
                <a:gdLst>
                  <a:gd name="T0" fmla="*/ 0 w 99"/>
                  <a:gd name="T1" fmla="*/ 2147483647 h 90"/>
                  <a:gd name="T2" fmla="*/ 2147483647 w 99"/>
                  <a:gd name="T3" fmla="*/ 2147483647 h 90"/>
                  <a:gd name="T4" fmla="*/ 2147483647 w 99"/>
                  <a:gd name="T5" fmla="*/ 2147483647 h 90"/>
                  <a:gd name="T6" fmla="*/ 2147483647 w 99"/>
                  <a:gd name="T7" fmla="*/ 2147483647 h 90"/>
                  <a:gd name="T8" fmla="*/ 2147483647 w 99"/>
                  <a:gd name="T9" fmla="*/ 2147483647 h 90"/>
                  <a:gd name="T10" fmla="*/ 2147483647 w 99"/>
                  <a:gd name="T11" fmla="*/ 2147483647 h 90"/>
                  <a:gd name="T12" fmla="*/ 2147483647 w 99"/>
                  <a:gd name="T13" fmla="*/ 0 h 90"/>
                  <a:gd name="T14" fmla="*/ 2147483647 w 99"/>
                  <a:gd name="T15" fmla="*/ 2147483647 h 90"/>
                  <a:gd name="T16" fmla="*/ 2147483647 w 99"/>
                  <a:gd name="T17" fmla="*/ 2147483647 h 90"/>
                  <a:gd name="T18" fmla="*/ 2147483647 w 99"/>
                  <a:gd name="T19" fmla="*/ 2147483647 h 90"/>
                  <a:gd name="T20" fmla="*/ 2147483647 w 99"/>
                  <a:gd name="T21" fmla="*/ 2147483647 h 90"/>
                  <a:gd name="T22" fmla="*/ 0 w 99"/>
                  <a:gd name="T23" fmla="*/ 2147483647 h 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19" name="Group 52">
            <a:extLst>
              <a:ext uri="{FF2B5EF4-FFF2-40B4-BE49-F238E27FC236}">
                <a16:creationId xmlns:a16="http://schemas.microsoft.com/office/drawing/2014/main" id="{44144C4C-00C5-A04B-8B3B-3CEACB5499F6}"/>
              </a:ext>
            </a:extLst>
          </p:cNvPr>
          <p:cNvGrpSpPr>
            <a:grpSpLocks noChangeAspect="1"/>
          </p:cNvGrpSpPr>
          <p:nvPr/>
        </p:nvGrpSpPr>
        <p:grpSpPr bwMode="auto">
          <a:xfrm rot="-1651836">
            <a:off x="369888" y="506413"/>
            <a:ext cx="892175" cy="1022350"/>
            <a:chOff x="4634" y="754"/>
            <a:chExt cx="1164" cy="1332"/>
          </a:xfrm>
        </p:grpSpPr>
        <p:sp>
          <p:nvSpPr>
            <p:cNvPr id="420" name="Freeform 53">
              <a:extLst>
                <a:ext uri="{FF2B5EF4-FFF2-40B4-BE49-F238E27FC236}">
                  <a16:creationId xmlns:a16="http://schemas.microsoft.com/office/drawing/2014/main" id="{F3E00355-A69E-0F47-BEC8-9638CD1AA00E}"/>
                </a:ext>
              </a:extLst>
            </p:cNvPr>
            <p:cNvSpPr>
              <a:spLocks/>
            </p:cNvSpPr>
            <p:nvPr/>
          </p:nvSpPr>
          <p:spPr bwMode="auto">
            <a:xfrm>
              <a:off x="4634" y="753"/>
              <a:ext cx="1164" cy="1235"/>
            </a:xfrm>
            <a:custGeom>
              <a:avLst/>
              <a:gdLst>
                <a:gd name="T0" fmla="*/ 37260 w 493"/>
                <a:gd name="T1" fmla="*/ 80780 h 523"/>
                <a:gd name="T2" fmla="*/ 5223 w 493"/>
                <a:gd name="T3" fmla="*/ 57211 h 523"/>
                <a:gd name="T4" fmla="*/ 19729 w 493"/>
                <a:gd name="T5" fmla="*/ 63953 h 523"/>
                <a:gd name="T6" fmla="*/ 10039 w 493"/>
                <a:gd name="T7" fmla="*/ 19248 h 523"/>
                <a:gd name="T8" fmla="*/ 31050 w 493"/>
                <a:gd name="T9" fmla="*/ 41107 h 523"/>
                <a:gd name="T10" fmla="*/ 57898 w 493"/>
                <a:gd name="T11" fmla="*/ 0 h 523"/>
                <a:gd name="T12" fmla="*/ 55752 w 493"/>
                <a:gd name="T13" fmla="*/ 46271 h 523"/>
                <a:gd name="T14" fmla="*/ 85397 w 493"/>
                <a:gd name="T15" fmla="*/ 32459 h 523"/>
                <a:gd name="T16" fmla="*/ 69113 w 493"/>
                <a:gd name="T17" fmla="*/ 64175 h 523"/>
                <a:gd name="T18" fmla="*/ 80708 w 493"/>
                <a:gd name="T19" fmla="*/ 61533 h 523"/>
                <a:gd name="T20" fmla="*/ 37260 w 493"/>
                <a:gd name="T21" fmla="*/ 80780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54">
              <a:extLst>
                <a:ext uri="{FF2B5EF4-FFF2-40B4-BE49-F238E27FC236}">
                  <a16:creationId xmlns:a16="http://schemas.microsoft.com/office/drawing/2014/main" id="{DA465A72-BC9F-B74F-9E32-0AFE1836521D}"/>
                </a:ext>
              </a:extLst>
            </p:cNvPr>
            <p:cNvSpPr>
              <a:spLocks/>
            </p:cNvSpPr>
            <p:nvPr/>
          </p:nvSpPr>
          <p:spPr bwMode="auto">
            <a:xfrm>
              <a:off x="4733" y="820"/>
              <a:ext cx="986" cy="1003"/>
            </a:xfrm>
            <a:custGeom>
              <a:avLst/>
              <a:gdLst>
                <a:gd name="T0" fmla="*/ 38416 w 418"/>
                <a:gd name="T1" fmla="*/ 73933 h 424"/>
                <a:gd name="T2" fmla="*/ 66319 w 418"/>
                <a:gd name="T3" fmla="*/ 62758 h 424"/>
                <a:gd name="T4" fmla="*/ 52352 w 418"/>
                <a:gd name="T5" fmla="*/ 63104 h 424"/>
                <a:gd name="T6" fmla="*/ 71862 w 418"/>
                <a:gd name="T7" fmla="*/ 34376 h 424"/>
                <a:gd name="T8" fmla="*/ 43969 w 418"/>
                <a:gd name="T9" fmla="*/ 46966 h 424"/>
                <a:gd name="T10" fmla="*/ 46868 w 418"/>
                <a:gd name="T11" fmla="*/ 0 h 424"/>
                <a:gd name="T12" fmla="*/ 25858 w 418"/>
                <a:gd name="T13" fmla="*/ 42372 h 424"/>
                <a:gd name="T14" fmla="*/ 4307 w 418"/>
                <a:gd name="T15" fmla="*/ 22083 h 424"/>
                <a:gd name="T16" fmla="*/ 22419 w 418"/>
                <a:gd name="T17" fmla="*/ 63910 h 424"/>
                <a:gd name="T18" fmla="*/ 5168 w 418"/>
                <a:gd name="T19" fmla="*/ 59395 h 424"/>
                <a:gd name="T20" fmla="*/ 37390 w 418"/>
                <a:gd name="T21" fmla="*/ 74302 h 424"/>
                <a:gd name="T22" fmla="*/ 38416 w 418"/>
                <a:gd name="T23" fmla="*/ 73933 h 424"/>
                <a:gd name="T24" fmla="*/ 38416 w 418"/>
                <a:gd name="T25" fmla="*/ 73933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55">
              <a:extLst>
                <a:ext uri="{FF2B5EF4-FFF2-40B4-BE49-F238E27FC236}">
                  <a16:creationId xmlns:a16="http://schemas.microsoft.com/office/drawing/2014/main" id="{2694CD8C-8579-2649-B3B0-C2B6BD5D8FDF}"/>
                </a:ext>
              </a:extLst>
            </p:cNvPr>
            <p:cNvSpPr>
              <a:spLocks/>
            </p:cNvSpPr>
            <p:nvPr/>
          </p:nvSpPr>
          <p:spPr bwMode="auto">
            <a:xfrm>
              <a:off x="5121" y="1086"/>
              <a:ext cx="162" cy="697"/>
            </a:xfrm>
            <a:custGeom>
              <a:avLst/>
              <a:gdLst>
                <a:gd name="T0" fmla="*/ 8842 w 69"/>
                <a:gd name="T1" fmla="*/ 51318 h 295"/>
                <a:gd name="T2" fmla="*/ 11542 w 69"/>
                <a:gd name="T3" fmla="*/ 0 h 295"/>
                <a:gd name="T4" fmla="*/ 8842 w 69"/>
                <a:gd name="T5" fmla="*/ 51318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56">
              <a:extLst>
                <a:ext uri="{FF2B5EF4-FFF2-40B4-BE49-F238E27FC236}">
                  <a16:creationId xmlns:a16="http://schemas.microsoft.com/office/drawing/2014/main" id="{64A6522B-D90D-8648-BE57-E26B6FC0D9BD}"/>
                </a:ext>
              </a:extLst>
            </p:cNvPr>
            <p:cNvSpPr>
              <a:spLocks/>
            </p:cNvSpPr>
            <p:nvPr/>
          </p:nvSpPr>
          <p:spPr bwMode="auto">
            <a:xfrm>
              <a:off x="4860" y="1287"/>
              <a:ext cx="317" cy="339"/>
            </a:xfrm>
            <a:custGeom>
              <a:avLst/>
              <a:gdLst>
                <a:gd name="T0" fmla="*/ 23489 w 134"/>
                <a:gd name="T1" fmla="*/ 25392 h 143"/>
                <a:gd name="T2" fmla="*/ 0 w 134"/>
                <a:gd name="T3" fmla="*/ 0 h 143"/>
                <a:gd name="T4" fmla="*/ 23489 w 134"/>
                <a:gd name="T5" fmla="*/ 25392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57">
              <a:extLst>
                <a:ext uri="{FF2B5EF4-FFF2-40B4-BE49-F238E27FC236}">
                  <a16:creationId xmlns:a16="http://schemas.microsoft.com/office/drawing/2014/main" id="{C1826D20-3200-EB4B-8475-E0A9CF497C1A}"/>
                </a:ext>
              </a:extLst>
            </p:cNvPr>
            <p:cNvSpPr>
              <a:spLocks/>
            </p:cNvSpPr>
            <p:nvPr/>
          </p:nvSpPr>
          <p:spPr bwMode="auto">
            <a:xfrm>
              <a:off x="4910" y="1703"/>
              <a:ext cx="278" cy="95"/>
            </a:xfrm>
            <a:custGeom>
              <a:avLst/>
              <a:gdLst>
                <a:gd name="T0" fmla="*/ 21076 w 117"/>
                <a:gd name="T1" fmla="*/ 3954 h 40"/>
                <a:gd name="T2" fmla="*/ 0 w 117"/>
                <a:gd name="T3" fmla="*/ 0 h 40"/>
                <a:gd name="T4" fmla="*/ 21076 w 117"/>
                <a:gd name="T5" fmla="*/ 3954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58">
              <a:extLst>
                <a:ext uri="{FF2B5EF4-FFF2-40B4-BE49-F238E27FC236}">
                  <a16:creationId xmlns:a16="http://schemas.microsoft.com/office/drawing/2014/main" id="{7957A504-FBA8-F74C-BB12-AF2800FF19DB}"/>
                </a:ext>
              </a:extLst>
            </p:cNvPr>
            <p:cNvSpPr>
              <a:spLocks/>
            </p:cNvSpPr>
            <p:nvPr/>
          </p:nvSpPr>
          <p:spPr bwMode="auto">
            <a:xfrm>
              <a:off x="5258" y="1401"/>
              <a:ext cx="387" cy="261"/>
            </a:xfrm>
            <a:custGeom>
              <a:avLst/>
              <a:gdLst>
                <a:gd name="T0" fmla="*/ 0 w 164"/>
                <a:gd name="T1" fmla="*/ 18730 h 110"/>
                <a:gd name="T2" fmla="*/ 28305 w 164"/>
                <a:gd name="T3" fmla="*/ 0 h 110"/>
                <a:gd name="T4" fmla="*/ 0 w 164"/>
                <a:gd name="T5" fmla="*/ 18730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59">
              <a:extLst>
                <a:ext uri="{FF2B5EF4-FFF2-40B4-BE49-F238E27FC236}">
                  <a16:creationId xmlns:a16="http://schemas.microsoft.com/office/drawing/2014/main" id="{BCDB27A4-6D8C-8048-AF9D-7048AB523C60}"/>
                </a:ext>
              </a:extLst>
            </p:cNvPr>
            <p:cNvSpPr>
              <a:spLocks/>
            </p:cNvSpPr>
            <p:nvPr/>
          </p:nvSpPr>
          <p:spPr bwMode="auto">
            <a:xfrm>
              <a:off x="5238" y="1692"/>
              <a:ext cx="373" cy="118"/>
            </a:xfrm>
            <a:custGeom>
              <a:avLst/>
              <a:gdLst>
                <a:gd name="T0" fmla="*/ 0 w 158"/>
                <a:gd name="T1" fmla="*/ 4467 h 50"/>
                <a:gd name="T2" fmla="*/ 27364 w 158"/>
                <a:gd name="T3" fmla="*/ 0 h 50"/>
                <a:gd name="T4" fmla="*/ 0 w 158"/>
                <a:gd name="T5" fmla="*/ 446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60">
              <a:extLst>
                <a:ext uri="{FF2B5EF4-FFF2-40B4-BE49-F238E27FC236}">
                  <a16:creationId xmlns:a16="http://schemas.microsoft.com/office/drawing/2014/main" id="{B822051B-4625-EC4C-83ED-BA11E3A95381}"/>
                </a:ext>
              </a:extLst>
            </p:cNvPr>
            <p:cNvSpPr>
              <a:spLocks/>
            </p:cNvSpPr>
            <p:nvPr/>
          </p:nvSpPr>
          <p:spPr bwMode="auto">
            <a:xfrm>
              <a:off x="5042" y="1843"/>
              <a:ext cx="184" cy="242"/>
            </a:xfrm>
            <a:custGeom>
              <a:avLst/>
              <a:gdLst>
                <a:gd name="T0" fmla="*/ 9391 w 79"/>
                <a:gd name="T1" fmla="*/ 1114 h 101"/>
                <a:gd name="T2" fmla="*/ 1796 w 79"/>
                <a:gd name="T3" fmla="*/ 19118 h 101"/>
                <a:gd name="T4" fmla="*/ 0 w 79"/>
                <a:gd name="T5" fmla="*/ 17371 h 101"/>
                <a:gd name="T6" fmla="*/ 7833 w 79"/>
                <a:gd name="T7" fmla="*/ 10976 h 101"/>
                <a:gd name="T8" fmla="*/ 8301 w 79"/>
                <a:gd name="T9" fmla="*/ 0 h 101"/>
                <a:gd name="T10" fmla="*/ 9391 w 79"/>
                <a:gd name="T11" fmla="*/ 1114 h 101"/>
                <a:gd name="T12" fmla="*/ 9391 w 79"/>
                <a:gd name="T13" fmla="*/ 1114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28" name="Group 52">
            <a:extLst>
              <a:ext uri="{FF2B5EF4-FFF2-40B4-BE49-F238E27FC236}">
                <a16:creationId xmlns:a16="http://schemas.microsoft.com/office/drawing/2014/main" id="{FCABC625-7543-844B-A118-5778861E3ECA}"/>
              </a:ext>
            </a:extLst>
          </p:cNvPr>
          <p:cNvGrpSpPr>
            <a:grpSpLocks noChangeAspect="1"/>
          </p:cNvGrpSpPr>
          <p:nvPr/>
        </p:nvGrpSpPr>
        <p:grpSpPr bwMode="auto">
          <a:xfrm rot="5825446">
            <a:off x="11635582" y="394494"/>
            <a:ext cx="407987" cy="466725"/>
            <a:chOff x="4634" y="754"/>
            <a:chExt cx="1164" cy="1332"/>
          </a:xfrm>
        </p:grpSpPr>
        <p:sp>
          <p:nvSpPr>
            <p:cNvPr id="429" name="Freeform 53">
              <a:extLst>
                <a:ext uri="{FF2B5EF4-FFF2-40B4-BE49-F238E27FC236}">
                  <a16:creationId xmlns:a16="http://schemas.microsoft.com/office/drawing/2014/main" id="{FFB7CAD8-EF2E-EA4A-AA5C-85AFABF455E2}"/>
                </a:ext>
              </a:extLst>
            </p:cNvPr>
            <p:cNvSpPr>
              <a:spLocks/>
            </p:cNvSpPr>
            <p:nvPr/>
          </p:nvSpPr>
          <p:spPr bwMode="auto">
            <a:xfrm>
              <a:off x="4619" y="788"/>
              <a:ext cx="1164" cy="1237"/>
            </a:xfrm>
            <a:custGeom>
              <a:avLst/>
              <a:gdLst>
                <a:gd name="T0" fmla="*/ 37260 w 493"/>
                <a:gd name="T1" fmla="*/ 81557 h 523"/>
                <a:gd name="T2" fmla="*/ 5223 w 493"/>
                <a:gd name="T3" fmla="*/ 57810 h 523"/>
                <a:gd name="T4" fmla="*/ 19729 w 493"/>
                <a:gd name="T5" fmla="*/ 64624 h 523"/>
                <a:gd name="T6" fmla="*/ 10039 w 493"/>
                <a:gd name="T7" fmla="*/ 19463 h 523"/>
                <a:gd name="T8" fmla="*/ 31050 w 493"/>
                <a:gd name="T9" fmla="*/ 41531 h 523"/>
                <a:gd name="T10" fmla="*/ 57898 w 493"/>
                <a:gd name="T11" fmla="*/ 0 h 523"/>
                <a:gd name="T12" fmla="*/ 55752 w 493"/>
                <a:gd name="T13" fmla="*/ 46784 h 523"/>
                <a:gd name="T14" fmla="*/ 85397 w 493"/>
                <a:gd name="T15" fmla="*/ 32708 h 523"/>
                <a:gd name="T16" fmla="*/ 69113 w 493"/>
                <a:gd name="T17" fmla="*/ 64780 h 523"/>
                <a:gd name="T18" fmla="*/ 80708 w 493"/>
                <a:gd name="T19" fmla="*/ 62186 h 523"/>
                <a:gd name="T20" fmla="*/ 37260 w 493"/>
                <a:gd name="T21" fmla="*/ 8155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Freeform 54">
              <a:extLst>
                <a:ext uri="{FF2B5EF4-FFF2-40B4-BE49-F238E27FC236}">
                  <a16:creationId xmlns:a16="http://schemas.microsoft.com/office/drawing/2014/main" id="{FE769CE0-4F6B-0E4E-8E8B-F415C8C746AB}"/>
                </a:ext>
              </a:extLst>
            </p:cNvPr>
            <p:cNvSpPr>
              <a:spLocks/>
            </p:cNvSpPr>
            <p:nvPr/>
          </p:nvSpPr>
          <p:spPr bwMode="auto">
            <a:xfrm>
              <a:off x="4726" y="857"/>
              <a:ext cx="987" cy="997"/>
            </a:xfrm>
            <a:custGeom>
              <a:avLst/>
              <a:gdLst>
                <a:gd name="T0" fmla="*/ 38665 w 418"/>
                <a:gd name="T1" fmla="*/ 71325 h 424"/>
                <a:gd name="T2" fmla="*/ 66705 w 418"/>
                <a:gd name="T3" fmla="*/ 60532 h 424"/>
                <a:gd name="T4" fmla="*/ 52689 w 418"/>
                <a:gd name="T5" fmla="*/ 60897 h 424"/>
                <a:gd name="T6" fmla="*/ 72304 w 418"/>
                <a:gd name="T7" fmla="*/ 33141 h 424"/>
                <a:gd name="T8" fmla="*/ 44169 w 418"/>
                <a:gd name="T9" fmla="*/ 45272 h 424"/>
                <a:gd name="T10" fmla="*/ 47130 w 418"/>
                <a:gd name="T11" fmla="*/ 0 h 424"/>
                <a:gd name="T12" fmla="*/ 25988 w 418"/>
                <a:gd name="T13" fmla="*/ 40905 h 424"/>
                <a:gd name="T14" fmla="*/ 4316 w 418"/>
                <a:gd name="T15" fmla="*/ 21283 h 424"/>
                <a:gd name="T16" fmla="*/ 22536 w 418"/>
                <a:gd name="T17" fmla="*/ 61689 h 424"/>
                <a:gd name="T18" fmla="*/ 5223 w 418"/>
                <a:gd name="T19" fmla="*/ 57299 h 424"/>
                <a:gd name="T20" fmla="*/ 37584 w 418"/>
                <a:gd name="T21" fmla="*/ 71664 h 424"/>
                <a:gd name="T22" fmla="*/ 38665 w 418"/>
                <a:gd name="T23" fmla="*/ 71325 h 424"/>
                <a:gd name="T24" fmla="*/ 38665 w 418"/>
                <a:gd name="T25" fmla="*/ 71325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 name="Freeform 55">
              <a:extLst>
                <a:ext uri="{FF2B5EF4-FFF2-40B4-BE49-F238E27FC236}">
                  <a16:creationId xmlns:a16="http://schemas.microsoft.com/office/drawing/2014/main" id="{F2BC6E97-21AE-624D-AAB5-6ECE40806702}"/>
                </a:ext>
              </a:extLst>
            </p:cNvPr>
            <p:cNvSpPr>
              <a:spLocks/>
            </p:cNvSpPr>
            <p:nvPr/>
          </p:nvSpPr>
          <p:spPr bwMode="auto">
            <a:xfrm>
              <a:off x="5112" y="1129"/>
              <a:ext cx="163" cy="702"/>
            </a:xfrm>
            <a:custGeom>
              <a:avLst/>
              <a:gdLst>
                <a:gd name="T0" fmla="*/ 9192 w 69"/>
                <a:gd name="T1" fmla="*/ 53580 h 295"/>
                <a:gd name="T2" fmla="*/ 11982 w 69"/>
                <a:gd name="T3" fmla="*/ 0 h 295"/>
                <a:gd name="T4" fmla="*/ 9192 w 69"/>
                <a:gd name="T5" fmla="*/ 53580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 name="Freeform 56">
              <a:extLst>
                <a:ext uri="{FF2B5EF4-FFF2-40B4-BE49-F238E27FC236}">
                  <a16:creationId xmlns:a16="http://schemas.microsoft.com/office/drawing/2014/main" id="{45BA4F10-BF41-C349-835A-540A598BF475}"/>
                </a:ext>
              </a:extLst>
            </p:cNvPr>
            <p:cNvSpPr>
              <a:spLocks/>
            </p:cNvSpPr>
            <p:nvPr/>
          </p:nvSpPr>
          <p:spPr bwMode="auto">
            <a:xfrm>
              <a:off x="4848" y="1342"/>
              <a:ext cx="317" cy="340"/>
            </a:xfrm>
            <a:custGeom>
              <a:avLst/>
              <a:gdLst>
                <a:gd name="T0" fmla="*/ 23489 w 134"/>
                <a:gd name="T1" fmla="*/ 25819 h 143"/>
                <a:gd name="T2" fmla="*/ 0 w 134"/>
                <a:gd name="T3" fmla="*/ 0 h 143"/>
                <a:gd name="T4" fmla="*/ 23489 w 134"/>
                <a:gd name="T5" fmla="*/ 25819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Freeform 57">
              <a:extLst>
                <a:ext uri="{FF2B5EF4-FFF2-40B4-BE49-F238E27FC236}">
                  <a16:creationId xmlns:a16="http://schemas.microsoft.com/office/drawing/2014/main" id="{38556D10-30AA-F84A-9E99-257F558AD408}"/>
                </a:ext>
              </a:extLst>
            </p:cNvPr>
            <p:cNvSpPr>
              <a:spLocks/>
            </p:cNvSpPr>
            <p:nvPr/>
          </p:nvSpPr>
          <p:spPr bwMode="auto">
            <a:xfrm>
              <a:off x="4899" y="1735"/>
              <a:ext cx="281" cy="95"/>
            </a:xfrm>
            <a:custGeom>
              <a:avLst/>
              <a:gdLst>
                <a:gd name="T0" fmla="*/ 22456 w 117"/>
                <a:gd name="T1" fmla="*/ 3954 h 40"/>
                <a:gd name="T2" fmla="*/ 0 w 117"/>
                <a:gd name="T3" fmla="*/ 0 h 40"/>
                <a:gd name="T4" fmla="*/ 22456 w 117"/>
                <a:gd name="T5" fmla="*/ 3954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 name="Freeform 58">
              <a:extLst>
                <a:ext uri="{FF2B5EF4-FFF2-40B4-BE49-F238E27FC236}">
                  <a16:creationId xmlns:a16="http://schemas.microsoft.com/office/drawing/2014/main" id="{DB3E8648-8780-CA4B-A196-C18F97B0407F}"/>
                </a:ext>
              </a:extLst>
            </p:cNvPr>
            <p:cNvSpPr>
              <a:spLocks/>
            </p:cNvSpPr>
            <p:nvPr/>
          </p:nvSpPr>
          <p:spPr bwMode="auto">
            <a:xfrm>
              <a:off x="5253" y="1447"/>
              <a:ext cx="385" cy="258"/>
            </a:xfrm>
            <a:custGeom>
              <a:avLst/>
              <a:gdLst>
                <a:gd name="T0" fmla="*/ 0 w 164"/>
                <a:gd name="T1" fmla="*/ 17455 h 110"/>
                <a:gd name="T2" fmla="*/ 27457 w 164"/>
                <a:gd name="T3" fmla="*/ 0 h 110"/>
                <a:gd name="T4" fmla="*/ 0 w 164"/>
                <a:gd name="T5" fmla="*/ 17455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59">
              <a:extLst>
                <a:ext uri="{FF2B5EF4-FFF2-40B4-BE49-F238E27FC236}">
                  <a16:creationId xmlns:a16="http://schemas.microsoft.com/office/drawing/2014/main" id="{CD8D58C1-2F27-7E4C-9185-BA330A074F57}"/>
                </a:ext>
              </a:extLst>
            </p:cNvPr>
            <p:cNvSpPr>
              <a:spLocks/>
            </p:cNvSpPr>
            <p:nvPr/>
          </p:nvSpPr>
          <p:spPr bwMode="auto">
            <a:xfrm>
              <a:off x="5233" y="1724"/>
              <a:ext cx="376" cy="118"/>
            </a:xfrm>
            <a:custGeom>
              <a:avLst/>
              <a:gdLst>
                <a:gd name="T0" fmla="*/ 0 w 158"/>
                <a:gd name="T1" fmla="*/ 4467 h 50"/>
                <a:gd name="T2" fmla="*/ 28707 w 158"/>
                <a:gd name="T3" fmla="*/ 0 h 50"/>
                <a:gd name="T4" fmla="*/ 0 w 158"/>
                <a:gd name="T5" fmla="*/ 446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60">
              <a:extLst>
                <a:ext uri="{FF2B5EF4-FFF2-40B4-BE49-F238E27FC236}">
                  <a16:creationId xmlns:a16="http://schemas.microsoft.com/office/drawing/2014/main" id="{F1773C37-B85B-3342-9B51-C3F7EC845B81}"/>
                </a:ext>
              </a:extLst>
            </p:cNvPr>
            <p:cNvSpPr>
              <a:spLocks/>
            </p:cNvSpPr>
            <p:nvPr/>
          </p:nvSpPr>
          <p:spPr bwMode="auto">
            <a:xfrm>
              <a:off x="5030" y="1871"/>
              <a:ext cx="186" cy="240"/>
            </a:xfrm>
            <a:custGeom>
              <a:avLst/>
              <a:gdLst>
                <a:gd name="T0" fmla="*/ 10051 w 79"/>
                <a:gd name="T1" fmla="*/ 1046 h 101"/>
                <a:gd name="T2" fmla="*/ 1879 w 79"/>
                <a:gd name="T3" fmla="*/ 18164 h 101"/>
                <a:gd name="T4" fmla="*/ 0 w 79"/>
                <a:gd name="T5" fmla="*/ 16584 h 101"/>
                <a:gd name="T6" fmla="*/ 8325 w 79"/>
                <a:gd name="T7" fmla="*/ 10451 h 101"/>
                <a:gd name="T8" fmla="*/ 8824 w 79"/>
                <a:gd name="T9" fmla="*/ 0 h 101"/>
                <a:gd name="T10" fmla="*/ 10051 w 79"/>
                <a:gd name="T11" fmla="*/ 1046 h 101"/>
                <a:gd name="T12" fmla="*/ 10051 w 79"/>
                <a:gd name="T13" fmla="*/ 1046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37" name="Group 66">
            <a:extLst>
              <a:ext uri="{FF2B5EF4-FFF2-40B4-BE49-F238E27FC236}">
                <a16:creationId xmlns:a16="http://schemas.microsoft.com/office/drawing/2014/main" id="{C213A0DD-7681-7249-B79A-D3BA4E15A05B}"/>
              </a:ext>
            </a:extLst>
          </p:cNvPr>
          <p:cNvGrpSpPr>
            <a:grpSpLocks noChangeAspect="1"/>
          </p:cNvGrpSpPr>
          <p:nvPr/>
        </p:nvGrpSpPr>
        <p:grpSpPr bwMode="auto">
          <a:xfrm>
            <a:off x="23813" y="3049588"/>
            <a:ext cx="387350" cy="363537"/>
            <a:chOff x="3636" y="1964"/>
            <a:chExt cx="413" cy="388"/>
          </a:xfrm>
        </p:grpSpPr>
        <p:sp>
          <p:nvSpPr>
            <p:cNvPr id="438" name="Freeform 67">
              <a:extLst>
                <a:ext uri="{FF2B5EF4-FFF2-40B4-BE49-F238E27FC236}">
                  <a16:creationId xmlns:a16="http://schemas.microsoft.com/office/drawing/2014/main" id="{FC22F17A-0A53-5546-8495-388CA8C7BC76}"/>
                </a:ext>
              </a:extLst>
            </p:cNvPr>
            <p:cNvSpPr>
              <a:spLocks/>
            </p:cNvSpPr>
            <p:nvPr/>
          </p:nvSpPr>
          <p:spPr bwMode="auto">
            <a:xfrm>
              <a:off x="3971" y="1976"/>
              <a:ext cx="78" cy="108"/>
            </a:xfrm>
            <a:custGeom>
              <a:avLst/>
              <a:gdLst>
                <a:gd name="T0" fmla="*/ 659 w 33"/>
                <a:gd name="T1" fmla="*/ 7713 h 46"/>
                <a:gd name="T2" fmla="*/ 4347 w 33"/>
                <a:gd name="T3" fmla="*/ 155 h 46"/>
                <a:gd name="T4" fmla="*/ 3314 w 33"/>
                <a:gd name="T5" fmla="*/ 0 h 46"/>
                <a:gd name="T6" fmla="*/ 3458 w 33"/>
                <a:gd name="T7" fmla="*/ 4491 h 46"/>
                <a:gd name="T8" fmla="*/ 0 w 33"/>
                <a:gd name="T9" fmla="*/ 7569 h 46"/>
                <a:gd name="T10" fmla="*/ 659 w 33"/>
                <a:gd name="T11" fmla="*/ 7713 h 46"/>
                <a:gd name="T12" fmla="*/ 659 w 33"/>
                <a:gd name="T13" fmla="*/ 7713 h 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9" name="Freeform 68">
              <a:extLst>
                <a:ext uri="{FF2B5EF4-FFF2-40B4-BE49-F238E27FC236}">
                  <a16:creationId xmlns:a16="http://schemas.microsoft.com/office/drawing/2014/main" id="{0DB47779-E0FB-064D-86AD-00D0EFC70ACC}"/>
                </a:ext>
              </a:extLst>
            </p:cNvPr>
            <p:cNvSpPr>
              <a:spLocks/>
            </p:cNvSpPr>
            <p:nvPr/>
          </p:nvSpPr>
          <p:spPr bwMode="auto">
            <a:xfrm>
              <a:off x="3636" y="1964"/>
              <a:ext cx="413" cy="388"/>
            </a:xfrm>
            <a:custGeom>
              <a:avLst/>
              <a:gdLst>
                <a:gd name="T0" fmla="*/ 25042 w 175"/>
                <a:gd name="T1" fmla="*/ 4729 h 164"/>
                <a:gd name="T2" fmla="*/ 29564 w 175"/>
                <a:gd name="T3" fmla="*/ 17569 h 164"/>
                <a:gd name="T4" fmla="*/ 26434 w 175"/>
                <a:gd name="T5" fmla="*/ 23121 h 164"/>
                <a:gd name="T6" fmla="*/ 25910 w 175"/>
                <a:gd name="T7" fmla="*/ 16171 h 164"/>
                <a:gd name="T8" fmla="*/ 18838 w 175"/>
                <a:gd name="T9" fmla="*/ 27728 h 164"/>
                <a:gd name="T10" fmla="*/ 15394 w 175"/>
                <a:gd name="T11" fmla="*/ 28378 h 164"/>
                <a:gd name="T12" fmla="*/ 17282 w 175"/>
                <a:gd name="T13" fmla="*/ 19265 h 164"/>
                <a:gd name="T14" fmla="*/ 6233 w 175"/>
                <a:gd name="T15" fmla="*/ 20526 h 164"/>
                <a:gd name="T16" fmla="*/ 0 w 175"/>
                <a:gd name="T17" fmla="*/ 18991 h 164"/>
                <a:gd name="T18" fmla="*/ 14710 w 175"/>
                <a:gd name="T19" fmla="*/ 11056 h 164"/>
                <a:gd name="T20" fmla="*/ 6233 w 175"/>
                <a:gd name="T21" fmla="*/ 5257 h 164"/>
                <a:gd name="T22" fmla="*/ 17426 w 175"/>
                <a:gd name="T23" fmla="*/ 3693 h 164"/>
                <a:gd name="T24" fmla="*/ 14710 w 175"/>
                <a:gd name="T25" fmla="*/ 873 h 164"/>
                <a:gd name="T26" fmla="*/ 20190 w 175"/>
                <a:gd name="T27" fmla="*/ 873 h 164"/>
                <a:gd name="T28" fmla="*/ 24657 w 175"/>
                <a:gd name="T29" fmla="*/ 4225 h 164"/>
                <a:gd name="T30" fmla="*/ 25042 w 175"/>
                <a:gd name="T31" fmla="*/ 4729 h 164"/>
                <a:gd name="T32" fmla="*/ 25042 w 175"/>
                <a:gd name="T33" fmla="*/ 4729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69">
              <a:extLst>
                <a:ext uri="{FF2B5EF4-FFF2-40B4-BE49-F238E27FC236}">
                  <a16:creationId xmlns:a16="http://schemas.microsoft.com/office/drawing/2014/main" id="{78651711-4C99-4D4B-BE7A-1E4C5F446B9C}"/>
                </a:ext>
              </a:extLst>
            </p:cNvPr>
            <p:cNvSpPr>
              <a:spLocks/>
            </p:cNvSpPr>
            <p:nvPr/>
          </p:nvSpPr>
          <p:spPr bwMode="auto">
            <a:xfrm>
              <a:off x="3677" y="1964"/>
              <a:ext cx="364" cy="368"/>
            </a:xfrm>
            <a:custGeom>
              <a:avLst/>
              <a:gdLst>
                <a:gd name="T0" fmla="*/ 22882 w 154"/>
                <a:gd name="T1" fmla="*/ 7842 h 155"/>
                <a:gd name="T2" fmla="*/ 14671 w 154"/>
                <a:gd name="T3" fmla="*/ 1595 h 155"/>
                <a:gd name="T4" fmla="*/ 17101 w 154"/>
                <a:gd name="T5" fmla="*/ 5715 h 155"/>
                <a:gd name="T6" fmla="*/ 5403 w 154"/>
                <a:gd name="T7" fmla="*/ 5209 h 155"/>
                <a:gd name="T8" fmla="*/ 14078 w 154"/>
                <a:gd name="T9" fmla="*/ 11092 h 155"/>
                <a:gd name="T10" fmla="*/ 0 w 154"/>
                <a:gd name="T11" fmla="*/ 19001 h 155"/>
                <a:gd name="T12" fmla="*/ 16018 w 154"/>
                <a:gd name="T13" fmla="*/ 17569 h 155"/>
                <a:gd name="T14" fmla="*/ 14078 w 154"/>
                <a:gd name="T15" fmla="*/ 27766 h 155"/>
                <a:gd name="T16" fmla="*/ 22882 w 154"/>
                <a:gd name="T17" fmla="*/ 14492 h 155"/>
                <a:gd name="T18" fmla="*/ 24787 w 154"/>
                <a:gd name="T19" fmla="*/ 20587 h 155"/>
                <a:gd name="T20" fmla="*/ 23164 w 154"/>
                <a:gd name="T21" fmla="*/ 8072 h 155"/>
                <a:gd name="T22" fmla="*/ 22882 w 154"/>
                <a:gd name="T23" fmla="*/ 7842 h 155"/>
                <a:gd name="T24" fmla="*/ 22882 w 154"/>
                <a:gd name="T25" fmla="*/ 7842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 name="Freeform 70">
              <a:extLst>
                <a:ext uri="{FF2B5EF4-FFF2-40B4-BE49-F238E27FC236}">
                  <a16:creationId xmlns:a16="http://schemas.microsoft.com/office/drawing/2014/main" id="{0BA998DA-D317-3042-9221-BA4EF6FD28A0}"/>
                </a:ext>
              </a:extLst>
            </p:cNvPr>
            <p:cNvSpPr>
              <a:spLocks/>
            </p:cNvSpPr>
            <p:nvPr/>
          </p:nvSpPr>
          <p:spPr bwMode="auto">
            <a:xfrm>
              <a:off x="3771" y="2079"/>
              <a:ext cx="207" cy="117"/>
            </a:xfrm>
            <a:custGeom>
              <a:avLst/>
              <a:gdLst>
                <a:gd name="T0" fmla="*/ 14918 w 88"/>
                <a:gd name="T1" fmla="*/ 0 h 49"/>
                <a:gd name="T2" fmla="*/ 0 w 88"/>
                <a:gd name="T3" fmla="*/ 9066 h 49"/>
                <a:gd name="T4" fmla="*/ 14918 w 88"/>
                <a:gd name="T5" fmla="*/ 0 h 49"/>
                <a:gd name="T6" fmla="*/ 0 60000 65536"/>
                <a:gd name="T7" fmla="*/ 0 60000 65536"/>
                <a:gd name="T8" fmla="*/ 0 60000 65536"/>
              </a:gdLst>
              <a:ahLst/>
              <a:cxnLst>
                <a:cxn ang="T6">
                  <a:pos x="T0" y="T1"/>
                </a:cxn>
                <a:cxn ang="T7">
                  <a:pos x="T2" y="T3"/>
                </a:cxn>
                <a:cxn ang="T8">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71">
              <a:extLst>
                <a:ext uri="{FF2B5EF4-FFF2-40B4-BE49-F238E27FC236}">
                  <a16:creationId xmlns:a16="http://schemas.microsoft.com/office/drawing/2014/main" id="{5A7EC1E3-EB50-B544-B989-E7DCF2522D1E}"/>
                </a:ext>
              </a:extLst>
            </p:cNvPr>
            <p:cNvSpPr>
              <a:spLocks/>
            </p:cNvSpPr>
            <p:nvPr/>
          </p:nvSpPr>
          <p:spPr bwMode="auto">
            <a:xfrm>
              <a:off x="3905" y="2128"/>
              <a:ext cx="59" cy="151"/>
            </a:xfrm>
            <a:custGeom>
              <a:avLst/>
              <a:gdLst>
                <a:gd name="T0" fmla="*/ 3075 w 25"/>
                <a:gd name="T1" fmla="*/ 0 h 64"/>
                <a:gd name="T2" fmla="*/ 0 w 25"/>
                <a:gd name="T3" fmla="*/ 11032 h 64"/>
                <a:gd name="T4" fmla="*/ 3075 w 25"/>
                <a:gd name="T5" fmla="*/ 0 h 64"/>
                <a:gd name="T6" fmla="*/ 0 60000 65536"/>
                <a:gd name="T7" fmla="*/ 0 60000 65536"/>
                <a:gd name="T8" fmla="*/ 0 60000 65536"/>
              </a:gdLst>
              <a:ahLst/>
              <a:cxnLst>
                <a:cxn ang="T6">
                  <a:pos x="T0" y="T1"/>
                </a:cxn>
                <a:cxn ang="T7">
                  <a:pos x="T2" y="T3"/>
                </a:cxn>
                <a:cxn ang="T8">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 name="Freeform 72">
              <a:extLst>
                <a:ext uri="{FF2B5EF4-FFF2-40B4-BE49-F238E27FC236}">
                  <a16:creationId xmlns:a16="http://schemas.microsoft.com/office/drawing/2014/main" id="{9E66ACED-BE5F-1443-B53F-9E7AE851B044}"/>
                </a:ext>
              </a:extLst>
            </p:cNvPr>
            <p:cNvSpPr>
              <a:spLocks/>
            </p:cNvSpPr>
            <p:nvPr/>
          </p:nvSpPr>
          <p:spPr bwMode="auto">
            <a:xfrm>
              <a:off x="3983" y="2106"/>
              <a:ext cx="37" cy="90"/>
            </a:xfrm>
            <a:custGeom>
              <a:avLst/>
              <a:gdLst>
                <a:gd name="T0" fmla="*/ 0 w 16"/>
                <a:gd name="T1" fmla="*/ 0 h 38"/>
                <a:gd name="T2" fmla="*/ 2310 w 16"/>
                <a:gd name="T3" fmla="*/ 6698 h 38"/>
                <a:gd name="T4" fmla="*/ 0 w 16"/>
                <a:gd name="T5" fmla="*/ 0 h 38"/>
                <a:gd name="T6" fmla="*/ 0 60000 65536"/>
                <a:gd name="T7" fmla="*/ 0 60000 65536"/>
                <a:gd name="T8" fmla="*/ 0 60000 65536"/>
              </a:gdLst>
              <a:ahLst/>
              <a:cxnLst>
                <a:cxn ang="T6">
                  <a:pos x="T0" y="T1"/>
                </a:cxn>
                <a:cxn ang="T7">
                  <a:pos x="T2" y="T3"/>
                </a:cxn>
                <a:cxn ang="T8">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 name="Freeform 73">
              <a:extLst>
                <a:ext uri="{FF2B5EF4-FFF2-40B4-BE49-F238E27FC236}">
                  <a16:creationId xmlns:a16="http://schemas.microsoft.com/office/drawing/2014/main" id="{A675442C-2C22-B44C-8D6D-93407B354A26}"/>
                </a:ext>
              </a:extLst>
            </p:cNvPr>
            <p:cNvSpPr>
              <a:spLocks/>
            </p:cNvSpPr>
            <p:nvPr/>
          </p:nvSpPr>
          <p:spPr bwMode="auto">
            <a:xfrm>
              <a:off x="3910" y="2005"/>
              <a:ext cx="54" cy="78"/>
            </a:xfrm>
            <a:custGeom>
              <a:avLst/>
              <a:gdLst>
                <a:gd name="T0" fmla="*/ 3857 w 23"/>
                <a:gd name="T1" fmla="*/ 5744 h 33"/>
                <a:gd name="T2" fmla="*/ 0 w 23"/>
                <a:gd name="T3" fmla="*/ 0 h 33"/>
                <a:gd name="T4" fmla="*/ 3857 w 23"/>
                <a:gd name="T5" fmla="*/ 5744 h 33"/>
                <a:gd name="T6" fmla="*/ 0 60000 65536"/>
                <a:gd name="T7" fmla="*/ 0 60000 65536"/>
                <a:gd name="T8" fmla="*/ 0 60000 65536"/>
              </a:gdLst>
              <a:ahLst/>
              <a:cxnLst>
                <a:cxn ang="T6">
                  <a:pos x="T0" y="T1"/>
                </a:cxn>
                <a:cxn ang="T7">
                  <a:pos x="T2" y="T3"/>
                </a:cxn>
                <a:cxn ang="T8">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 name="Freeform 74">
              <a:extLst>
                <a:ext uri="{FF2B5EF4-FFF2-40B4-BE49-F238E27FC236}">
                  <a16:creationId xmlns:a16="http://schemas.microsoft.com/office/drawing/2014/main" id="{8F0E81CB-4BE1-0C4E-B1DF-68913D195AEA}"/>
                </a:ext>
              </a:extLst>
            </p:cNvPr>
            <p:cNvSpPr>
              <a:spLocks/>
            </p:cNvSpPr>
            <p:nvPr/>
          </p:nvSpPr>
          <p:spPr bwMode="auto">
            <a:xfrm>
              <a:off x="3793" y="2033"/>
              <a:ext cx="139" cy="68"/>
            </a:xfrm>
            <a:custGeom>
              <a:avLst/>
              <a:gdLst>
                <a:gd name="T0" fmla="*/ 10069 w 59"/>
                <a:gd name="T1" fmla="*/ 4812 h 29"/>
                <a:gd name="T2" fmla="*/ 0 w 59"/>
                <a:gd name="T3" fmla="*/ 0 h 29"/>
                <a:gd name="T4" fmla="*/ 10069 w 59"/>
                <a:gd name="T5" fmla="*/ 4812 h 29"/>
                <a:gd name="T6" fmla="*/ 0 60000 65536"/>
                <a:gd name="T7" fmla="*/ 0 60000 65536"/>
                <a:gd name="T8" fmla="*/ 0 60000 65536"/>
              </a:gdLst>
              <a:ahLst/>
              <a:cxnLst>
                <a:cxn ang="T6">
                  <a:pos x="T0" y="T1"/>
                </a:cxn>
                <a:cxn ang="T7">
                  <a:pos x="T2" y="T3"/>
                </a:cxn>
                <a:cxn ang="T8">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46" name="Date Placeholder 2">
            <a:extLst>
              <a:ext uri="{FF2B5EF4-FFF2-40B4-BE49-F238E27FC236}">
                <a16:creationId xmlns:a16="http://schemas.microsoft.com/office/drawing/2014/main" id="{4B4F0D6F-CE24-E947-B908-6EAF44DE7682}"/>
              </a:ext>
            </a:extLst>
          </p:cNvPr>
          <p:cNvSpPr>
            <a:spLocks noGrp="1"/>
          </p:cNvSpPr>
          <p:nvPr>
            <p:ph type="dt" sz="half" idx="10"/>
          </p:nvPr>
        </p:nvSpPr>
        <p:spPr/>
        <p:txBody>
          <a:bodyPr/>
          <a:lstStyle>
            <a:lvl1pPr>
              <a:defRPr/>
            </a:lvl1pPr>
          </a:lstStyle>
          <a:p>
            <a:pPr>
              <a:defRPr/>
            </a:pPr>
            <a:fld id="{B9CE2FEA-3292-1A40-964F-46BF430AC3D4}" type="datetimeFigureOut">
              <a:rPr lang="en-US"/>
              <a:pPr>
                <a:defRPr/>
              </a:pPr>
              <a:t>9/6/2022</a:t>
            </a:fld>
            <a:endParaRPr/>
          </a:p>
        </p:txBody>
      </p:sp>
      <p:sp>
        <p:nvSpPr>
          <p:cNvPr id="447" name="Footer Placeholder 3">
            <a:extLst>
              <a:ext uri="{FF2B5EF4-FFF2-40B4-BE49-F238E27FC236}">
                <a16:creationId xmlns:a16="http://schemas.microsoft.com/office/drawing/2014/main" id="{5EC670E6-5FA8-5A49-B251-9F852DB7AD16}"/>
              </a:ext>
            </a:extLst>
          </p:cNvPr>
          <p:cNvSpPr>
            <a:spLocks noGrp="1"/>
          </p:cNvSpPr>
          <p:nvPr>
            <p:ph type="ftr" sz="quarter" idx="11"/>
          </p:nvPr>
        </p:nvSpPr>
        <p:spPr/>
        <p:txBody>
          <a:bodyPr/>
          <a:lstStyle>
            <a:lvl1pPr>
              <a:defRPr/>
            </a:lvl1pPr>
          </a:lstStyle>
          <a:p>
            <a:pPr>
              <a:defRPr/>
            </a:pPr>
            <a:endParaRPr/>
          </a:p>
        </p:txBody>
      </p:sp>
      <p:sp>
        <p:nvSpPr>
          <p:cNvPr id="448" name="Slide Number Placeholder 4">
            <a:extLst>
              <a:ext uri="{FF2B5EF4-FFF2-40B4-BE49-F238E27FC236}">
                <a16:creationId xmlns:a16="http://schemas.microsoft.com/office/drawing/2014/main" id="{F951B514-19C2-6F42-B8BF-31923E769F57}"/>
              </a:ext>
            </a:extLst>
          </p:cNvPr>
          <p:cNvSpPr>
            <a:spLocks noGrp="1"/>
          </p:cNvSpPr>
          <p:nvPr>
            <p:ph type="sldNum" sz="quarter" idx="12"/>
          </p:nvPr>
        </p:nvSpPr>
        <p:spPr/>
        <p:txBody>
          <a:bodyPr/>
          <a:lstStyle>
            <a:lvl1pPr>
              <a:defRPr/>
            </a:lvl1pPr>
          </a:lstStyle>
          <a:p>
            <a:fld id="{A5CFD0D8-2C48-A441-B394-68475C5FFDD8}" type="slidenum">
              <a:rPr lang="en-US" altLang="en-US"/>
              <a:pPr/>
              <a:t>‹#›</a:t>
            </a:fld>
            <a:endParaRPr lang="en-US" altLang="en-US"/>
          </a:p>
        </p:txBody>
      </p:sp>
    </p:spTree>
    <p:extLst>
      <p:ext uri="{BB962C8B-B14F-4D97-AF65-F5344CB8AC3E}">
        <p14:creationId xmlns:p14="http://schemas.microsoft.com/office/powerpoint/2010/main" val="148724170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5E3D8E6-98BE-B84D-A650-2CD9F1021918}"/>
              </a:ext>
            </a:extLst>
          </p:cNvPr>
          <p:cNvSpPr>
            <a:spLocks noGrp="1"/>
          </p:cNvSpPr>
          <p:nvPr>
            <p:ph type="dt" sz="half" idx="10"/>
          </p:nvPr>
        </p:nvSpPr>
        <p:spPr/>
        <p:txBody>
          <a:bodyPr/>
          <a:lstStyle>
            <a:lvl1pPr>
              <a:defRPr/>
            </a:lvl1pPr>
          </a:lstStyle>
          <a:p>
            <a:pPr>
              <a:defRPr/>
            </a:pPr>
            <a:fld id="{5467CF05-5357-B04A-9273-420C9399E7CA}" type="datetimeFigureOut">
              <a:rPr lang="en-US"/>
              <a:pPr>
                <a:defRPr/>
              </a:pPr>
              <a:t>9/6/2022</a:t>
            </a:fld>
            <a:endParaRPr/>
          </a:p>
        </p:txBody>
      </p:sp>
      <p:sp>
        <p:nvSpPr>
          <p:cNvPr id="3" name="Footer Placeholder 4">
            <a:extLst>
              <a:ext uri="{FF2B5EF4-FFF2-40B4-BE49-F238E27FC236}">
                <a16:creationId xmlns:a16="http://schemas.microsoft.com/office/drawing/2014/main" id="{E6143BD3-0300-5F4B-B595-B3CFFD0F7F2E}"/>
              </a:ext>
            </a:extLst>
          </p:cNvPr>
          <p:cNvSpPr>
            <a:spLocks noGrp="1"/>
          </p:cNvSpPr>
          <p:nvPr>
            <p:ph type="ftr" sz="quarter" idx="11"/>
          </p:nvPr>
        </p:nvSpPr>
        <p:spPr/>
        <p:txBody>
          <a:bodyPr/>
          <a:lstStyle>
            <a:lvl1pPr>
              <a:defRPr/>
            </a:lvl1pPr>
          </a:lstStyle>
          <a:p>
            <a:pPr>
              <a:defRPr/>
            </a:pPr>
            <a:endParaRPr/>
          </a:p>
        </p:txBody>
      </p:sp>
      <p:sp>
        <p:nvSpPr>
          <p:cNvPr id="4" name="Slide Number Placeholder 5">
            <a:extLst>
              <a:ext uri="{FF2B5EF4-FFF2-40B4-BE49-F238E27FC236}">
                <a16:creationId xmlns:a16="http://schemas.microsoft.com/office/drawing/2014/main" id="{72224821-5F86-814E-81BF-EC08B5D9317B}"/>
              </a:ext>
            </a:extLst>
          </p:cNvPr>
          <p:cNvSpPr>
            <a:spLocks noGrp="1"/>
          </p:cNvSpPr>
          <p:nvPr>
            <p:ph type="sldNum" sz="quarter" idx="12"/>
          </p:nvPr>
        </p:nvSpPr>
        <p:spPr/>
        <p:txBody>
          <a:bodyPr/>
          <a:lstStyle>
            <a:lvl1pPr>
              <a:defRPr/>
            </a:lvl1pPr>
          </a:lstStyle>
          <a:p>
            <a:fld id="{54EA5823-C976-124E-B73D-1BE3E76BC9C4}" type="slidenum">
              <a:rPr lang="en-US" altLang="en-US"/>
              <a:pPr/>
              <a:t>‹#›</a:t>
            </a:fld>
            <a:endParaRPr lang="en-US" altLang="en-US"/>
          </a:p>
        </p:txBody>
      </p:sp>
    </p:spTree>
    <p:extLst>
      <p:ext uri="{BB962C8B-B14F-4D97-AF65-F5344CB8AC3E}">
        <p14:creationId xmlns:p14="http://schemas.microsoft.com/office/powerpoint/2010/main" val="236311862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2E0275D-1DFC-DB4F-8755-E298A46B4155}"/>
              </a:ext>
            </a:extLst>
          </p:cNvPr>
          <p:cNvSpPr>
            <a:spLocks noGrp="1"/>
          </p:cNvSpPr>
          <p:nvPr>
            <p:ph type="dt" sz="half" idx="10"/>
          </p:nvPr>
        </p:nvSpPr>
        <p:spPr/>
        <p:txBody>
          <a:bodyPr/>
          <a:lstStyle>
            <a:lvl1pPr>
              <a:defRPr/>
            </a:lvl1pPr>
          </a:lstStyle>
          <a:p>
            <a:pPr>
              <a:defRPr/>
            </a:pPr>
            <a:fld id="{87429B4E-EEC6-F146-B276-586E9BAA8333}" type="datetimeFigureOut">
              <a:rPr lang="en-US"/>
              <a:pPr>
                <a:defRPr/>
              </a:pPr>
              <a:t>9/6/2022</a:t>
            </a:fld>
            <a:endParaRPr/>
          </a:p>
        </p:txBody>
      </p:sp>
      <p:sp>
        <p:nvSpPr>
          <p:cNvPr id="6" name="Footer Placeholder 4">
            <a:extLst>
              <a:ext uri="{FF2B5EF4-FFF2-40B4-BE49-F238E27FC236}">
                <a16:creationId xmlns:a16="http://schemas.microsoft.com/office/drawing/2014/main" id="{C977D26D-FAF2-9240-9F52-9B8A3644CFAA}"/>
              </a:ext>
            </a:extLst>
          </p:cNvPr>
          <p:cNvSpPr>
            <a:spLocks noGrp="1"/>
          </p:cNvSpPr>
          <p:nvPr>
            <p:ph type="ftr" sz="quarter" idx="11"/>
          </p:nvPr>
        </p:nvSpPr>
        <p:spPr/>
        <p:txBody>
          <a:bodyPr/>
          <a:lstStyle>
            <a:lvl1pPr>
              <a:defRPr/>
            </a:lvl1pPr>
          </a:lstStyle>
          <a:p>
            <a:pPr>
              <a:defRPr/>
            </a:pPr>
            <a:endParaRPr/>
          </a:p>
        </p:txBody>
      </p:sp>
      <p:sp>
        <p:nvSpPr>
          <p:cNvPr id="7" name="Slide Number Placeholder 5">
            <a:extLst>
              <a:ext uri="{FF2B5EF4-FFF2-40B4-BE49-F238E27FC236}">
                <a16:creationId xmlns:a16="http://schemas.microsoft.com/office/drawing/2014/main" id="{81492352-56F5-7A4B-84A9-4B2B08C3EB47}"/>
              </a:ext>
            </a:extLst>
          </p:cNvPr>
          <p:cNvSpPr>
            <a:spLocks noGrp="1"/>
          </p:cNvSpPr>
          <p:nvPr>
            <p:ph type="sldNum" sz="quarter" idx="12"/>
          </p:nvPr>
        </p:nvSpPr>
        <p:spPr/>
        <p:txBody>
          <a:bodyPr/>
          <a:lstStyle>
            <a:lvl1pPr>
              <a:defRPr/>
            </a:lvl1pPr>
          </a:lstStyle>
          <a:p>
            <a:fld id="{661A8261-1828-3B4D-B188-27D41B57AEB1}" type="slidenum">
              <a:rPr lang="en-US" altLang="en-US"/>
              <a:pPr/>
              <a:t>‹#›</a:t>
            </a:fld>
            <a:endParaRPr lang="en-US" altLang="en-US"/>
          </a:p>
        </p:txBody>
      </p:sp>
    </p:spTree>
    <p:extLst>
      <p:ext uri="{BB962C8B-B14F-4D97-AF65-F5344CB8AC3E}">
        <p14:creationId xmlns:p14="http://schemas.microsoft.com/office/powerpoint/2010/main" val="257605718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ormAutofit/>
          </a:bodyPr>
          <a:lstStyle>
            <a:lvl1pPr>
              <a:defRPr sz="3400" b="0"/>
            </a:lvl1pPr>
          </a:lstStyle>
          <a:p>
            <a:r>
              <a:rPr lang="en-US"/>
              <a:t>Click to edit Master title style</a:t>
            </a:r>
            <a:endParaRPr/>
          </a:p>
        </p:txBody>
      </p:sp>
      <p:sp>
        <p:nvSpPr>
          <p:cNvPr id="3" name="Picture Placeholder 2"/>
          <p:cNvSpPr>
            <a:spLocks noGrp="1"/>
          </p:cNvSpPr>
          <p:nvPr>
            <p:ph type="pic" idx="1"/>
          </p:nvPr>
        </p:nvSpPr>
        <p:spPr>
          <a:xfrm>
            <a:off x="4480560" y="457200"/>
            <a:ext cx="6675120" cy="5943600"/>
          </a:xfrm>
          <a:solidFill>
            <a:schemeClr val="bg1">
              <a:lumMod val="95000"/>
            </a:schemeClr>
          </a:solidFill>
        </p:spPr>
        <p:txBody>
          <a:bodyPr rtlCol="0">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40B1862-2E8D-7841-BD5C-B050F6565D92}"/>
              </a:ext>
            </a:extLst>
          </p:cNvPr>
          <p:cNvSpPr>
            <a:spLocks noGrp="1"/>
          </p:cNvSpPr>
          <p:nvPr>
            <p:ph type="dt" sz="half" idx="10"/>
          </p:nvPr>
        </p:nvSpPr>
        <p:spPr/>
        <p:txBody>
          <a:bodyPr/>
          <a:lstStyle>
            <a:lvl1pPr>
              <a:defRPr/>
            </a:lvl1pPr>
          </a:lstStyle>
          <a:p>
            <a:pPr>
              <a:defRPr/>
            </a:pPr>
            <a:fld id="{4088BCD5-BFB2-C045-9B2B-4FFCA9F2BD09}" type="datetimeFigureOut">
              <a:rPr lang="en-US"/>
              <a:pPr>
                <a:defRPr/>
              </a:pPr>
              <a:t>9/6/2022</a:t>
            </a:fld>
            <a:endParaRPr/>
          </a:p>
        </p:txBody>
      </p:sp>
      <p:sp>
        <p:nvSpPr>
          <p:cNvPr id="6" name="Footer Placeholder 4">
            <a:extLst>
              <a:ext uri="{FF2B5EF4-FFF2-40B4-BE49-F238E27FC236}">
                <a16:creationId xmlns:a16="http://schemas.microsoft.com/office/drawing/2014/main" id="{A4AFBB2B-941C-5846-80B0-3854364A8570}"/>
              </a:ext>
            </a:extLst>
          </p:cNvPr>
          <p:cNvSpPr>
            <a:spLocks noGrp="1"/>
          </p:cNvSpPr>
          <p:nvPr>
            <p:ph type="ftr" sz="quarter" idx="11"/>
          </p:nvPr>
        </p:nvSpPr>
        <p:spPr/>
        <p:txBody>
          <a:bodyPr/>
          <a:lstStyle>
            <a:lvl1pPr>
              <a:defRPr/>
            </a:lvl1pPr>
          </a:lstStyle>
          <a:p>
            <a:pPr>
              <a:defRPr/>
            </a:pPr>
            <a:endParaRPr/>
          </a:p>
        </p:txBody>
      </p:sp>
      <p:sp>
        <p:nvSpPr>
          <p:cNvPr id="7" name="Slide Number Placeholder 5">
            <a:extLst>
              <a:ext uri="{FF2B5EF4-FFF2-40B4-BE49-F238E27FC236}">
                <a16:creationId xmlns:a16="http://schemas.microsoft.com/office/drawing/2014/main" id="{B76ED940-FA85-2643-BA57-BBC835AD4635}"/>
              </a:ext>
            </a:extLst>
          </p:cNvPr>
          <p:cNvSpPr>
            <a:spLocks noGrp="1"/>
          </p:cNvSpPr>
          <p:nvPr>
            <p:ph type="sldNum" sz="quarter" idx="12"/>
          </p:nvPr>
        </p:nvSpPr>
        <p:spPr/>
        <p:txBody>
          <a:bodyPr/>
          <a:lstStyle>
            <a:lvl1pPr>
              <a:defRPr/>
            </a:lvl1pPr>
          </a:lstStyle>
          <a:p>
            <a:fld id="{04DFBA12-7E15-E144-AE5A-FCB28BDBC574}" type="slidenum">
              <a:rPr lang="en-US" altLang="en-US"/>
              <a:pPr/>
              <a:t>‹#›</a:t>
            </a:fld>
            <a:endParaRPr lang="en-US" altLang="en-US"/>
          </a:p>
        </p:txBody>
      </p:sp>
    </p:spTree>
    <p:extLst>
      <p:ext uri="{BB962C8B-B14F-4D97-AF65-F5344CB8AC3E}">
        <p14:creationId xmlns:p14="http://schemas.microsoft.com/office/powerpoint/2010/main" val="114000470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EE0F8"/>
            </a:gs>
            <a:gs pos="17000">
              <a:srgbClr val="BFEBFA"/>
            </a:gs>
            <a:gs pos="50999">
              <a:srgbClr val="DFF5FD"/>
            </a:gs>
            <a:gs pos="92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1026" name="Freeform 50">
            <a:extLst>
              <a:ext uri="{FF2B5EF4-FFF2-40B4-BE49-F238E27FC236}">
                <a16:creationId xmlns:a16="http://schemas.microsoft.com/office/drawing/2014/main" id="{88B7CD1E-ED04-BD4F-9705-156DB15907B3}"/>
              </a:ext>
            </a:extLst>
          </p:cNvPr>
          <p:cNvSpPr>
            <a:spLocks/>
          </p:cNvSpPr>
          <p:nvPr/>
        </p:nvSpPr>
        <p:spPr bwMode="auto">
          <a:xfrm>
            <a:off x="8761413" y="5521325"/>
            <a:ext cx="3429000" cy="1336675"/>
          </a:xfrm>
          <a:custGeom>
            <a:avLst/>
            <a:gdLst>
              <a:gd name="T0" fmla="*/ 608050 w 5150129"/>
              <a:gd name="T1" fmla="*/ 30 h 2763306"/>
              <a:gd name="T2" fmla="*/ 673853 w 5150129"/>
              <a:gd name="T3" fmla="*/ 367 h 2763306"/>
              <a:gd name="T4" fmla="*/ 673853 w 5150129"/>
              <a:gd name="T5" fmla="*/ 73183 h 2763306"/>
              <a:gd name="T6" fmla="*/ 479686 w 5150129"/>
              <a:gd name="T7" fmla="*/ 73183 h 2763306"/>
              <a:gd name="T8" fmla="*/ 0 w 5150129"/>
              <a:gd name="T9" fmla="*/ 45362 h 2763306"/>
              <a:gd name="T10" fmla="*/ 608050 w 5150129"/>
              <a:gd name="T11" fmla="*/ 30 h 27633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Freeform 51">
            <a:extLst>
              <a:ext uri="{FF2B5EF4-FFF2-40B4-BE49-F238E27FC236}">
                <a16:creationId xmlns:a16="http://schemas.microsoft.com/office/drawing/2014/main" id="{F10F2903-39A1-F64F-BF77-08734F221071}"/>
              </a:ext>
            </a:extLst>
          </p:cNvPr>
          <p:cNvSpPr>
            <a:spLocks/>
          </p:cNvSpPr>
          <p:nvPr/>
        </p:nvSpPr>
        <p:spPr bwMode="auto">
          <a:xfrm>
            <a:off x="0" y="5651500"/>
            <a:ext cx="11415713" cy="1206500"/>
          </a:xfrm>
          <a:custGeom>
            <a:avLst/>
            <a:gdLst>
              <a:gd name="T0" fmla="*/ 2540164 w 12079179"/>
              <a:gd name="T1" fmla="*/ 45 h 2245075"/>
              <a:gd name="T2" fmla="*/ 9106795 w 12079179"/>
              <a:gd name="T3" fmla="*/ 100627 h 2245075"/>
              <a:gd name="T4" fmla="*/ 0 w 12079179"/>
              <a:gd name="T5" fmla="*/ 100627 h 2245075"/>
              <a:gd name="T6" fmla="*/ 0 w 12079179"/>
              <a:gd name="T7" fmla="*/ 22578 h 2245075"/>
              <a:gd name="T8" fmla="*/ 2540164 w 12079179"/>
              <a:gd name="T9" fmla="*/ 45 h 22450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 name="Freeform 51">
            <a:extLst>
              <a:ext uri="{FF2B5EF4-FFF2-40B4-BE49-F238E27FC236}">
                <a16:creationId xmlns:a16="http://schemas.microsoft.com/office/drawing/2014/main" id="{7EA9F5AE-A07C-F543-9494-FD0F378F56BA}"/>
              </a:ext>
            </a:extLst>
          </p:cNvPr>
          <p:cNvSpPr>
            <a:spLocks/>
          </p:cNvSpPr>
          <p:nvPr/>
        </p:nvSpPr>
        <p:spPr bwMode="auto">
          <a:xfrm>
            <a:off x="-14288" y="5865813"/>
            <a:ext cx="11415713" cy="1003300"/>
          </a:xfrm>
          <a:custGeom>
            <a:avLst/>
            <a:gdLst>
              <a:gd name="T0" fmla="*/ 0 w 12079179"/>
              <a:gd name="T1" fmla="*/ 3805 h 2313737"/>
              <a:gd name="T2" fmla="*/ 8606591 w 12079179"/>
              <a:gd name="T3" fmla="*/ 15382 h 2313737"/>
              <a:gd name="T4" fmla="*/ 0 w 12079179"/>
              <a:gd name="T5" fmla="*/ 15382 h 2313737"/>
              <a:gd name="T6" fmla="*/ 0 w 12079179"/>
              <a:gd name="T7" fmla="*/ 3805 h 23137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9" name="Group 66">
            <a:extLst>
              <a:ext uri="{FF2B5EF4-FFF2-40B4-BE49-F238E27FC236}">
                <a16:creationId xmlns:a16="http://schemas.microsoft.com/office/drawing/2014/main" id="{12104C06-3679-314F-88C7-DD3E43B9FCB5}"/>
              </a:ext>
            </a:extLst>
          </p:cNvPr>
          <p:cNvGrpSpPr>
            <a:grpSpLocks noChangeAspect="1"/>
          </p:cNvGrpSpPr>
          <p:nvPr/>
        </p:nvGrpSpPr>
        <p:grpSpPr bwMode="auto">
          <a:xfrm>
            <a:off x="11647488" y="947738"/>
            <a:ext cx="427037" cy="400050"/>
            <a:chOff x="3636" y="1964"/>
            <a:chExt cx="413" cy="388"/>
          </a:xfrm>
        </p:grpSpPr>
        <p:sp>
          <p:nvSpPr>
            <p:cNvPr id="1086" name="Freeform 67">
              <a:extLst>
                <a:ext uri="{FF2B5EF4-FFF2-40B4-BE49-F238E27FC236}">
                  <a16:creationId xmlns:a16="http://schemas.microsoft.com/office/drawing/2014/main" id="{2095222D-7534-AE42-90F5-9181766B2063}"/>
                </a:ext>
              </a:extLst>
            </p:cNvPr>
            <p:cNvSpPr>
              <a:spLocks/>
            </p:cNvSpPr>
            <p:nvPr/>
          </p:nvSpPr>
          <p:spPr bwMode="auto">
            <a:xfrm>
              <a:off x="3971" y="1976"/>
              <a:ext cx="78" cy="109"/>
            </a:xfrm>
            <a:custGeom>
              <a:avLst/>
              <a:gdLst>
                <a:gd name="T0" fmla="*/ 659 w 33"/>
                <a:gd name="T1" fmla="*/ 8130 h 46"/>
                <a:gd name="T2" fmla="*/ 4347 w 33"/>
                <a:gd name="T3" fmla="*/ 156 h 46"/>
                <a:gd name="T4" fmla="*/ 3314 w 33"/>
                <a:gd name="T5" fmla="*/ 0 h 46"/>
                <a:gd name="T6" fmla="*/ 3458 w 33"/>
                <a:gd name="T7" fmla="*/ 4789 h 46"/>
                <a:gd name="T8" fmla="*/ 0 w 33"/>
                <a:gd name="T9" fmla="*/ 8007 h 46"/>
                <a:gd name="T10" fmla="*/ 659 w 33"/>
                <a:gd name="T11" fmla="*/ 8130 h 46"/>
                <a:gd name="T12" fmla="*/ 659 w 33"/>
                <a:gd name="T13" fmla="*/ 8130 h 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7" name="Freeform 68">
              <a:extLst>
                <a:ext uri="{FF2B5EF4-FFF2-40B4-BE49-F238E27FC236}">
                  <a16:creationId xmlns:a16="http://schemas.microsoft.com/office/drawing/2014/main" id="{D22C253C-5CE3-E343-9F80-0118CE2733F2}"/>
                </a:ext>
              </a:extLst>
            </p:cNvPr>
            <p:cNvSpPr>
              <a:spLocks/>
            </p:cNvSpPr>
            <p:nvPr/>
          </p:nvSpPr>
          <p:spPr bwMode="auto">
            <a:xfrm>
              <a:off x="3636" y="1964"/>
              <a:ext cx="413" cy="388"/>
            </a:xfrm>
            <a:custGeom>
              <a:avLst/>
              <a:gdLst>
                <a:gd name="T0" fmla="*/ 25042 w 175"/>
                <a:gd name="T1" fmla="*/ 4729 h 164"/>
                <a:gd name="T2" fmla="*/ 29564 w 175"/>
                <a:gd name="T3" fmla="*/ 17569 h 164"/>
                <a:gd name="T4" fmla="*/ 26434 w 175"/>
                <a:gd name="T5" fmla="*/ 23121 h 164"/>
                <a:gd name="T6" fmla="*/ 25910 w 175"/>
                <a:gd name="T7" fmla="*/ 16171 h 164"/>
                <a:gd name="T8" fmla="*/ 18838 w 175"/>
                <a:gd name="T9" fmla="*/ 27728 h 164"/>
                <a:gd name="T10" fmla="*/ 15394 w 175"/>
                <a:gd name="T11" fmla="*/ 28378 h 164"/>
                <a:gd name="T12" fmla="*/ 17282 w 175"/>
                <a:gd name="T13" fmla="*/ 19265 h 164"/>
                <a:gd name="T14" fmla="*/ 6233 w 175"/>
                <a:gd name="T15" fmla="*/ 20526 h 164"/>
                <a:gd name="T16" fmla="*/ 0 w 175"/>
                <a:gd name="T17" fmla="*/ 18991 h 164"/>
                <a:gd name="T18" fmla="*/ 14710 w 175"/>
                <a:gd name="T19" fmla="*/ 11056 h 164"/>
                <a:gd name="T20" fmla="*/ 6233 w 175"/>
                <a:gd name="T21" fmla="*/ 5257 h 164"/>
                <a:gd name="T22" fmla="*/ 17426 w 175"/>
                <a:gd name="T23" fmla="*/ 3693 h 164"/>
                <a:gd name="T24" fmla="*/ 14710 w 175"/>
                <a:gd name="T25" fmla="*/ 873 h 164"/>
                <a:gd name="T26" fmla="*/ 20190 w 175"/>
                <a:gd name="T27" fmla="*/ 873 h 164"/>
                <a:gd name="T28" fmla="*/ 24657 w 175"/>
                <a:gd name="T29" fmla="*/ 4225 h 164"/>
                <a:gd name="T30" fmla="*/ 25042 w 175"/>
                <a:gd name="T31" fmla="*/ 4729 h 164"/>
                <a:gd name="T32" fmla="*/ 25042 w 175"/>
                <a:gd name="T33" fmla="*/ 4729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8" name="Freeform 69">
              <a:extLst>
                <a:ext uri="{FF2B5EF4-FFF2-40B4-BE49-F238E27FC236}">
                  <a16:creationId xmlns:a16="http://schemas.microsoft.com/office/drawing/2014/main" id="{3B1F1745-6521-2D4A-A7A2-6B2DD809A2FC}"/>
                </a:ext>
              </a:extLst>
            </p:cNvPr>
            <p:cNvSpPr>
              <a:spLocks/>
            </p:cNvSpPr>
            <p:nvPr/>
          </p:nvSpPr>
          <p:spPr bwMode="auto">
            <a:xfrm>
              <a:off x="3676" y="1964"/>
              <a:ext cx="364" cy="366"/>
            </a:xfrm>
            <a:custGeom>
              <a:avLst/>
              <a:gdLst>
                <a:gd name="T0" fmla="*/ 22882 w 154"/>
                <a:gd name="T1" fmla="*/ 7651 h 155"/>
                <a:gd name="T2" fmla="*/ 14671 w 154"/>
                <a:gd name="T3" fmla="*/ 1556 h 155"/>
                <a:gd name="T4" fmla="*/ 17101 w 154"/>
                <a:gd name="T5" fmla="*/ 5570 h 155"/>
                <a:gd name="T6" fmla="*/ 5403 w 154"/>
                <a:gd name="T7" fmla="*/ 5001 h 155"/>
                <a:gd name="T8" fmla="*/ 14078 w 154"/>
                <a:gd name="T9" fmla="*/ 10727 h 155"/>
                <a:gd name="T10" fmla="*/ 0 w 154"/>
                <a:gd name="T11" fmla="*/ 18338 h 155"/>
                <a:gd name="T12" fmla="*/ 16018 w 154"/>
                <a:gd name="T13" fmla="*/ 16945 h 155"/>
                <a:gd name="T14" fmla="*/ 14078 w 154"/>
                <a:gd name="T15" fmla="*/ 26857 h 155"/>
                <a:gd name="T16" fmla="*/ 22882 w 154"/>
                <a:gd name="T17" fmla="*/ 14024 h 155"/>
                <a:gd name="T18" fmla="*/ 24787 w 154"/>
                <a:gd name="T19" fmla="*/ 19960 h 155"/>
                <a:gd name="T20" fmla="*/ 23164 w 154"/>
                <a:gd name="T21" fmla="*/ 7766 h 155"/>
                <a:gd name="T22" fmla="*/ 22882 w 154"/>
                <a:gd name="T23" fmla="*/ 7651 h 155"/>
                <a:gd name="T24" fmla="*/ 22882 w 154"/>
                <a:gd name="T25" fmla="*/ 7651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9" name="Freeform 70">
              <a:extLst>
                <a:ext uri="{FF2B5EF4-FFF2-40B4-BE49-F238E27FC236}">
                  <a16:creationId xmlns:a16="http://schemas.microsoft.com/office/drawing/2014/main" id="{57CE03B1-4CF8-7D4C-B331-FB2A60297C7D}"/>
                </a:ext>
              </a:extLst>
            </p:cNvPr>
            <p:cNvSpPr>
              <a:spLocks/>
            </p:cNvSpPr>
            <p:nvPr/>
          </p:nvSpPr>
          <p:spPr bwMode="auto">
            <a:xfrm>
              <a:off x="3771" y="2079"/>
              <a:ext cx="207" cy="117"/>
            </a:xfrm>
            <a:custGeom>
              <a:avLst/>
              <a:gdLst>
                <a:gd name="T0" fmla="*/ 14918 w 88"/>
                <a:gd name="T1" fmla="*/ 0 h 49"/>
                <a:gd name="T2" fmla="*/ 0 w 88"/>
                <a:gd name="T3" fmla="*/ 9066 h 49"/>
                <a:gd name="T4" fmla="*/ 14918 w 88"/>
                <a:gd name="T5" fmla="*/ 0 h 49"/>
                <a:gd name="T6" fmla="*/ 0 60000 65536"/>
                <a:gd name="T7" fmla="*/ 0 60000 65536"/>
                <a:gd name="T8" fmla="*/ 0 60000 65536"/>
              </a:gdLst>
              <a:ahLst/>
              <a:cxnLst>
                <a:cxn ang="T6">
                  <a:pos x="T0" y="T1"/>
                </a:cxn>
                <a:cxn ang="T7">
                  <a:pos x="T2" y="T3"/>
                </a:cxn>
                <a:cxn ang="T8">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0" name="Freeform 71">
              <a:extLst>
                <a:ext uri="{FF2B5EF4-FFF2-40B4-BE49-F238E27FC236}">
                  <a16:creationId xmlns:a16="http://schemas.microsoft.com/office/drawing/2014/main" id="{FA87C59C-7BF2-E145-9D3A-2FB28B9A2AA4}"/>
                </a:ext>
              </a:extLst>
            </p:cNvPr>
            <p:cNvSpPr>
              <a:spLocks/>
            </p:cNvSpPr>
            <p:nvPr/>
          </p:nvSpPr>
          <p:spPr bwMode="auto">
            <a:xfrm>
              <a:off x="3905" y="2129"/>
              <a:ext cx="60" cy="151"/>
            </a:xfrm>
            <a:custGeom>
              <a:avLst/>
              <a:gdLst>
                <a:gd name="T0" fmla="*/ 3415 w 25"/>
                <a:gd name="T1" fmla="*/ 0 h 64"/>
                <a:gd name="T2" fmla="*/ 0 w 25"/>
                <a:gd name="T3" fmla="*/ 11032 h 64"/>
                <a:gd name="T4" fmla="*/ 3415 w 25"/>
                <a:gd name="T5" fmla="*/ 0 h 64"/>
                <a:gd name="T6" fmla="*/ 0 60000 65536"/>
                <a:gd name="T7" fmla="*/ 0 60000 65536"/>
                <a:gd name="T8" fmla="*/ 0 60000 65536"/>
              </a:gdLst>
              <a:ahLst/>
              <a:cxnLst>
                <a:cxn ang="T6">
                  <a:pos x="T0" y="T1"/>
                </a:cxn>
                <a:cxn ang="T7">
                  <a:pos x="T2" y="T3"/>
                </a:cxn>
                <a:cxn ang="T8">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1" name="Freeform 72">
              <a:extLst>
                <a:ext uri="{FF2B5EF4-FFF2-40B4-BE49-F238E27FC236}">
                  <a16:creationId xmlns:a16="http://schemas.microsoft.com/office/drawing/2014/main" id="{4A8F498C-1110-C04E-B95C-30D63557CCCB}"/>
                </a:ext>
              </a:extLst>
            </p:cNvPr>
            <p:cNvSpPr>
              <a:spLocks/>
            </p:cNvSpPr>
            <p:nvPr/>
          </p:nvSpPr>
          <p:spPr bwMode="auto">
            <a:xfrm>
              <a:off x="3983" y="2106"/>
              <a:ext cx="38" cy="91"/>
            </a:xfrm>
            <a:custGeom>
              <a:avLst/>
              <a:gdLst>
                <a:gd name="T0" fmla="*/ 0 w 16"/>
                <a:gd name="T1" fmla="*/ 0 h 38"/>
                <a:gd name="T2" fmla="*/ 2736 w 16"/>
                <a:gd name="T3" fmla="*/ 7167 h 38"/>
                <a:gd name="T4" fmla="*/ 0 w 16"/>
                <a:gd name="T5" fmla="*/ 0 h 38"/>
                <a:gd name="T6" fmla="*/ 0 60000 65536"/>
                <a:gd name="T7" fmla="*/ 0 60000 65536"/>
                <a:gd name="T8" fmla="*/ 0 60000 65536"/>
              </a:gdLst>
              <a:ahLst/>
              <a:cxnLst>
                <a:cxn ang="T6">
                  <a:pos x="T0" y="T1"/>
                </a:cxn>
                <a:cxn ang="T7">
                  <a:pos x="T2" y="T3"/>
                </a:cxn>
                <a:cxn ang="T8">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2" name="Freeform 73">
              <a:extLst>
                <a:ext uri="{FF2B5EF4-FFF2-40B4-BE49-F238E27FC236}">
                  <a16:creationId xmlns:a16="http://schemas.microsoft.com/office/drawing/2014/main" id="{09C218B9-92E1-914A-AEE4-B1A9DB35F4A5}"/>
                </a:ext>
              </a:extLst>
            </p:cNvPr>
            <p:cNvSpPr>
              <a:spLocks/>
            </p:cNvSpPr>
            <p:nvPr/>
          </p:nvSpPr>
          <p:spPr bwMode="auto">
            <a:xfrm>
              <a:off x="3909" y="2006"/>
              <a:ext cx="55" cy="77"/>
            </a:xfrm>
            <a:custGeom>
              <a:avLst/>
              <a:gdLst>
                <a:gd name="T0" fmla="*/ 4323 w 23"/>
                <a:gd name="T1" fmla="*/ 5336 h 33"/>
                <a:gd name="T2" fmla="*/ 0 w 23"/>
                <a:gd name="T3" fmla="*/ 0 h 33"/>
                <a:gd name="T4" fmla="*/ 4323 w 23"/>
                <a:gd name="T5" fmla="*/ 5336 h 33"/>
                <a:gd name="T6" fmla="*/ 0 60000 65536"/>
                <a:gd name="T7" fmla="*/ 0 60000 65536"/>
                <a:gd name="T8" fmla="*/ 0 60000 65536"/>
              </a:gdLst>
              <a:ahLst/>
              <a:cxnLst>
                <a:cxn ang="T6">
                  <a:pos x="T0" y="T1"/>
                </a:cxn>
                <a:cxn ang="T7">
                  <a:pos x="T2" y="T3"/>
                </a:cxn>
                <a:cxn ang="T8">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3" name="Freeform 74">
              <a:extLst>
                <a:ext uri="{FF2B5EF4-FFF2-40B4-BE49-F238E27FC236}">
                  <a16:creationId xmlns:a16="http://schemas.microsoft.com/office/drawing/2014/main" id="{C2B85789-D056-E14A-B8A0-4D99FD975963}"/>
                </a:ext>
              </a:extLst>
            </p:cNvPr>
            <p:cNvSpPr>
              <a:spLocks/>
            </p:cNvSpPr>
            <p:nvPr/>
          </p:nvSpPr>
          <p:spPr bwMode="auto">
            <a:xfrm>
              <a:off x="3794" y="2033"/>
              <a:ext cx="140" cy="69"/>
            </a:xfrm>
            <a:custGeom>
              <a:avLst/>
              <a:gdLst>
                <a:gd name="T0" fmla="*/ 10528 w 59"/>
                <a:gd name="T1" fmla="*/ 5254 h 29"/>
                <a:gd name="T2" fmla="*/ 0 w 59"/>
                <a:gd name="T3" fmla="*/ 0 h 29"/>
                <a:gd name="T4" fmla="*/ 10528 w 59"/>
                <a:gd name="T5" fmla="*/ 5254 h 29"/>
                <a:gd name="T6" fmla="*/ 0 60000 65536"/>
                <a:gd name="T7" fmla="*/ 0 60000 65536"/>
                <a:gd name="T8" fmla="*/ 0 60000 65536"/>
              </a:gdLst>
              <a:ahLst/>
              <a:cxnLst>
                <a:cxn ang="T6">
                  <a:pos x="T0" y="T1"/>
                </a:cxn>
                <a:cxn ang="T7">
                  <a:pos x="T2" y="T3"/>
                </a:cxn>
                <a:cxn ang="T8">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0" name="Group 18">
            <a:extLst>
              <a:ext uri="{FF2B5EF4-FFF2-40B4-BE49-F238E27FC236}">
                <a16:creationId xmlns:a16="http://schemas.microsoft.com/office/drawing/2014/main" id="{043848C1-299E-724E-B080-0319C73525FA}"/>
              </a:ext>
            </a:extLst>
          </p:cNvPr>
          <p:cNvGrpSpPr>
            <a:grpSpLocks/>
          </p:cNvGrpSpPr>
          <p:nvPr/>
        </p:nvGrpSpPr>
        <p:grpSpPr bwMode="auto">
          <a:xfrm>
            <a:off x="11309350" y="6211888"/>
            <a:ext cx="874713" cy="646112"/>
            <a:chOff x="7344986" y="5566058"/>
            <a:chExt cx="1750940" cy="1291943"/>
          </a:xfrm>
        </p:grpSpPr>
        <p:sp>
          <p:nvSpPr>
            <p:cNvPr id="1080" name="Freeform 99">
              <a:extLst>
                <a:ext uri="{FF2B5EF4-FFF2-40B4-BE49-F238E27FC236}">
                  <a16:creationId xmlns:a16="http://schemas.microsoft.com/office/drawing/2014/main" id="{7DDD29FE-7520-9A40-87E5-8DD9DE230A39}"/>
                </a:ext>
              </a:extLst>
            </p:cNvPr>
            <p:cNvSpPr>
              <a:spLocks/>
            </p:cNvSpPr>
            <p:nvPr/>
          </p:nvSpPr>
          <p:spPr bwMode="auto">
            <a:xfrm>
              <a:off x="7344986" y="5566058"/>
              <a:ext cx="1750940" cy="1291943"/>
            </a:xfrm>
            <a:custGeom>
              <a:avLst/>
              <a:gdLst>
                <a:gd name="T0" fmla="*/ 2147483647 w 549"/>
                <a:gd name="T1" fmla="*/ 2147483647 h 405"/>
                <a:gd name="T2" fmla="*/ 2147483647 w 549"/>
                <a:gd name="T3" fmla="*/ 2147483647 h 405"/>
                <a:gd name="T4" fmla="*/ 2147483647 w 549"/>
                <a:gd name="T5" fmla="*/ 2147483647 h 405"/>
                <a:gd name="T6" fmla="*/ 2147483647 w 549"/>
                <a:gd name="T7" fmla="*/ 2147483647 h 405"/>
                <a:gd name="T8" fmla="*/ 2147483647 w 549"/>
                <a:gd name="T9" fmla="*/ 2147483647 h 405"/>
                <a:gd name="T10" fmla="*/ 0 w 549"/>
                <a:gd name="T11" fmla="*/ 2147483647 h 405"/>
                <a:gd name="T12" fmla="*/ 2147483647 w 549"/>
                <a:gd name="T13" fmla="*/ 2147483647 h 405"/>
                <a:gd name="T14" fmla="*/ 2147483647 w 549"/>
                <a:gd name="T15" fmla="*/ 2147483647 h 405"/>
                <a:gd name="T16" fmla="*/ 2147483647 w 549"/>
                <a:gd name="T17" fmla="*/ 2147483647 h 405"/>
                <a:gd name="T18" fmla="*/ 2147483647 w 549"/>
                <a:gd name="T19" fmla="*/ 2147483647 h 405"/>
                <a:gd name="T20" fmla="*/ 2147483647 w 549"/>
                <a:gd name="T21" fmla="*/ 2147483647 h 4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1" name="Freeform 100">
              <a:extLst>
                <a:ext uri="{FF2B5EF4-FFF2-40B4-BE49-F238E27FC236}">
                  <a16:creationId xmlns:a16="http://schemas.microsoft.com/office/drawing/2014/main" id="{43666775-C818-0041-A6AB-8D710E31868A}"/>
                </a:ext>
              </a:extLst>
            </p:cNvPr>
            <p:cNvSpPr>
              <a:spLocks/>
            </p:cNvSpPr>
            <p:nvPr/>
          </p:nvSpPr>
          <p:spPr bwMode="auto">
            <a:xfrm>
              <a:off x="7529295" y="5746993"/>
              <a:ext cx="1566631" cy="1111008"/>
            </a:xfrm>
            <a:custGeom>
              <a:avLst/>
              <a:gdLst>
                <a:gd name="T0" fmla="*/ 2147483647 w 491"/>
                <a:gd name="T1" fmla="*/ 2147483647 h 349"/>
                <a:gd name="T2" fmla="*/ 2147483647 w 491"/>
                <a:gd name="T3" fmla="*/ 2147483647 h 349"/>
                <a:gd name="T4" fmla="*/ 2147483647 w 491"/>
                <a:gd name="T5" fmla="*/ 2147483647 h 349"/>
                <a:gd name="T6" fmla="*/ 2147483647 w 491"/>
                <a:gd name="T7" fmla="*/ 2147483647 h 349"/>
                <a:gd name="T8" fmla="*/ 2147483647 w 491"/>
                <a:gd name="T9" fmla="*/ 2147483647 h 349"/>
                <a:gd name="T10" fmla="*/ 0 w 491"/>
                <a:gd name="T11" fmla="*/ 2147483647 h 349"/>
                <a:gd name="T12" fmla="*/ 2147483647 w 491"/>
                <a:gd name="T13" fmla="*/ 2147483647 h 349"/>
                <a:gd name="T14" fmla="*/ 2147483647 w 491"/>
                <a:gd name="T15" fmla="*/ 2147483647 h 349"/>
                <a:gd name="T16" fmla="*/ 2147483647 w 491"/>
                <a:gd name="T17" fmla="*/ 2147483647 h 349"/>
                <a:gd name="T18" fmla="*/ 2147483647 w 491"/>
                <a:gd name="T19" fmla="*/ 2147483647 h 349"/>
                <a:gd name="T20" fmla="*/ 2147483647 w 491"/>
                <a:gd name="T21" fmla="*/ 2147483647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2" name="Freeform 101">
              <a:extLst>
                <a:ext uri="{FF2B5EF4-FFF2-40B4-BE49-F238E27FC236}">
                  <a16:creationId xmlns:a16="http://schemas.microsoft.com/office/drawing/2014/main" id="{A754A556-0870-2E4C-B488-1D07E053366D}"/>
                </a:ext>
              </a:extLst>
            </p:cNvPr>
            <p:cNvSpPr>
              <a:spLocks/>
            </p:cNvSpPr>
            <p:nvPr/>
          </p:nvSpPr>
          <p:spPr bwMode="auto">
            <a:xfrm>
              <a:off x="7990070" y="6515176"/>
              <a:ext cx="1105856" cy="219028"/>
            </a:xfrm>
            <a:custGeom>
              <a:avLst/>
              <a:gdLst>
                <a:gd name="T0" fmla="*/ 0 w 347"/>
                <a:gd name="T1" fmla="*/ 0 h 68"/>
                <a:gd name="T2" fmla="*/ 2147483647 w 347"/>
                <a:gd name="T3" fmla="*/ 2147483647 h 68"/>
                <a:gd name="T4" fmla="*/ 2147483647 w 347"/>
                <a:gd name="T5" fmla="*/ 2147483647 h 68"/>
                <a:gd name="T6" fmla="*/ 0 w 347"/>
                <a:gd name="T7" fmla="*/ 0 h 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3" name="Freeform 102">
              <a:extLst>
                <a:ext uri="{FF2B5EF4-FFF2-40B4-BE49-F238E27FC236}">
                  <a16:creationId xmlns:a16="http://schemas.microsoft.com/office/drawing/2014/main" id="{44392DAE-DF42-4143-91F1-3C336292B78D}"/>
                </a:ext>
              </a:extLst>
            </p:cNvPr>
            <p:cNvSpPr>
              <a:spLocks/>
            </p:cNvSpPr>
            <p:nvPr/>
          </p:nvSpPr>
          <p:spPr bwMode="auto">
            <a:xfrm>
              <a:off x="8806750" y="6670718"/>
              <a:ext cx="120754" cy="187283"/>
            </a:xfrm>
            <a:custGeom>
              <a:avLst/>
              <a:gdLst>
                <a:gd name="T0" fmla="*/ 2147483647 w 38"/>
                <a:gd name="T1" fmla="*/ 0 h 59"/>
                <a:gd name="T2" fmla="*/ 0 w 38"/>
                <a:gd name="T3" fmla="*/ 2147483647 h 59"/>
                <a:gd name="T4" fmla="*/ 2147483647 w 38"/>
                <a:gd name="T5" fmla="*/ 2147483647 h 59"/>
                <a:gd name="T6" fmla="*/ 2147483647 w 38"/>
                <a:gd name="T7" fmla="*/ 0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4" name="Freeform 103">
              <a:extLst>
                <a:ext uri="{FF2B5EF4-FFF2-40B4-BE49-F238E27FC236}">
                  <a16:creationId xmlns:a16="http://schemas.microsoft.com/office/drawing/2014/main" id="{E1FA0FBE-5241-DD4F-98AD-4728D02C5F58}"/>
                </a:ext>
              </a:extLst>
            </p:cNvPr>
            <p:cNvSpPr>
              <a:spLocks/>
            </p:cNvSpPr>
            <p:nvPr/>
          </p:nvSpPr>
          <p:spPr bwMode="auto">
            <a:xfrm>
              <a:off x="9067325" y="6035856"/>
              <a:ext cx="28601" cy="92054"/>
            </a:xfrm>
            <a:custGeom>
              <a:avLst/>
              <a:gdLst>
                <a:gd name="T0" fmla="*/ 0 w 9"/>
                <a:gd name="T1" fmla="*/ 0 h 29"/>
                <a:gd name="T2" fmla="*/ 2147483647 w 9"/>
                <a:gd name="T3" fmla="*/ 2147483647 h 29"/>
                <a:gd name="T4" fmla="*/ 2147483647 w 9"/>
                <a:gd name="T5" fmla="*/ 2147483647 h 29"/>
                <a:gd name="T6" fmla="*/ 0 w 9"/>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5" name="Freeform 104">
              <a:extLst>
                <a:ext uri="{FF2B5EF4-FFF2-40B4-BE49-F238E27FC236}">
                  <a16:creationId xmlns:a16="http://schemas.microsoft.com/office/drawing/2014/main" id="{59832E7F-9E4B-1643-B6B7-0FF737D7242F}"/>
                </a:ext>
              </a:extLst>
            </p:cNvPr>
            <p:cNvSpPr>
              <a:spLocks/>
            </p:cNvSpPr>
            <p:nvPr/>
          </p:nvSpPr>
          <p:spPr bwMode="auto">
            <a:xfrm>
              <a:off x="8488975" y="5873965"/>
              <a:ext cx="460774" cy="657083"/>
            </a:xfrm>
            <a:custGeom>
              <a:avLst/>
              <a:gdLst>
                <a:gd name="T0" fmla="*/ 2147483647 w 144"/>
                <a:gd name="T1" fmla="*/ 2147483647 h 206"/>
                <a:gd name="T2" fmla="*/ 0 w 144"/>
                <a:gd name="T3" fmla="*/ 0 h 206"/>
                <a:gd name="T4" fmla="*/ 2147483647 w 144"/>
                <a:gd name="T5" fmla="*/ 2147483647 h 206"/>
                <a:gd name="T6" fmla="*/ 0 60000 65536"/>
                <a:gd name="T7" fmla="*/ 0 60000 65536"/>
                <a:gd name="T8" fmla="*/ 0 60000 65536"/>
              </a:gdLst>
              <a:ahLst/>
              <a:cxnLst>
                <a:cxn ang="T6">
                  <a:pos x="T0" y="T1"/>
                </a:cxn>
                <a:cxn ang="T7">
                  <a:pos x="T2" y="T3"/>
                </a:cxn>
                <a:cxn ang="T8">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1" name="Group 5">
            <a:extLst>
              <a:ext uri="{FF2B5EF4-FFF2-40B4-BE49-F238E27FC236}">
                <a16:creationId xmlns:a16="http://schemas.microsoft.com/office/drawing/2014/main" id="{218599C4-F165-7E45-99FD-1E9713E0D71B}"/>
              </a:ext>
            </a:extLst>
          </p:cNvPr>
          <p:cNvGrpSpPr>
            <a:grpSpLocks noChangeAspect="1"/>
          </p:cNvGrpSpPr>
          <p:nvPr/>
        </p:nvGrpSpPr>
        <p:grpSpPr bwMode="auto">
          <a:xfrm>
            <a:off x="3175" y="2873375"/>
            <a:ext cx="596900" cy="790575"/>
            <a:chOff x="2121" y="1060"/>
            <a:chExt cx="597" cy="789"/>
          </a:xfrm>
        </p:grpSpPr>
        <p:sp>
          <p:nvSpPr>
            <p:cNvPr id="1073" name="Freeform 6">
              <a:extLst>
                <a:ext uri="{FF2B5EF4-FFF2-40B4-BE49-F238E27FC236}">
                  <a16:creationId xmlns:a16="http://schemas.microsoft.com/office/drawing/2014/main" id="{DD7C48C9-CAC1-6845-91D1-8121095AC838}"/>
                </a:ext>
              </a:extLst>
            </p:cNvPr>
            <p:cNvSpPr>
              <a:spLocks/>
            </p:cNvSpPr>
            <p:nvPr/>
          </p:nvSpPr>
          <p:spPr bwMode="auto">
            <a:xfrm>
              <a:off x="2121" y="1060"/>
              <a:ext cx="597" cy="789"/>
            </a:xfrm>
            <a:custGeom>
              <a:avLst/>
              <a:gdLst>
                <a:gd name="T0" fmla="*/ 25397 w 253"/>
                <a:gd name="T1" fmla="*/ 51294 h 334"/>
                <a:gd name="T2" fmla="*/ 19154 w 253"/>
                <a:gd name="T3" fmla="*/ 47087 h 334"/>
                <a:gd name="T4" fmla="*/ 41110 w 253"/>
                <a:gd name="T5" fmla="*/ 40669 h 334"/>
                <a:gd name="T6" fmla="*/ 21431 w 253"/>
                <a:gd name="T7" fmla="*/ 33164 h 334"/>
                <a:gd name="T8" fmla="*/ 43687 w 253"/>
                <a:gd name="T9" fmla="*/ 13392 h 334"/>
                <a:gd name="T10" fmla="*/ 13084 w 253"/>
                <a:gd name="T11" fmla="*/ 19113 h 334"/>
                <a:gd name="T12" fmla="*/ 13821 w 253"/>
                <a:gd name="T13" fmla="*/ 0 h 334"/>
                <a:gd name="T14" fmla="*/ 0 w 253"/>
                <a:gd name="T15" fmla="*/ 14419 h 334"/>
                <a:gd name="T16" fmla="*/ 0 w 253"/>
                <a:gd name="T17" fmla="*/ 44125 h 334"/>
                <a:gd name="T18" fmla="*/ 25397 w 253"/>
                <a:gd name="T19" fmla="*/ 51294 h 3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4" name="Freeform 7">
              <a:extLst>
                <a:ext uri="{FF2B5EF4-FFF2-40B4-BE49-F238E27FC236}">
                  <a16:creationId xmlns:a16="http://schemas.microsoft.com/office/drawing/2014/main" id="{0D2D95A7-6B95-9B43-98B9-D9B1D8BA47A3}"/>
                </a:ext>
              </a:extLst>
            </p:cNvPr>
            <p:cNvSpPr>
              <a:spLocks/>
            </p:cNvSpPr>
            <p:nvPr/>
          </p:nvSpPr>
          <p:spPr bwMode="auto">
            <a:xfrm>
              <a:off x="2121" y="1114"/>
              <a:ext cx="541" cy="691"/>
            </a:xfrm>
            <a:custGeom>
              <a:avLst/>
              <a:gdLst>
                <a:gd name="T0" fmla="*/ 2266 w 229"/>
                <a:gd name="T1" fmla="*/ 39172 h 292"/>
                <a:gd name="T2" fmla="*/ 20031 w 229"/>
                <a:gd name="T3" fmla="*/ 47416 h 292"/>
                <a:gd name="T4" fmla="*/ 13395 w 229"/>
                <a:gd name="T5" fmla="*/ 40734 h 292"/>
                <a:gd name="T6" fmla="*/ 35602 w 229"/>
                <a:gd name="T7" fmla="*/ 37252 h 292"/>
                <a:gd name="T8" fmla="*/ 17218 w 229"/>
                <a:gd name="T9" fmla="*/ 29696 h 292"/>
                <a:gd name="T10" fmla="*/ 39805 w 229"/>
                <a:gd name="T11" fmla="*/ 10533 h 292"/>
                <a:gd name="T12" fmla="*/ 11118 w 229"/>
                <a:gd name="T13" fmla="*/ 19163 h 292"/>
                <a:gd name="T14" fmla="*/ 10744 w 229"/>
                <a:gd name="T15" fmla="*/ 0 h 292"/>
                <a:gd name="T16" fmla="*/ 0 w 229"/>
                <a:gd name="T17" fmla="*/ 20422 h 292"/>
                <a:gd name="T18" fmla="*/ 0 w 229"/>
                <a:gd name="T19" fmla="*/ 36881 h 292"/>
                <a:gd name="T20" fmla="*/ 1557 w 229"/>
                <a:gd name="T21" fmla="*/ 38668 h 292"/>
                <a:gd name="T22" fmla="*/ 2266 w 229"/>
                <a:gd name="T23" fmla="*/ 39172 h 292"/>
                <a:gd name="T24" fmla="*/ 2266 w 229"/>
                <a:gd name="T25" fmla="*/ 39172 h 2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5" name="Freeform 8">
              <a:extLst>
                <a:ext uri="{FF2B5EF4-FFF2-40B4-BE49-F238E27FC236}">
                  <a16:creationId xmlns:a16="http://schemas.microsoft.com/office/drawing/2014/main" id="{03C85A72-DE1D-5547-88F3-463025BF57BA}"/>
                </a:ext>
              </a:extLst>
            </p:cNvPr>
            <p:cNvSpPr>
              <a:spLocks/>
            </p:cNvSpPr>
            <p:nvPr/>
          </p:nvSpPr>
          <p:spPr bwMode="auto">
            <a:xfrm>
              <a:off x="2164" y="1325"/>
              <a:ext cx="337" cy="293"/>
            </a:xfrm>
            <a:custGeom>
              <a:avLst/>
              <a:gdLst>
                <a:gd name="T0" fmla="*/ 0 w 143"/>
                <a:gd name="T1" fmla="*/ 21569 h 124"/>
                <a:gd name="T2" fmla="*/ 24486 w 143"/>
                <a:gd name="T3" fmla="*/ 0 h 124"/>
                <a:gd name="T4" fmla="*/ 0 w 143"/>
                <a:gd name="T5" fmla="*/ 21569 h 124"/>
                <a:gd name="T6" fmla="*/ 0 60000 65536"/>
                <a:gd name="T7" fmla="*/ 0 60000 65536"/>
                <a:gd name="T8" fmla="*/ 0 60000 65536"/>
              </a:gdLst>
              <a:ahLst/>
              <a:cxnLst>
                <a:cxn ang="T6">
                  <a:pos x="T0" y="T1"/>
                </a:cxn>
                <a:cxn ang="T7">
                  <a:pos x="T2" y="T3"/>
                </a:cxn>
                <a:cxn ang="T8">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6" name="Freeform 9">
              <a:extLst>
                <a:ext uri="{FF2B5EF4-FFF2-40B4-BE49-F238E27FC236}">
                  <a16:creationId xmlns:a16="http://schemas.microsoft.com/office/drawing/2014/main" id="{D9D5A770-FCB0-6143-8F62-7453243865E4}"/>
                </a:ext>
              </a:extLst>
            </p:cNvPr>
            <p:cNvSpPr>
              <a:spLocks/>
            </p:cNvSpPr>
            <p:nvPr/>
          </p:nvSpPr>
          <p:spPr bwMode="auto">
            <a:xfrm>
              <a:off x="2150" y="1226"/>
              <a:ext cx="73" cy="290"/>
            </a:xfrm>
            <a:custGeom>
              <a:avLst/>
              <a:gdLst>
                <a:gd name="T0" fmla="*/ 3749 w 31"/>
                <a:gd name="T1" fmla="*/ 21139 h 123"/>
                <a:gd name="T2" fmla="*/ 5291 w 31"/>
                <a:gd name="T3" fmla="*/ 0 h 123"/>
                <a:gd name="T4" fmla="*/ 3749 w 31"/>
                <a:gd name="T5" fmla="*/ 21139 h 123"/>
                <a:gd name="T6" fmla="*/ 0 60000 65536"/>
                <a:gd name="T7" fmla="*/ 0 60000 65536"/>
                <a:gd name="T8" fmla="*/ 0 60000 65536"/>
              </a:gdLst>
              <a:ahLst/>
              <a:cxnLst>
                <a:cxn ang="T6">
                  <a:pos x="T0" y="T1"/>
                </a:cxn>
                <a:cxn ang="T7">
                  <a:pos x="T2" y="T3"/>
                </a:cxn>
                <a:cxn ang="T8">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7" name="Freeform 10">
              <a:extLst>
                <a:ext uri="{FF2B5EF4-FFF2-40B4-BE49-F238E27FC236}">
                  <a16:creationId xmlns:a16="http://schemas.microsoft.com/office/drawing/2014/main" id="{D49DB3FD-B472-2347-BD1D-508F59D8F737}"/>
                </a:ext>
              </a:extLst>
            </p:cNvPr>
            <p:cNvSpPr>
              <a:spLocks/>
            </p:cNvSpPr>
            <p:nvPr/>
          </p:nvSpPr>
          <p:spPr bwMode="auto">
            <a:xfrm>
              <a:off x="2121" y="1554"/>
              <a:ext cx="32" cy="27"/>
            </a:xfrm>
            <a:custGeom>
              <a:avLst/>
              <a:gdLst>
                <a:gd name="T0" fmla="*/ 2897 w 13"/>
                <a:gd name="T1" fmla="*/ 1559 h 12"/>
                <a:gd name="T2" fmla="*/ 0 w 13"/>
                <a:gd name="T3" fmla="*/ 0 h 12"/>
                <a:gd name="T4" fmla="*/ 0 w 13"/>
                <a:gd name="T5" fmla="*/ 410 h 12"/>
                <a:gd name="T6" fmla="*/ 2897 w 13"/>
                <a:gd name="T7" fmla="*/ 1559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8" name="Freeform 11">
              <a:extLst>
                <a:ext uri="{FF2B5EF4-FFF2-40B4-BE49-F238E27FC236}">
                  <a16:creationId xmlns:a16="http://schemas.microsoft.com/office/drawing/2014/main" id="{BB7F42FF-1C8C-4540-80F4-FCAEB46B429B}"/>
                </a:ext>
              </a:extLst>
            </p:cNvPr>
            <p:cNvSpPr>
              <a:spLocks/>
            </p:cNvSpPr>
            <p:nvPr/>
          </p:nvSpPr>
          <p:spPr bwMode="auto">
            <a:xfrm>
              <a:off x="2234" y="1559"/>
              <a:ext cx="286" cy="82"/>
            </a:xfrm>
            <a:custGeom>
              <a:avLst/>
              <a:gdLst>
                <a:gd name="T0" fmla="*/ 21100 w 121"/>
                <a:gd name="T1" fmla="*/ 4941 h 35"/>
                <a:gd name="T2" fmla="*/ 0 w 121"/>
                <a:gd name="T3" fmla="*/ 0 h 35"/>
                <a:gd name="T4" fmla="*/ 21100 w 121"/>
                <a:gd name="T5" fmla="*/ 4941 h 35"/>
                <a:gd name="T6" fmla="*/ 0 60000 65536"/>
                <a:gd name="T7" fmla="*/ 0 60000 65536"/>
                <a:gd name="T8" fmla="*/ 0 60000 65536"/>
              </a:gdLst>
              <a:ahLst/>
              <a:cxnLst>
                <a:cxn ang="T6">
                  <a:pos x="T0" y="T1"/>
                </a:cxn>
                <a:cxn ang="T7">
                  <a:pos x="T2" y="T3"/>
                </a:cxn>
                <a:cxn ang="T8">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9" name="Freeform 12">
              <a:extLst>
                <a:ext uri="{FF2B5EF4-FFF2-40B4-BE49-F238E27FC236}">
                  <a16:creationId xmlns:a16="http://schemas.microsoft.com/office/drawing/2014/main" id="{8903631D-CEEE-554B-BC09-C9BBCE824D81}"/>
                </a:ext>
              </a:extLst>
            </p:cNvPr>
            <p:cNvSpPr>
              <a:spLocks/>
            </p:cNvSpPr>
            <p:nvPr/>
          </p:nvSpPr>
          <p:spPr bwMode="auto">
            <a:xfrm>
              <a:off x="2173" y="1603"/>
              <a:ext cx="191" cy="147"/>
            </a:xfrm>
            <a:custGeom>
              <a:avLst/>
              <a:gdLst>
                <a:gd name="T0" fmla="*/ 0 w 81"/>
                <a:gd name="T1" fmla="*/ 0 h 62"/>
                <a:gd name="T2" fmla="*/ 13912 w 81"/>
                <a:gd name="T3" fmla="*/ 11023 h 62"/>
                <a:gd name="T4" fmla="*/ 0 w 81"/>
                <a:gd name="T5" fmla="*/ 0 h 62"/>
                <a:gd name="T6" fmla="*/ 0 60000 65536"/>
                <a:gd name="T7" fmla="*/ 0 60000 65536"/>
                <a:gd name="T8" fmla="*/ 0 60000 65536"/>
              </a:gdLst>
              <a:ahLst/>
              <a:cxnLst>
                <a:cxn ang="T6">
                  <a:pos x="T0" y="T1"/>
                </a:cxn>
                <a:cxn ang="T7">
                  <a:pos x="T2" y="T3"/>
                </a:cxn>
                <a:cxn ang="T8">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2" name="Group 16">
            <a:extLst>
              <a:ext uri="{FF2B5EF4-FFF2-40B4-BE49-F238E27FC236}">
                <a16:creationId xmlns:a16="http://schemas.microsoft.com/office/drawing/2014/main" id="{37B5FAA1-A414-434C-9A98-399033EED872}"/>
              </a:ext>
            </a:extLst>
          </p:cNvPr>
          <p:cNvGrpSpPr>
            <a:grpSpLocks noChangeAspect="1"/>
          </p:cNvGrpSpPr>
          <p:nvPr/>
        </p:nvGrpSpPr>
        <p:grpSpPr bwMode="auto">
          <a:xfrm>
            <a:off x="139700" y="-12700"/>
            <a:ext cx="1382713" cy="803275"/>
            <a:chOff x="1922" y="1129"/>
            <a:chExt cx="987" cy="574"/>
          </a:xfrm>
        </p:grpSpPr>
        <p:sp>
          <p:nvSpPr>
            <p:cNvPr id="1065" name="Freeform 34">
              <a:extLst>
                <a:ext uri="{FF2B5EF4-FFF2-40B4-BE49-F238E27FC236}">
                  <a16:creationId xmlns:a16="http://schemas.microsoft.com/office/drawing/2014/main" id="{066B3C06-21EA-2946-AF7F-A6BB6400CBF6}"/>
                </a:ext>
              </a:extLst>
            </p:cNvPr>
            <p:cNvSpPr>
              <a:spLocks/>
            </p:cNvSpPr>
            <p:nvPr/>
          </p:nvSpPr>
          <p:spPr bwMode="auto">
            <a:xfrm>
              <a:off x="1922" y="1129"/>
              <a:ext cx="262" cy="174"/>
            </a:xfrm>
            <a:custGeom>
              <a:avLst/>
              <a:gdLst>
                <a:gd name="T0" fmla="*/ 368 w 111"/>
                <a:gd name="T1" fmla="*/ 10494 h 74"/>
                <a:gd name="T2" fmla="*/ 1393 w 111"/>
                <a:gd name="T3" fmla="*/ 12507 h 74"/>
                <a:gd name="T4" fmla="*/ 9009 w 111"/>
                <a:gd name="T5" fmla="*/ 5380 h 74"/>
                <a:gd name="T6" fmla="*/ 19187 w 111"/>
                <a:gd name="T7" fmla="*/ 6762 h 74"/>
                <a:gd name="T8" fmla="*/ 18163 w 111"/>
                <a:gd name="T9" fmla="*/ 5109 h 74"/>
                <a:gd name="T10" fmla="*/ 368 w 111"/>
                <a:gd name="T11" fmla="*/ 10494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 name="Freeform 35">
              <a:extLst>
                <a:ext uri="{FF2B5EF4-FFF2-40B4-BE49-F238E27FC236}">
                  <a16:creationId xmlns:a16="http://schemas.microsoft.com/office/drawing/2014/main" id="{61F8FEA2-B4F1-1A4D-81F9-A80675974892}"/>
                </a:ext>
              </a:extLst>
            </p:cNvPr>
            <p:cNvSpPr>
              <a:spLocks/>
            </p:cNvSpPr>
            <p:nvPr/>
          </p:nvSpPr>
          <p:spPr bwMode="auto">
            <a:xfrm>
              <a:off x="2066" y="1136"/>
              <a:ext cx="843" cy="567"/>
            </a:xfrm>
            <a:custGeom>
              <a:avLst/>
              <a:gdLst>
                <a:gd name="T0" fmla="*/ 869 w 357"/>
                <a:gd name="T1" fmla="*/ 12368 h 240"/>
                <a:gd name="T2" fmla="*/ 2265 w 357"/>
                <a:gd name="T3" fmla="*/ 24894 h 240"/>
                <a:gd name="T4" fmla="*/ 10572 w 357"/>
                <a:gd name="T5" fmla="*/ 33706 h 240"/>
                <a:gd name="T6" fmla="*/ 10728 w 357"/>
                <a:gd name="T7" fmla="*/ 25385 h 240"/>
                <a:gd name="T8" fmla="*/ 30310 w 357"/>
                <a:gd name="T9" fmla="*/ 41750 h 240"/>
                <a:gd name="T10" fmla="*/ 26860 w 357"/>
                <a:gd name="T11" fmla="*/ 18999 h 240"/>
                <a:gd name="T12" fmla="*/ 61898 w 357"/>
                <a:gd name="T13" fmla="*/ 31490 h 240"/>
                <a:gd name="T14" fmla="*/ 55274 w 357"/>
                <a:gd name="T15" fmla="*/ 19134 h 240"/>
                <a:gd name="T16" fmla="*/ 36561 w 357"/>
                <a:gd name="T17" fmla="*/ 2266 h 240"/>
                <a:gd name="T18" fmla="*/ 39694 w 357"/>
                <a:gd name="T19" fmla="*/ 0 h 240"/>
                <a:gd name="T20" fmla="*/ 4701 w 357"/>
                <a:gd name="T21" fmla="*/ 0 h 240"/>
                <a:gd name="T22" fmla="*/ 1237 w 357"/>
                <a:gd name="T23" fmla="*/ 11118 h 240"/>
                <a:gd name="T24" fmla="*/ 869 w 357"/>
                <a:gd name="T25" fmla="*/ 12368 h 240"/>
                <a:gd name="T26" fmla="*/ 869 w 357"/>
                <a:gd name="T27" fmla="*/ 12368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7" name="Freeform 36">
              <a:extLst>
                <a:ext uri="{FF2B5EF4-FFF2-40B4-BE49-F238E27FC236}">
                  <a16:creationId xmlns:a16="http://schemas.microsoft.com/office/drawing/2014/main" id="{A98C96A5-77FB-0F46-BD87-1AE3EC6B3D39}"/>
                </a:ext>
              </a:extLst>
            </p:cNvPr>
            <p:cNvSpPr>
              <a:spLocks/>
            </p:cNvSpPr>
            <p:nvPr/>
          </p:nvSpPr>
          <p:spPr bwMode="auto">
            <a:xfrm>
              <a:off x="2066" y="1136"/>
              <a:ext cx="775" cy="524"/>
            </a:xfrm>
            <a:custGeom>
              <a:avLst/>
              <a:gdLst>
                <a:gd name="T0" fmla="*/ 5354 w 328"/>
                <a:gd name="T1" fmla="*/ 5865 h 222"/>
                <a:gd name="T2" fmla="*/ 7504 w 328"/>
                <a:gd name="T3" fmla="*/ 28497 h 222"/>
                <a:gd name="T4" fmla="*/ 10221 w 328"/>
                <a:gd name="T5" fmla="*/ 18163 h 222"/>
                <a:gd name="T6" fmla="*/ 26964 w 328"/>
                <a:gd name="T7" fmla="*/ 38398 h 222"/>
                <a:gd name="T8" fmla="*/ 23626 w 328"/>
                <a:gd name="T9" fmla="*/ 15517 h 222"/>
                <a:gd name="T10" fmla="*/ 57062 w 328"/>
                <a:gd name="T11" fmla="*/ 27194 h 222"/>
                <a:gd name="T12" fmla="*/ 31012 w 328"/>
                <a:gd name="T13" fmla="*/ 3288 h 222"/>
                <a:gd name="T14" fmla="*/ 33937 w 328"/>
                <a:gd name="T15" fmla="*/ 0 h 222"/>
                <a:gd name="T16" fmla="*/ 7504 w 328"/>
                <a:gd name="T17" fmla="*/ 0 h 222"/>
                <a:gd name="T18" fmla="*/ 5354 w 328"/>
                <a:gd name="T19" fmla="*/ 5221 h 222"/>
                <a:gd name="T20" fmla="*/ 5354 w 328"/>
                <a:gd name="T21" fmla="*/ 5865 h 222"/>
                <a:gd name="T22" fmla="*/ 5354 w 328"/>
                <a:gd name="T23" fmla="*/ 5865 h 2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37">
              <a:extLst>
                <a:ext uri="{FF2B5EF4-FFF2-40B4-BE49-F238E27FC236}">
                  <a16:creationId xmlns:a16="http://schemas.microsoft.com/office/drawing/2014/main" id="{E89363D7-E493-7D41-909C-61070D91306B}"/>
                </a:ext>
              </a:extLst>
            </p:cNvPr>
            <p:cNvSpPr>
              <a:spLocks/>
            </p:cNvSpPr>
            <p:nvPr/>
          </p:nvSpPr>
          <p:spPr bwMode="auto">
            <a:xfrm>
              <a:off x="2170" y="1158"/>
              <a:ext cx="496" cy="226"/>
            </a:xfrm>
            <a:custGeom>
              <a:avLst/>
              <a:gdLst>
                <a:gd name="T0" fmla="*/ 0 w 211"/>
                <a:gd name="T1" fmla="*/ 3973 h 95"/>
                <a:gd name="T2" fmla="*/ 35604 w 211"/>
                <a:gd name="T3" fmla="*/ 17233 h 95"/>
                <a:gd name="T4" fmla="*/ 0 w 211"/>
                <a:gd name="T5" fmla="*/ 3973 h 95"/>
                <a:gd name="T6" fmla="*/ 0 60000 65536"/>
                <a:gd name="T7" fmla="*/ 0 60000 65536"/>
                <a:gd name="T8" fmla="*/ 0 60000 65536"/>
              </a:gdLst>
              <a:ahLst/>
              <a:cxnLst>
                <a:cxn ang="T6">
                  <a:pos x="T0" y="T1"/>
                </a:cxn>
                <a:cxn ang="T7">
                  <a:pos x="T2" y="T3"/>
                </a:cxn>
                <a:cxn ang="T8">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9" name="Freeform 38">
              <a:extLst>
                <a:ext uri="{FF2B5EF4-FFF2-40B4-BE49-F238E27FC236}">
                  <a16:creationId xmlns:a16="http://schemas.microsoft.com/office/drawing/2014/main" id="{23FEB364-6375-BF42-A2E2-BDD0C7994317}"/>
                </a:ext>
              </a:extLst>
            </p:cNvPr>
            <p:cNvSpPr>
              <a:spLocks/>
            </p:cNvSpPr>
            <p:nvPr/>
          </p:nvSpPr>
          <p:spPr bwMode="auto">
            <a:xfrm>
              <a:off x="2293" y="1136"/>
              <a:ext cx="71" cy="57"/>
            </a:xfrm>
            <a:custGeom>
              <a:avLst/>
              <a:gdLst>
                <a:gd name="T0" fmla="*/ 0 w 30"/>
                <a:gd name="T1" fmla="*/ 4299 h 24"/>
                <a:gd name="T2" fmla="*/ 5275 w 30"/>
                <a:gd name="T3" fmla="*/ 0 h 24"/>
                <a:gd name="T4" fmla="*/ 3860 w 30"/>
                <a:gd name="T5" fmla="*/ 0 h 24"/>
                <a:gd name="T6" fmla="*/ 0 w 30"/>
                <a:gd name="T7" fmla="*/ 4299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39">
              <a:extLst>
                <a:ext uri="{FF2B5EF4-FFF2-40B4-BE49-F238E27FC236}">
                  <a16:creationId xmlns:a16="http://schemas.microsoft.com/office/drawing/2014/main" id="{ACA03B3F-5F66-9D46-AD26-1DCDD213C745}"/>
                </a:ext>
              </a:extLst>
            </p:cNvPr>
            <p:cNvSpPr>
              <a:spLocks/>
            </p:cNvSpPr>
            <p:nvPr/>
          </p:nvSpPr>
          <p:spPr bwMode="auto">
            <a:xfrm>
              <a:off x="2201" y="1136"/>
              <a:ext cx="9" cy="28"/>
            </a:xfrm>
            <a:custGeom>
              <a:avLst/>
              <a:gdLst>
                <a:gd name="T0" fmla="*/ 126 w 4"/>
                <a:gd name="T1" fmla="*/ 1932 h 12"/>
                <a:gd name="T2" fmla="*/ 511 w 4"/>
                <a:gd name="T3" fmla="*/ 0 h 12"/>
                <a:gd name="T4" fmla="*/ 126 w 4"/>
                <a:gd name="T5" fmla="*/ 0 h 12"/>
                <a:gd name="T6" fmla="*/ 126 w 4"/>
                <a:gd name="T7" fmla="*/ 1932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40">
              <a:extLst>
                <a:ext uri="{FF2B5EF4-FFF2-40B4-BE49-F238E27FC236}">
                  <a16:creationId xmlns:a16="http://schemas.microsoft.com/office/drawing/2014/main" id="{DE470334-255E-004B-ACCA-3EE823B1DB17}"/>
                </a:ext>
              </a:extLst>
            </p:cNvPr>
            <p:cNvSpPr>
              <a:spLocks/>
            </p:cNvSpPr>
            <p:nvPr/>
          </p:nvSpPr>
          <p:spPr bwMode="auto">
            <a:xfrm>
              <a:off x="2142" y="1228"/>
              <a:ext cx="54" cy="210"/>
            </a:xfrm>
            <a:custGeom>
              <a:avLst/>
              <a:gdLst>
                <a:gd name="T0" fmla="*/ 491 w 23"/>
                <a:gd name="T1" fmla="*/ 15372 h 89"/>
                <a:gd name="T2" fmla="*/ 3857 w 23"/>
                <a:gd name="T3" fmla="*/ 0 h 89"/>
                <a:gd name="T4" fmla="*/ 491 w 23"/>
                <a:gd name="T5" fmla="*/ 15372 h 89"/>
                <a:gd name="T6" fmla="*/ 0 60000 65536"/>
                <a:gd name="T7" fmla="*/ 0 60000 65536"/>
                <a:gd name="T8" fmla="*/ 0 60000 65536"/>
              </a:gdLst>
              <a:ahLst/>
              <a:cxnLst>
                <a:cxn ang="T6">
                  <a:pos x="T0" y="T1"/>
                </a:cxn>
                <a:cxn ang="T7">
                  <a:pos x="T2" y="T3"/>
                </a:cxn>
                <a:cxn ang="T8">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2" name="Freeform 41">
              <a:extLst>
                <a:ext uri="{FF2B5EF4-FFF2-40B4-BE49-F238E27FC236}">
                  <a16:creationId xmlns:a16="http://schemas.microsoft.com/office/drawing/2014/main" id="{B0E61446-9497-FC46-88F8-3A7C27B64CED}"/>
                </a:ext>
              </a:extLst>
            </p:cNvPr>
            <p:cNvSpPr>
              <a:spLocks/>
            </p:cNvSpPr>
            <p:nvPr/>
          </p:nvSpPr>
          <p:spPr bwMode="auto">
            <a:xfrm>
              <a:off x="2229" y="1249"/>
              <a:ext cx="139" cy="340"/>
            </a:xfrm>
            <a:custGeom>
              <a:avLst/>
              <a:gdLst>
                <a:gd name="T0" fmla="*/ 2771 w 59"/>
                <a:gd name="T1" fmla="*/ 0 h 144"/>
                <a:gd name="T2" fmla="*/ 10069 w 59"/>
                <a:gd name="T3" fmla="*/ 24959 h 144"/>
                <a:gd name="T4" fmla="*/ 2771 w 59"/>
                <a:gd name="T5" fmla="*/ 0 h 144"/>
                <a:gd name="T6" fmla="*/ 0 60000 65536"/>
                <a:gd name="T7" fmla="*/ 0 60000 65536"/>
                <a:gd name="T8" fmla="*/ 0 60000 65536"/>
              </a:gdLst>
              <a:ahLst/>
              <a:cxnLst>
                <a:cxn ang="T6">
                  <a:pos x="T0" y="T1"/>
                </a:cxn>
                <a:cxn ang="T7">
                  <a:pos x="T2" y="T3"/>
                </a:cxn>
                <a:cxn ang="T8">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3" name="Group 28">
            <a:extLst>
              <a:ext uri="{FF2B5EF4-FFF2-40B4-BE49-F238E27FC236}">
                <a16:creationId xmlns:a16="http://schemas.microsoft.com/office/drawing/2014/main" id="{5AA73BCD-B771-0C43-A722-2D7621C76473}"/>
              </a:ext>
            </a:extLst>
          </p:cNvPr>
          <p:cNvGrpSpPr>
            <a:grpSpLocks noChangeAspect="1"/>
          </p:cNvGrpSpPr>
          <p:nvPr/>
        </p:nvGrpSpPr>
        <p:grpSpPr bwMode="auto">
          <a:xfrm>
            <a:off x="0" y="5006975"/>
            <a:ext cx="687388" cy="1147763"/>
            <a:chOff x="1901" y="2020"/>
            <a:chExt cx="1059" cy="1767"/>
          </a:xfrm>
        </p:grpSpPr>
        <p:sp>
          <p:nvSpPr>
            <p:cNvPr id="1057" name="Freeform 29">
              <a:extLst>
                <a:ext uri="{FF2B5EF4-FFF2-40B4-BE49-F238E27FC236}">
                  <a16:creationId xmlns:a16="http://schemas.microsoft.com/office/drawing/2014/main" id="{C1E6086A-8B76-214E-8843-CF13332016D1}"/>
                </a:ext>
              </a:extLst>
            </p:cNvPr>
            <p:cNvSpPr>
              <a:spLocks/>
            </p:cNvSpPr>
            <p:nvPr/>
          </p:nvSpPr>
          <p:spPr bwMode="auto">
            <a:xfrm>
              <a:off x="1901" y="2020"/>
              <a:ext cx="1059" cy="1640"/>
            </a:xfrm>
            <a:custGeom>
              <a:avLst/>
              <a:gdLst>
                <a:gd name="T0" fmla="*/ 63483 w 448"/>
                <a:gd name="T1" fmla="*/ 94392 h 694"/>
                <a:gd name="T2" fmla="*/ 43088 w 448"/>
                <a:gd name="T3" fmla="*/ 95425 h 694"/>
                <a:gd name="T4" fmla="*/ 76395 w 448"/>
                <a:gd name="T5" fmla="*/ 46490 h 694"/>
                <a:gd name="T6" fmla="*/ 40656 w 448"/>
                <a:gd name="T7" fmla="*/ 62500 h 694"/>
                <a:gd name="T8" fmla="*/ 28638 w 448"/>
                <a:gd name="T9" fmla="*/ 0 h 694"/>
                <a:gd name="T10" fmla="*/ 8058 w 448"/>
                <a:gd name="T11" fmla="*/ 56441 h 694"/>
                <a:gd name="T12" fmla="*/ 0 w 448"/>
                <a:gd name="T13" fmla="*/ 48059 h 694"/>
                <a:gd name="T14" fmla="*/ 0 w 448"/>
                <a:gd name="T15" fmla="*/ 104343 h 694"/>
                <a:gd name="T16" fmla="*/ 13578 w 448"/>
                <a:gd name="T17" fmla="*/ 106928 h 694"/>
                <a:gd name="T18" fmla="*/ 63483 w 448"/>
                <a:gd name="T19" fmla="*/ 94392 h 6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8" name="Freeform 30">
              <a:extLst>
                <a:ext uri="{FF2B5EF4-FFF2-40B4-BE49-F238E27FC236}">
                  <a16:creationId xmlns:a16="http://schemas.microsoft.com/office/drawing/2014/main" id="{47288402-6F14-A841-976D-916BA67D69A8}"/>
                </a:ext>
              </a:extLst>
            </p:cNvPr>
            <p:cNvSpPr>
              <a:spLocks/>
            </p:cNvSpPr>
            <p:nvPr/>
          </p:nvSpPr>
          <p:spPr bwMode="auto">
            <a:xfrm>
              <a:off x="1901" y="2135"/>
              <a:ext cx="951" cy="1366"/>
            </a:xfrm>
            <a:custGeom>
              <a:avLst/>
              <a:gdLst>
                <a:gd name="T0" fmla="*/ 5336 w 403"/>
                <a:gd name="T1" fmla="*/ 92531 h 578"/>
                <a:gd name="T2" fmla="*/ 50792 w 403"/>
                <a:gd name="T3" fmla="*/ 90962 h 578"/>
                <a:gd name="T4" fmla="*/ 28188 w 403"/>
                <a:gd name="T5" fmla="*/ 87660 h 578"/>
                <a:gd name="T6" fmla="*/ 69581 w 403"/>
                <a:gd name="T7" fmla="*/ 47200 h 578"/>
                <a:gd name="T8" fmla="*/ 34024 w 403"/>
                <a:gd name="T9" fmla="*/ 60456 h 578"/>
                <a:gd name="T10" fmla="*/ 29552 w 403"/>
                <a:gd name="T11" fmla="*/ 0 h 578"/>
                <a:gd name="T12" fmla="*/ 10397 w 403"/>
                <a:gd name="T13" fmla="*/ 56774 h 578"/>
                <a:gd name="T14" fmla="*/ 0 w 403"/>
                <a:gd name="T15" fmla="*/ 47200 h 578"/>
                <a:gd name="T16" fmla="*/ 0 w 403"/>
                <a:gd name="T17" fmla="*/ 89879 h 578"/>
                <a:gd name="T18" fmla="*/ 4193 w 403"/>
                <a:gd name="T19" fmla="*/ 91777 h 578"/>
                <a:gd name="T20" fmla="*/ 5336 w 403"/>
                <a:gd name="T21" fmla="*/ 92531 h 578"/>
                <a:gd name="T22" fmla="*/ 5336 w 403"/>
                <a:gd name="T23" fmla="*/ 92531 h 5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9" name="Freeform 31">
              <a:extLst>
                <a:ext uri="{FF2B5EF4-FFF2-40B4-BE49-F238E27FC236}">
                  <a16:creationId xmlns:a16="http://schemas.microsoft.com/office/drawing/2014/main" id="{736DA07B-B14A-EB45-BD95-0DB4A7644B35}"/>
                </a:ext>
              </a:extLst>
            </p:cNvPr>
            <p:cNvSpPr>
              <a:spLocks/>
            </p:cNvSpPr>
            <p:nvPr/>
          </p:nvSpPr>
          <p:spPr bwMode="auto">
            <a:xfrm>
              <a:off x="1994" y="2494"/>
              <a:ext cx="313" cy="853"/>
            </a:xfrm>
            <a:custGeom>
              <a:avLst/>
              <a:gdLst>
                <a:gd name="T0" fmla="*/ 0 w 133"/>
                <a:gd name="T1" fmla="*/ 62850 h 361"/>
                <a:gd name="T2" fmla="*/ 21235 w 133"/>
                <a:gd name="T3" fmla="*/ 0 h 361"/>
                <a:gd name="T4" fmla="*/ 0 w 133"/>
                <a:gd name="T5" fmla="*/ 62850 h 361"/>
                <a:gd name="T6" fmla="*/ 0 60000 65536"/>
                <a:gd name="T7" fmla="*/ 0 60000 65536"/>
                <a:gd name="T8" fmla="*/ 0 60000 65536"/>
              </a:gdLst>
              <a:ahLst/>
              <a:cxnLst>
                <a:cxn ang="T6">
                  <a:pos x="T0" y="T1"/>
                </a:cxn>
                <a:cxn ang="T7">
                  <a:pos x="T2" y="T3"/>
                </a:cxn>
                <a:cxn ang="T8">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0" name="Freeform 32">
              <a:extLst>
                <a:ext uri="{FF2B5EF4-FFF2-40B4-BE49-F238E27FC236}">
                  <a16:creationId xmlns:a16="http://schemas.microsoft.com/office/drawing/2014/main" id="{322E3575-5CFC-E84E-8B29-AFD3D885C31E}"/>
                </a:ext>
              </a:extLst>
            </p:cNvPr>
            <p:cNvSpPr>
              <a:spLocks/>
            </p:cNvSpPr>
            <p:nvPr/>
          </p:nvSpPr>
          <p:spPr bwMode="auto">
            <a:xfrm>
              <a:off x="2150" y="2949"/>
              <a:ext cx="543" cy="291"/>
            </a:xfrm>
            <a:custGeom>
              <a:avLst/>
              <a:gdLst>
                <a:gd name="T0" fmla="*/ 0 w 229"/>
                <a:gd name="T1" fmla="*/ 18392 h 123"/>
                <a:gd name="T2" fmla="*/ 40718 w 229"/>
                <a:gd name="T3" fmla="*/ 0 h 123"/>
                <a:gd name="T4" fmla="*/ 0 w 229"/>
                <a:gd name="T5" fmla="*/ 18392 h 123"/>
                <a:gd name="T6" fmla="*/ 0 60000 65536"/>
                <a:gd name="T7" fmla="*/ 0 60000 65536"/>
                <a:gd name="T8" fmla="*/ 0 60000 65536"/>
              </a:gdLst>
              <a:ahLst/>
              <a:cxnLst>
                <a:cxn ang="T6">
                  <a:pos x="T0" y="T1"/>
                </a:cxn>
                <a:cxn ang="T7">
                  <a:pos x="T2" y="T3"/>
                </a:cxn>
                <a:cxn ang="T8">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1" name="Freeform 33">
              <a:extLst>
                <a:ext uri="{FF2B5EF4-FFF2-40B4-BE49-F238E27FC236}">
                  <a16:creationId xmlns:a16="http://schemas.microsoft.com/office/drawing/2014/main" id="{4BE106A2-94EB-C04A-A3A4-71D79481EAAB}"/>
                </a:ext>
              </a:extLst>
            </p:cNvPr>
            <p:cNvSpPr>
              <a:spLocks/>
            </p:cNvSpPr>
            <p:nvPr/>
          </p:nvSpPr>
          <p:spPr bwMode="auto">
            <a:xfrm>
              <a:off x="2072" y="3342"/>
              <a:ext cx="357" cy="86"/>
            </a:xfrm>
            <a:custGeom>
              <a:avLst/>
              <a:gdLst>
                <a:gd name="T0" fmla="*/ 0 w 152"/>
                <a:gd name="T1" fmla="*/ 0 h 37"/>
                <a:gd name="T2" fmla="*/ 25497 w 152"/>
                <a:gd name="T3" fmla="*/ 4874 h 37"/>
                <a:gd name="T4" fmla="*/ 0 w 152"/>
                <a:gd name="T5" fmla="*/ 0 h 37"/>
                <a:gd name="T6" fmla="*/ 0 60000 65536"/>
                <a:gd name="T7" fmla="*/ 0 60000 65536"/>
                <a:gd name="T8" fmla="*/ 0 60000 65536"/>
              </a:gdLst>
              <a:ahLst/>
              <a:cxnLst>
                <a:cxn ang="T6">
                  <a:pos x="T0" y="T1"/>
                </a:cxn>
                <a:cxn ang="T7">
                  <a:pos x="T2" y="T3"/>
                </a:cxn>
                <a:cxn ang="T8">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2" name="Freeform 34">
              <a:extLst>
                <a:ext uri="{FF2B5EF4-FFF2-40B4-BE49-F238E27FC236}">
                  <a16:creationId xmlns:a16="http://schemas.microsoft.com/office/drawing/2014/main" id="{A1DB356D-CC7B-A64F-AF7E-0DC14FEFEB41}"/>
                </a:ext>
              </a:extLst>
            </p:cNvPr>
            <p:cNvSpPr>
              <a:spLocks/>
            </p:cNvSpPr>
            <p:nvPr/>
          </p:nvSpPr>
          <p:spPr bwMode="auto">
            <a:xfrm>
              <a:off x="1901" y="3034"/>
              <a:ext cx="144" cy="137"/>
            </a:xfrm>
            <a:custGeom>
              <a:avLst/>
              <a:gdLst>
                <a:gd name="T0" fmla="*/ 10566 w 61"/>
                <a:gd name="T1" fmla="*/ 10081 h 58"/>
                <a:gd name="T2" fmla="*/ 0 w 61"/>
                <a:gd name="T3" fmla="*/ 0 h 58"/>
                <a:gd name="T4" fmla="*/ 0 w 61"/>
                <a:gd name="T5" fmla="*/ 2053 h 58"/>
                <a:gd name="T6" fmla="*/ 10566 w 61"/>
                <a:gd name="T7" fmla="*/ 10081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3" name="Freeform 35">
              <a:extLst>
                <a:ext uri="{FF2B5EF4-FFF2-40B4-BE49-F238E27FC236}">
                  <a16:creationId xmlns:a16="http://schemas.microsoft.com/office/drawing/2014/main" id="{54D04A66-8C73-0349-80B2-433608CD45A2}"/>
                </a:ext>
              </a:extLst>
            </p:cNvPr>
            <p:cNvSpPr>
              <a:spLocks/>
            </p:cNvSpPr>
            <p:nvPr/>
          </p:nvSpPr>
          <p:spPr bwMode="auto">
            <a:xfrm>
              <a:off x="1901" y="3279"/>
              <a:ext cx="113" cy="42"/>
            </a:xfrm>
            <a:custGeom>
              <a:avLst/>
              <a:gdLst>
                <a:gd name="T0" fmla="*/ 8169 w 48"/>
                <a:gd name="T1" fmla="*/ 3395 h 17"/>
                <a:gd name="T2" fmla="*/ 0 w 48"/>
                <a:gd name="T3" fmla="*/ 0 h 17"/>
                <a:gd name="T4" fmla="*/ 0 w 48"/>
                <a:gd name="T5" fmla="*/ 1374 h 17"/>
                <a:gd name="T6" fmla="*/ 8169 w 48"/>
                <a:gd name="T7" fmla="*/ 3395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4" name="Freeform 36">
              <a:extLst>
                <a:ext uri="{FF2B5EF4-FFF2-40B4-BE49-F238E27FC236}">
                  <a16:creationId xmlns:a16="http://schemas.microsoft.com/office/drawing/2014/main" id="{EB42A131-13C0-184F-A1D9-03D2713DB303}"/>
                </a:ext>
              </a:extLst>
            </p:cNvPr>
            <p:cNvSpPr>
              <a:spLocks/>
            </p:cNvSpPr>
            <p:nvPr/>
          </p:nvSpPr>
          <p:spPr bwMode="auto">
            <a:xfrm>
              <a:off x="1903" y="3455"/>
              <a:ext cx="196" cy="332"/>
            </a:xfrm>
            <a:custGeom>
              <a:avLst/>
              <a:gdLst>
                <a:gd name="T0" fmla="*/ 7283 w 83"/>
                <a:gd name="T1" fmla="*/ 11959 h 141"/>
                <a:gd name="T2" fmla="*/ 11444 w 83"/>
                <a:gd name="T3" fmla="*/ 0 h 141"/>
                <a:gd name="T4" fmla="*/ 9547 w 83"/>
                <a:gd name="T5" fmla="*/ 365 h 141"/>
                <a:gd name="T6" fmla="*/ 11444 w 83"/>
                <a:gd name="T7" fmla="*/ 23669 h 141"/>
                <a:gd name="T8" fmla="*/ 14393 w 83"/>
                <a:gd name="T9" fmla="*/ 22870 h 141"/>
                <a:gd name="T10" fmla="*/ 7283 w 83"/>
                <a:gd name="T11" fmla="*/ 11959 h 1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4" name="Group 52">
            <a:extLst>
              <a:ext uri="{FF2B5EF4-FFF2-40B4-BE49-F238E27FC236}">
                <a16:creationId xmlns:a16="http://schemas.microsoft.com/office/drawing/2014/main" id="{F33EA732-A3FC-A24F-8688-1EC3F4E77904}"/>
              </a:ext>
            </a:extLst>
          </p:cNvPr>
          <p:cNvGrpSpPr>
            <a:grpSpLocks noChangeAspect="1"/>
          </p:cNvGrpSpPr>
          <p:nvPr/>
        </p:nvGrpSpPr>
        <p:grpSpPr bwMode="auto">
          <a:xfrm rot="-1651836">
            <a:off x="11142663" y="104775"/>
            <a:ext cx="676275" cy="773113"/>
            <a:chOff x="4634" y="754"/>
            <a:chExt cx="1164" cy="1332"/>
          </a:xfrm>
        </p:grpSpPr>
        <p:sp>
          <p:nvSpPr>
            <p:cNvPr id="1049" name="Freeform 53">
              <a:extLst>
                <a:ext uri="{FF2B5EF4-FFF2-40B4-BE49-F238E27FC236}">
                  <a16:creationId xmlns:a16="http://schemas.microsoft.com/office/drawing/2014/main" id="{3657C376-27DF-3E47-A62C-269997468AEC}"/>
                </a:ext>
              </a:extLst>
            </p:cNvPr>
            <p:cNvSpPr>
              <a:spLocks/>
            </p:cNvSpPr>
            <p:nvPr/>
          </p:nvSpPr>
          <p:spPr bwMode="auto">
            <a:xfrm>
              <a:off x="4626" y="747"/>
              <a:ext cx="1164" cy="1234"/>
            </a:xfrm>
            <a:custGeom>
              <a:avLst/>
              <a:gdLst>
                <a:gd name="T0" fmla="*/ 37260 w 493"/>
                <a:gd name="T1" fmla="*/ 80427 h 523"/>
                <a:gd name="T2" fmla="*/ 5223 w 493"/>
                <a:gd name="T3" fmla="*/ 56967 h 523"/>
                <a:gd name="T4" fmla="*/ 19729 w 493"/>
                <a:gd name="T5" fmla="*/ 63694 h 523"/>
                <a:gd name="T6" fmla="*/ 10039 w 493"/>
                <a:gd name="T7" fmla="*/ 19152 h 523"/>
                <a:gd name="T8" fmla="*/ 31050 w 493"/>
                <a:gd name="T9" fmla="*/ 40880 h 523"/>
                <a:gd name="T10" fmla="*/ 57898 w 493"/>
                <a:gd name="T11" fmla="*/ 0 h 523"/>
                <a:gd name="T12" fmla="*/ 55752 w 493"/>
                <a:gd name="T13" fmla="*/ 46050 h 523"/>
                <a:gd name="T14" fmla="*/ 85397 w 493"/>
                <a:gd name="T15" fmla="*/ 32261 h 523"/>
                <a:gd name="T16" fmla="*/ 69113 w 493"/>
                <a:gd name="T17" fmla="*/ 63838 h 523"/>
                <a:gd name="T18" fmla="*/ 80708 w 493"/>
                <a:gd name="T19" fmla="*/ 61278 h 523"/>
                <a:gd name="T20" fmla="*/ 37260 w 493"/>
                <a:gd name="T21" fmla="*/ 8042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54">
              <a:extLst>
                <a:ext uri="{FF2B5EF4-FFF2-40B4-BE49-F238E27FC236}">
                  <a16:creationId xmlns:a16="http://schemas.microsoft.com/office/drawing/2014/main" id="{A684506B-E7AB-4A47-ACD1-47D05A97E4E9}"/>
                </a:ext>
              </a:extLst>
            </p:cNvPr>
            <p:cNvSpPr>
              <a:spLocks/>
            </p:cNvSpPr>
            <p:nvPr/>
          </p:nvSpPr>
          <p:spPr bwMode="auto">
            <a:xfrm>
              <a:off x="4732" y="814"/>
              <a:ext cx="984" cy="1004"/>
            </a:xfrm>
            <a:custGeom>
              <a:avLst/>
              <a:gdLst>
                <a:gd name="T0" fmla="*/ 37959 w 418"/>
                <a:gd name="T1" fmla="*/ 74388 h 424"/>
                <a:gd name="T2" fmla="*/ 65502 w 418"/>
                <a:gd name="T3" fmla="*/ 63129 h 424"/>
                <a:gd name="T4" fmla="*/ 51775 w 418"/>
                <a:gd name="T5" fmla="*/ 63411 h 424"/>
                <a:gd name="T6" fmla="*/ 71006 w 418"/>
                <a:gd name="T7" fmla="*/ 34546 h 424"/>
                <a:gd name="T8" fmla="*/ 43364 w 418"/>
                <a:gd name="T9" fmla="*/ 47278 h 424"/>
                <a:gd name="T10" fmla="*/ 46283 w 418"/>
                <a:gd name="T11" fmla="*/ 0 h 424"/>
                <a:gd name="T12" fmla="*/ 25518 w 418"/>
                <a:gd name="T13" fmla="*/ 42658 h 424"/>
                <a:gd name="T14" fmla="*/ 4268 w 418"/>
                <a:gd name="T15" fmla="*/ 22199 h 424"/>
                <a:gd name="T16" fmla="*/ 22112 w 418"/>
                <a:gd name="T17" fmla="*/ 64329 h 424"/>
                <a:gd name="T18" fmla="*/ 5127 w 418"/>
                <a:gd name="T19" fmla="*/ 59759 h 424"/>
                <a:gd name="T20" fmla="*/ 36947 w 418"/>
                <a:gd name="T21" fmla="*/ 74736 h 424"/>
                <a:gd name="T22" fmla="*/ 37959 w 418"/>
                <a:gd name="T23" fmla="*/ 74388 h 424"/>
                <a:gd name="T24" fmla="*/ 37959 w 418"/>
                <a:gd name="T25" fmla="*/ 74388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55">
              <a:extLst>
                <a:ext uri="{FF2B5EF4-FFF2-40B4-BE49-F238E27FC236}">
                  <a16:creationId xmlns:a16="http://schemas.microsoft.com/office/drawing/2014/main" id="{B70B35F9-1B83-D74E-8276-A33044117F19}"/>
                </a:ext>
              </a:extLst>
            </p:cNvPr>
            <p:cNvSpPr>
              <a:spLocks/>
            </p:cNvSpPr>
            <p:nvPr/>
          </p:nvSpPr>
          <p:spPr bwMode="auto">
            <a:xfrm>
              <a:off x="5117" y="1087"/>
              <a:ext cx="164" cy="697"/>
            </a:xfrm>
            <a:custGeom>
              <a:avLst/>
              <a:gdLst>
                <a:gd name="T0" fmla="*/ 9548 w 69"/>
                <a:gd name="T1" fmla="*/ 51318 h 295"/>
                <a:gd name="T2" fmla="*/ 12445 w 69"/>
                <a:gd name="T3" fmla="*/ 0 h 295"/>
                <a:gd name="T4" fmla="*/ 9548 w 69"/>
                <a:gd name="T5" fmla="*/ 51318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56">
              <a:extLst>
                <a:ext uri="{FF2B5EF4-FFF2-40B4-BE49-F238E27FC236}">
                  <a16:creationId xmlns:a16="http://schemas.microsoft.com/office/drawing/2014/main" id="{AD41883D-3799-5E41-8249-DB9C102E07C7}"/>
                </a:ext>
              </a:extLst>
            </p:cNvPr>
            <p:cNvSpPr>
              <a:spLocks/>
            </p:cNvSpPr>
            <p:nvPr/>
          </p:nvSpPr>
          <p:spPr bwMode="auto">
            <a:xfrm>
              <a:off x="4857" y="1292"/>
              <a:ext cx="317" cy="339"/>
            </a:xfrm>
            <a:custGeom>
              <a:avLst/>
              <a:gdLst>
                <a:gd name="T0" fmla="*/ 23489 w 134"/>
                <a:gd name="T1" fmla="*/ 25392 h 143"/>
                <a:gd name="T2" fmla="*/ 0 w 134"/>
                <a:gd name="T3" fmla="*/ 0 h 143"/>
                <a:gd name="T4" fmla="*/ 23489 w 134"/>
                <a:gd name="T5" fmla="*/ 25392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7">
              <a:extLst>
                <a:ext uri="{FF2B5EF4-FFF2-40B4-BE49-F238E27FC236}">
                  <a16:creationId xmlns:a16="http://schemas.microsoft.com/office/drawing/2014/main" id="{BFE867F8-200C-FD4D-8EFF-1BCFC543EE92}"/>
                </a:ext>
              </a:extLst>
            </p:cNvPr>
            <p:cNvSpPr>
              <a:spLocks/>
            </p:cNvSpPr>
            <p:nvPr/>
          </p:nvSpPr>
          <p:spPr bwMode="auto">
            <a:xfrm>
              <a:off x="4908" y="1697"/>
              <a:ext cx="276" cy="93"/>
            </a:xfrm>
            <a:custGeom>
              <a:avLst/>
              <a:gdLst>
                <a:gd name="T0" fmla="*/ 20162 w 117"/>
                <a:gd name="T1" fmla="*/ 3481 h 40"/>
                <a:gd name="T2" fmla="*/ 0 w 117"/>
                <a:gd name="T3" fmla="*/ 0 h 40"/>
                <a:gd name="T4" fmla="*/ 20162 w 117"/>
                <a:gd name="T5" fmla="*/ 3481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58">
              <a:extLst>
                <a:ext uri="{FF2B5EF4-FFF2-40B4-BE49-F238E27FC236}">
                  <a16:creationId xmlns:a16="http://schemas.microsoft.com/office/drawing/2014/main" id="{4FDB4AFE-7AC1-6548-9499-A4CC33654BAC}"/>
                </a:ext>
              </a:extLst>
            </p:cNvPr>
            <p:cNvSpPr>
              <a:spLocks/>
            </p:cNvSpPr>
            <p:nvPr/>
          </p:nvSpPr>
          <p:spPr bwMode="auto">
            <a:xfrm>
              <a:off x="5256" y="1391"/>
              <a:ext cx="388" cy="260"/>
            </a:xfrm>
            <a:custGeom>
              <a:avLst/>
              <a:gdLst>
                <a:gd name="T0" fmla="*/ 0 w 164"/>
                <a:gd name="T1" fmla="*/ 18292 h 110"/>
                <a:gd name="T2" fmla="*/ 28764 w 164"/>
                <a:gd name="T3" fmla="*/ 0 h 110"/>
                <a:gd name="T4" fmla="*/ 0 w 164"/>
                <a:gd name="T5" fmla="*/ 18292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59">
              <a:extLst>
                <a:ext uri="{FF2B5EF4-FFF2-40B4-BE49-F238E27FC236}">
                  <a16:creationId xmlns:a16="http://schemas.microsoft.com/office/drawing/2014/main" id="{996BD38F-EBB8-2E4D-B2FA-6A0D6D0663D5}"/>
                </a:ext>
              </a:extLst>
            </p:cNvPr>
            <p:cNvSpPr>
              <a:spLocks/>
            </p:cNvSpPr>
            <p:nvPr/>
          </p:nvSpPr>
          <p:spPr bwMode="auto">
            <a:xfrm>
              <a:off x="5237" y="1686"/>
              <a:ext cx="374" cy="120"/>
            </a:xfrm>
            <a:custGeom>
              <a:avLst/>
              <a:gdLst>
                <a:gd name="T0" fmla="*/ 0 w 158"/>
                <a:gd name="T1" fmla="*/ 4949 h 50"/>
                <a:gd name="T2" fmla="*/ 27785 w 158"/>
                <a:gd name="T3" fmla="*/ 0 h 50"/>
                <a:gd name="T4" fmla="*/ 0 w 158"/>
                <a:gd name="T5" fmla="*/ 4949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60">
              <a:extLst>
                <a:ext uri="{FF2B5EF4-FFF2-40B4-BE49-F238E27FC236}">
                  <a16:creationId xmlns:a16="http://schemas.microsoft.com/office/drawing/2014/main" id="{67E9DEA6-A209-5540-838A-678F8DBD4925}"/>
                </a:ext>
              </a:extLst>
            </p:cNvPr>
            <p:cNvSpPr>
              <a:spLocks/>
            </p:cNvSpPr>
            <p:nvPr/>
          </p:nvSpPr>
          <p:spPr bwMode="auto">
            <a:xfrm>
              <a:off x="5041" y="1839"/>
              <a:ext cx="189" cy="238"/>
            </a:xfrm>
            <a:custGeom>
              <a:avLst/>
              <a:gdLst>
                <a:gd name="T0" fmla="*/ 11036 w 79"/>
                <a:gd name="T1" fmla="*/ 1023 h 101"/>
                <a:gd name="T2" fmla="*/ 2026 w 79"/>
                <a:gd name="T3" fmla="*/ 17296 h 101"/>
                <a:gd name="T4" fmla="*/ 0 w 79"/>
                <a:gd name="T5" fmla="*/ 15753 h 101"/>
                <a:gd name="T6" fmla="*/ 9175 w 79"/>
                <a:gd name="T7" fmla="*/ 9956 h 101"/>
                <a:gd name="T8" fmla="*/ 9735 w 79"/>
                <a:gd name="T9" fmla="*/ 0 h 101"/>
                <a:gd name="T10" fmla="*/ 11036 w 79"/>
                <a:gd name="T11" fmla="*/ 1023 h 101"/>
                <a:gd name="T12" fmla="*/ 11036 w 79"/>
                <a:gd name="T13" fmla="*/ 1023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5" name="Group 64">
            <a:extLst>
              <a:ext uri="{FF2B5EF4-FFF2-40B4-BE49-F238E27FC236}">
                <a16:creationId xmlns:a16="http://schemas.microsoft.com/office/drawing/2014/main" id="{8A1C4845-FF63-184A-97EC-39D044FA0CA7}"/>
              </a:ext>
            </a:extLst>
          </p:cNvPr>
          <p:cNvGrpSpPr>
            <a:grpSpLocks noChangeAspect="1"/>
          </p:cNvGrpSpPr>
          <p:nvPr/>
        </p:nvGrpSpPr>
        <p:grpSpPr bwMode="auto">
          <a:xfrm flipH="1">
            <a:off x="10782300" y="2959100"/>
            <a:ext cx="1028700" cy="1139825"/>
            <a:chOff x="2052" y="995"/>
            <a:chExt cx="768" cy="852"/>
          </a:xfrm>
        </p:grpSpPr>
        <p:sp>
          <p:nvSpPr>
            <p:cNvPr id="1041" name="Freeform 65">
              <a:extLst>
                <a:ext uri="{FF2B5EF4-FFF2-40B4-BE49-F238E27FC236}">
                  <a16:creationId xmlns:a16="http://schemas.microsoft.com/office/drawing/2014/main" id="{D626F817-5F80-4D4D-B671-F7542D66A957}"/>
                </a:ext>
              </a:extLst>
            </p:cNvPr>
            <p:cNvSpPr>
              <a:spLocks/>
            </p:cNvSpPr>
            <p:nvPr/>
          </p:nvSpPr>
          <p:spPr bwMode="auto">
            <a:xfrm>
              <a:off x="2430" y="1616"/>
              <a:ext cx="151" cy="231"/>
            </a:xfrm>
            <a:custGeom>
              <a:avLst/>
              <a:gdLst>
                <a:gd name="T0" fmla="*/ 5700 w 64"/>
                <a:gd name="T1" fmla="*/ 655 h 98"/>
                <a:gd name="T2" fmla="*/ 2048 w 64"/>
                <a:gd name="T3" fmla="*/ 16674 h 98"/>
                <a:gd name="T4" fmla="*/ 0 w 64"/>
                <a:gd name="T5" fmla="*/ 15807 h 98"/>
                <a:gd name="T6" fmla="*/ 6068 w 64"/>
                <a:gd name="T7" fmla="*/ 8733 h 98"/>
                <a:gd name="T8" fmla="*/ 4153 w 64"/>
                <a:gd name="T9" fmla="*/ 0 h 98"/>
                <a:gd name="T10" fmla="*/ 5700 w 64"/>
                <a:gd name="T11" fmla="*/ 655 h 98"/>
                <a:gd name="T12" fmla="*/ 5700 w 64"/>
                <a:gd name="T13" fmla="*/ 655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66">
              <a:extLst>
                <a:ext uri="{FF2B5EF4-FFF2-40B4-BE49-F238E27FC236}">
                  <a16:creationId xmlns:a16="http://schemas.microsoft.com/office/drawing/2014/main" id="{D3ACC949-8A0F-A04F-A68E-E350F86D22BD}"/>
                </a:ext>
              </a:extLst>
            </p:cNvPr>
            <p:cNvSpPr>
              <a:spLocks/>
            </p:cNvSpPr>
            <p:nvPr/>
          </p:nvSpPr>
          <p:spPr bwMode="auto">
            <a:xfrm>
              <a:off x="2052" y="995"/>
              <a:ext cx="768" cy="729"/>
            </a:xfrm>
            <a:custGeom>
              <a:avLst/>
              <a:gdLst>
                <a:gd name="T0" fmla="*/ 28227 w 325"/>
                <a:gd name="T1" fmla="*/ 51896 h 309"/>
                <a:gd name="T2" fmla="*/ 50697 w 325"/>
                <a:gd name="T3" fmla="*/ 38451 h 309"/>
                <a:gd name="T4" fmla="*/ 52916 w 325"/>
                <a:gd name="T5" fmla="*/ 26237 h 309"/>
                <a:gd name="T6" fmla="*/ 43310 w 325"/>
                <a:gd name="T7" fmla="*/ 35650 h 309"/>
                <a:gd name="T8" fmla="*/ 46645 w 325"/>
                <a:gd name="T9" fmla="*/ 10008 h 309"/>
                <a:gd name="T10" fmla="*/ 42278 w 325"/>
                <a:gd name="T11" fmla="*/ 4676 h 309"/>
                <a:gd name="T12" fmla="*/ 34338 w 325"/>
                <a:gd name="T13" fmla="*/ 20695 h 309"/>
                <a:gd name="T14" fmla="*/ 18801 w 325"/>
                <a:gd name="T15" fmla="*/ 5200 h 309"/>
                <a:gd name="T16" fmla="*/ 7300 w 325"/>
                <a:gd name="T17" fmla="*/ 0 h 309"/>
                <a:gd name="T18" fmla="*/ 20176 w 325"/>
                <a:gd name="T19" fmla="*/ 29832 h 309"/>
                <a:gd name="T20" fmla="*/ 0 w 325"/>
                <a:gd name="T21" fmla="*/ 27919 h 309"/>
                <a:gd name="T22" fmla="*/ 15190 w 325"/>
                <a:gd name="T23" fmla="*/ 44304 h 309"/>
                <a:gd name="T24" fmla="*/ 8046 w 325"/>
                <a:gd name="T25" fmla="*/ 45012 h 309"/>
                <a:gd name="T26" fmla="*/ 16378 w 325"/>
                <a:gd name="T27" fmla="*/ 51735 h 309"/>
                <a:gd name="T28" fmla="*/ 27341 w 325"/>
                <a:gd name="T29" fmla="*/ 52264 h 309"/>
                <a:gd name="T30" fmla="*/ 28227 w 325"/>
                <a:gd name="T31" fmla="*/ 51896 h 309"/>
                <a:gd name="T32" fmla="*/ 28227 w 325"/>
                <a:gd name="T33" fmla="*/ 51896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67">
              <a:extLst>
                <a:ext uri="{FF2B5EF4-FFF2-40B4-BE49-F238E27FC236}">
                  <a16:creationId xmlns:a16="http://schemas.microsoft.com/office/drawing/2014/main" id="{B703BFA7-DCC6-FD46-B8AC-673C8F200527}"/>
                </a:ext>
              </a:extLst>
            </p:cNvPr>
            <p:cNvSpPr>
              <a:spLocks/>
            </p:cNvSpPr>
            <p:nvPr/>
          </p:nvSpPr>
          <p:spPr bwMode="auto">
            <a:xfrm>
              <a:off x="2090" y="1054"/>
              <a:ext cx="649" cy="675"/>
            </a:xfrm>
            <a:custGeom>
              <a:avLst/>
              <a:gdLst>
                <a:gd name="T0" fmla="*/ 29719 w 275"/>
                <a:gd name="T1" fmla="*/ 42958 h 287"/>
                <a:gd name="T2" fmla="*/ 9530 w 275"/>
                <a:gd name="T3" fmla="*/ 42168 h 287"/>
                <a:gd name="T4" fmla="*/ 18679 w 275"/>
                <a:gd name="T5" fmla="*/ 39291 h 287"/>
                <a:gd name="T6" fmla="*/ 0 w 275"/>
                <a:gd name="T7" fmla="*/ 26407 h 287"/>
                <a:gd name="T8" fmla="*/ 20190 w 275"/>
                <a:gd name="T9" fmla="*/ 27790 h 287"/>
                <a:gd name="T10" fmla="*/ 8505 w 275"/>
                <a:gd name="T11" fmla="*/ 0 h 287"/>
                <a:gd name="T12" fmla="*/ 30744 w 275"/>
                <a:gd name="T13" fmla="*/ 21141 h 287"/>
                <a:gd name="T14" fmla="*/ 40101 w 275"/>
                <a:gd name="T15" fmla="*/ 4255 h 287"/>
                <a:gd name="T16" fmla="*/ 37635 w 275"/>
                <a:gd name="T17" fmla="*/ 33317 h 287"/>
                <a:gd name="T18" fmla="*/ 47530 w 275"/>
                <a:gd name="T19" fmla="*/ 27049 h 287"/>
                <a:gd name="T20" fmla="*/ 30366 w 275"/>
                <a:gd name="T21" fmla="*/ 42958 h 287"/>
                <a:gd name="T22" fmla="*/ 29719 w 275"/>
                <a:gd name="T23" fmla="*/ 42958 h 287"/>
                <a:gd name="T24" fmla="*/ 29719 w 275"/>
                <a:gd name="T25" fmla="*/ 42958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68">
              <a:extLst>
                <a:ext uri="{FF2B5EF4-FFF2-40B4-BE49-F238E27FC236}">
                  <a16:creationId xmlns:a16="http://schemas.microsoft.com/office/drawing/2014/main" id="{2642CB28-2DD5-9443-AE75-80A047EE1219}"/>
                </a:ext>
              </a:extLst>
            </p:cNvPr>
            <p:cNvSpPr>
              <a:spLocks/>
            </p:cNvSpPr>
            <p:nvPr/>
          </p:nvSpPr>
          <p:spPr bwMode="auto">
            <a:xfrm>
              <a:off x="2322" y="1198"/>
              <a:ext cx="212" cy="430"/>
            </a:xfrm>
            <a:custGeom>
              <a:avLst/>
              <a:gdLst>
                <a:gd name="T0" fmla="*/ 12833 w 90"/>
                <a:gd name="T1" fmla="*/ 31650 h 182"/>
                <a:gd name="T2" fmla="*/ 0 w 90"/>
                <a:gd name="T3" fmla="*/ 0 h 182"/>
                <a:gd name="T4" fmla="*/ 12833 w 90"/>
                <a:gd name="T5" fmla="*/ 31650 h 182"/>
                <a:gd name="T6" fmla="*/ 0 60000 65536"/>
                <a:gd name="T7" fmla="*/ 0 60000 65536"/>
                <a:gd name="T8" fmla="*/ 0 60000 65536"/>
              </a:gdLst>
              <a:ahLst/>
              <a:cxnLst>
                <a:cxn ang="T6">
                  <a:pos x="T0" y="T1"/>
                </a:cxn>
                <a:cxn ang="T7">
                  <a:pos x="T2" y="T3"/>
                </a:cxn>
                <a:cxn ang="T8">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69">
              <a:extLst>
                <a:ext uri="{FF2B5EF4-FFF2-40B4-BE49-F238E27FC236}">
                  <a16:creationId xmlns:a16="http://schemas.microsoft.com/office/drawing/2014/main" id="{C580BF15-B2B7-AF48-B879-8ED791BA3A08}"/>
                </a:ext>
              </a:extLst>
            </p:cNvPr>
            <p:cNvSpPr>
              <a:spLocks/>
            </p:cNvSpPr>
            <p:nvPr/>
          </p:nvSpPr>
          <p:spPr bwMode="auto">
            <a:xfrm>
              <a:off x="2508" y="1235"/>
              <a:ext cx="128" cy="281"/>
            </a:xfrm>
            <a:custGeom>
              <a:avLst/>
              <a:gdLst>
                <a:gd name="T0" fmla="*/ 0 w 54"/>
                <a:gd name="T1" fmla="*/ 20648 h 119"/>
                <a:gd name="T2" fmla="*/ 9214 w 54"/>
                <a:gd name="T3" fmla="*/ 0 h 119"/>
                <a:gd name="T4" fmla="*/ 0 w 54"/>
                <a:gd name="T5" fmla="*/ 20648 h 119"/>
                <a:gd name="T6" fmla="*/ 0 60000 65536"/>
                <a:gd name="T7" fmla="*/ 0 60000 65536"/>
                <a:gd name="T8" fmla="*/ 0 60000 65536"/>
              </a:gdLst>
              <a:ahLst/>
              <a:cxnLst>
                <a:cxn ang="T6">
                  <a:pos x="T0" y="T1"/>
                </a:cxn>
                <a:cxn ang="T7">
                  <a:pos x="T2" y="T3"/>
                </a:cxn>
                <a:cxn ang="T8">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6" name="Freeform 70">
              <a:extLst>
                <a:ext uri="{FF2B5EF4-FFF2-40B4-BE49-F238E27FC236}">
                  <a16:creationId xmlns:a16="http://schemas.microsoft.com/office/drawing/2014/main" id="{1653865E-E838-1A43-B9DC-0526C7620350}"/>
                </a:ext>
              </a:extLst>
            </p:cNvPr>
            <p:cNvSpPr>
              <a:spLocks/>
            </p:cNvSpPr>
            <p:nvPr/>
          </p:nvSpPr>
          <p:spPr bwMode="auto">
            <a:xfrm>
              <a:off x="2539" y="1501"/>
              <a:ext cx="162" cy="102"/>
            </a:xfrm>
            <a:custGeom>
              <a:avLst/>
              <a:gdLst>
                <a:gd name="T0" fmla="*/ 0 w 69"/>
                <a:gd name="T1" fmla="*/ 7128 h 43"/>
                <a:gd name="T2" fmla="*/ 11542 w 69"/>
                <a:gd name="T3" fmla="*/ 0 h 43"/>
                <a:gd name="T4" fmla="*/ 0 w 69"/>
                <a:gd name="T5" fmla="*/ 7128 h 43"/>
                <a:gd name="T6" fmla="*/ 0 60000 65536"/>
                <a:gd name="T7" fmla="*/ 0 60000 65536"/>
                <a:gd name="T8" fmla="*/ 0 60000 65536"/>
              </a:gdLst>
              <a:ahLst/>
              <a:cxnLst>
                <a:cxn ang="T6">
                  <a:pos x="T0" y="T1"/>
                </a:cxn>
                <a:cxn ang="T7">
                  <a:pos x="T2" y="T3"/>
                </a:cxn>
                <a:cxn ang="T8">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71">
              <a:extLst>
                <a:ext uri="{FF2B5EF4-FFF2-40B4-BE49-F238E27FC236}">
                  <a16:creationId xmlns:a16="http://schemas.microsoft.com/office/drawing/2014/main" id="{43F8D5E3-C07D-5441-8366-DA0F8BF6AD6F}"/>
                </a:ext>
              </a:extLst>
            </p:cNvPr>
            <p:cNvSpPr>
              <a:spLocks/>
            </p:cNvSpPr>
            <p:nvPr/>
          </p:nvSpPr>
          <p:spPr bwMode="auto">
            <a:xfrm>
              <a:off x="2303" y="1604"/>
              <a:ext cx="177" cy="59"/>
            </a:xfrm>
            <a:custGeom>
              <a:avLst/>
              <a:gdLst>
                <a:gd name="T0" fmla="*/ 12961 w 75"/>
                <a:gd name="T1" fmla="*/ 0 h 25"/>
                <a:gd name="T2" fmla="*/ 0 w 75"/>
                <a:gd name="T3" fmla="*/ 3944 h 25"/>
                <a:gd name="T4" fmla="*/ 12961 w 75"/>
                <a:gd name="T5" fmla="*/ 0 h 25"/>
                <a:gd name="T6" fmla="*/ 0 60000 65536"/>
                <a:gd name="T7" fmla="*/ 0 60000 65536"/>
                <a:gd name="T8" fmla="*/ 0 60000 65536"/>
              </a:gdLst>
              <a:ahLst/>
              <a:cxnLst>
                <a:cxn ang="T6">
                  <a:pos x="T0" y="T1"/>
                </a:cxn>
                <a:cxn ang="T7">
                  <a:pos x="T2" y="T3"/>
                </a:cxn>
                <a:cxn ang="T8">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72">
              <a:extLst>
                <a:ext uri="{FF2B5EF4-FFF2-40B4-BE49-F238E27FC236}">
                  <a16:creationId xmlns:a16="http://schemas.microsoft.com/office/drawing/2014/main" id="{65BC1BC1-958C-0044-BA94-DAB27D7FC28F}"/>
                </a:ext>
              </a:extLst>
            </p:cNvPr>
            <p:cNvSpPr>
              <a:spLocks/>
            </p:cNvSpPr>
            <p:nvPr/>
          </p:nvSpPr>
          <p:spPr bwMode="auto">
            <a:xfrm>
              <a:off x="2161" y="1472"/>
              <a:ext cx="300" cy="112"/>
            </a:xfrm>
            <a:custGeom>
              <a:avLst/>
              <a:gdLst>
                <a:gd name="T0" fmla="*/ 22080 w 127"/>
                <a:gd name="T1" fmla="*/ 5452 h 47"/>
                <a:gd name="T2" fmla="*/ 0 w 127"/>
                <a:gd name="T3" fmla="*/ 0 h 47"/>
                <a:gd name="T4" fmla="*/ 22080 w 127"/>
                <a:gd name="T5" fmla="*/ 5452 h 47"/>
                <a:gd name="T6" fmla="*/ 0 60000 65536"/>
                <a:gd name="T7" fmla="*/ 0 60000 65536"/>
                <a:gd name="T8" fmla="*/ 0 60000 65536"/>
              </a:gdLst>
              <a:ahLst/>
              <a:cxnLst>
                <a:cxn ang="T6">
                  <a:pos x="T0" y="T1"/>
                </a:cxn>
                <a:cxn ang="T7">
                  <a:pos x="T2" y="T3"/>
                </a:cxn>
                <a:cxn ang="T8">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6" name="Title Placeholder 1">
            <a:extLst>
              <a:ext uri="{FF2B5EF4-FFF2-40B4-BE49-F238E27FC236}">
                <a16:creationId xmlns:a16="http://schemas.microsoft.com/office/drawing/2014/main" id="{85271690-017E-634C-8E5A-12DB8844F9D6}"/>
              </a:ext>
            </a:extLst>
          </p:cNvPr>
          <p:cNvSpPr>
            <a:spLocks noGrp="1"/>
          </p:cNvSpPr>
          <p:nvPr>
            <p:ph type="title"/>
          </p:nvPr>
        </p:nvSpPr>
        <p:spPr bwMode="auto">
          <a:xfrm>
            <a:off x="1524000" y="79375"/>
            <a:ext cx="913447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7" name="Text Placeholder 2">
            <a:extLst>
              <a:ext uri="{FF2B5EF4-FFF2-40B4-BE49-F238E27FC236}">
                <a16:creationId xmlns:a16="http://schemas.microsoft.com/office/drawing/2014/main" id="{63746896-EB51-C246-8222-6B3931EA2CD6}"/>
              </a:ext>
            </a:extLst>
          </p:cNvPr>
          <p:cNvSpPr>
            <a:spLocks noGrp="1"/>
          </p:cNvSpPr>
          <p:nvPr>
            <p:ph type="body" idx="1"/>
          </p:nvPr>
        </p:nvSpPr>
        <p:spPr bwMode="auto">
          <a:xfrm>
            <a:off x="1528763" y="1485900"/>
            <a:ext cx="91344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35490A2-6258-934A-9AB2-BCA347052A16}"/>
              </a:ext>
            </a:extLst>
          </p:cNvPr>
          <p:cNvSpPr>
            <a:spLocks noGrp="1"/>
          </p:cNvSpPr>
          <p:nvPr>
            <p:ph type="dt" sz="half" idx="2"/>
          </p:nvPr>
        </p:nvSpPr>
        <p:spPr>
          <a:xfrm>
            <a:off x="8875713" y="6602413"/>
            <a:ext cx="960437" cy="236537"/>
          </a:xfrm>
          <a:prstGeom prst="rect">
            <a:avLst/>
          </a:prstGeom>
        </p:spPr>
        <p:txBody>
          <a:bodyPr vert="horz" lIns="91440" tIns="45720" rIns="91440" bIns="45720" rtlCol="0" anchor="ctr"/>
          <a:lstStyle>
            <a:lvl1pPr algn="r" fontAlgn="auto">
              <a:spcBef>
                <a:spcPts val="0"/>
              </a:spcBef>
              <a:spcAft>
                <a:spcPts val="0"/>
              </a:spcAft>
              <a:defRPr sz="800">
                <a:solidFill>
                  <a:schemeClr val="tx1"/>
                </a:solidFill>
                <a:latin typeface="+mn-lt"/>
                <a:cs typeface="+mn-cs"/>
              </a:defRPr>
            </a:lvl1pPr>
          </a:lstStyle>
          <a:p>
            <a:pPr>
              <a:defRPr/>
            </a:pPr>
            <a:fld id="{87BB91C3-B31B-3943-A583-7E1F9C76112B}" type="datetimeFigureOut">
              <a:rPr lang="en-US"/>
              <a:pPr>
                <a:defRPr/>
              </a:pPr>
              <a:t>9/6/2022</a:t>
            </a:fld>
            <a:endParaRPr/>
          </a:p>
        </p:txBody>
      </p:sp>
      <p:sp>
        <p:nvSpPr>
          <p:cNvPr id="5" name="Footer Placeholder 4">
            <a:extLst>
              <a:ext uri="{FF2B5EF4-FFF2-40B4-BE49-F238E27FC236}">
                <a16:creationId xmlns:a16="http://schemas.microsoft.com/office/drawing/2014/main" id="{65F5E07D-2ADA-2840-A4D0-7FD1ACE4654F}"/>
              </a:ext>
            </a:extLst>
          </p:cNvPr>
          <p:cNvSpPr>
            <a:spLocks noGrp="1"/>
          </p:cNvSpPr>
          <p:nvPr>
            <p:ph type="ftr" sz="quarter" idx="3"/>
          </p:nvPr>
        </p:nvSpPr>
        <p:spPr>
          <a:xfrm>
            <a:off x="1522413" y="6602413"/>
            <a:ext cx="6978650" cy="236537"/>
          </a:xfrm>
          <a:prstGeom prst="rect">
            <a:avLst/>
          </a:prstGeom>
        </p:spPr>
        <p:txBody>
          <a:bodyPr vert="horz" lIns="91440" tIns="45720" rIns="91440" bIns="45720" rtlCol="0" anchor="ctr"/>
          <a:lstStyle>
            <a:lvl1pPr algn="l" fontAlgn="auto">
              <a:spcBef>
                <a:spcPts val="0"/>
              </a:spcBef>
              <a:spcAft>
                <a:spcPts val="0"/>
              </a:spcAft>
              <a:defRPr sz="800" cap="none" baseline="0">
                <a:solidFill>
                  <a:schemeClr val="tx1"/>
                </a:solidFill>
                <a:latin typeface="+mn-lt"/>
                <a:cs typeface="+mn-cs"/>
              </a:defRPr>
            </a:lvl1pPr>
          </a:lstStyle>
          <a:p>
            <a:pPr>
              <a:defRPr/>
            </a:pPr>
            <a:endParaRPr/>
          </a:p>
        </p:txBody>
      </p:sp>
      <p:sp>
        <p:nvSpPr>
          <p:cNvPr id="6" name="Slide Number Placeholder 5">
            <a:extLst>
              <a:ext uri="{FF2B5EF4-FFF2-40B4-BE49-F238E27FC236}">
                <a16:creationId xmlns:a16="http://schemas.microsoft.com/office/drawing/2014/main" id="{6A52117A-B896-7846-B47C-A9CD7BC954EC}"/>
              </a:ext>
            </a:extLst>
          </p:cNvPr>
          <p:cNvSpPr>
            <a:spLocks noGrp="1"/>
          </p:cNvSpPr>
          <p:nvPr>
            <p:ph type="sldNum" sz="quarter" idx="4"/>
          </p:nvPr>
        </p:nvSpPr>
        <p:spPr>
          <a:xfrm>
            <a:off x="10023475" y="6602413"/>
            <a:ext cx="639763" cy="236537"/>
          </a:xfrm>
          <a:prstGeom prst="rect">
            <a:avLst/>
          </a:prstGeom>
        </p:spPr>
        <p:txBody>
          <a:bodyPr vert="horz" wrap="square" lIns="91440" tIns="45720" rIns="91440" bIns="45720" numCol="1" anchor="ctr" anchorCtr="0" compatLnSpc="1">
            <a:prstTxWarp prst="textNoShape">
              <a:avLst/>
            </a:prstTxWarp>
          </a:bodyPr>
          <a:lstStyle>
            <a:lvl1pPr algn="r">
              <a:defRPr sz="800">
                <a:latin typeface="Cambria" panose="02040503050406030204" pitchFamily="18" charset="0"/>
              </a:defRPr>
            </a:lvl1pPr>
          </a:lstStyle>
          <a:p>
            <a:fld id="{E3796072-4869-5A41-90AC-5A33ABBF477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26" r:id="rId1"/>
    <p:sldLayoutId id="2147483819" r:id="rId2"/>
    <p:sldLayoutId id="2147483820" r:id="rId3"/>
    <p:sldLayoutId id="2147483827" r:id="rId4"/>
    <p:sldLayoutId id="2147483828" r:id="rId5"/>
    <p:sldLayoutId id="2147483829" r:id="rId6"/>
    <p:sldLayoutId id="2147483821" r:id="rId7"/>
    <p:sldLayoutId id="2147483822" r:id="rId8"/>
    <p:sldLayoutId id="2147483823" r:id="rId9"/>
    <p:sldLayoutId id="2147483824" r:id="rId10"/>
    <p:sldLayoutId id="2147483825" r:id="rId11"/>
  </p:sldLayoutIdLst>
  <p:transition spd="med">
    <p:fade/>
  </p:transition>
  <p:txStyles>
    <p:titleStyle>
      <a:lvl1pPr algn="l" rtl="0" eaLnBrk="0" fontAlgn="base" hangingPunct="0">
        <a:lnSpc>
          <a:spcPct val="90000"/>
        </a:lnSpc>
        <a:spcBef>
          <a:spcPct val="0"/>
        </a:spcBef>
        <a:spcAft>
          <a:spcPct val="0"/>
        </a:spcAft>
        <a:buFont typeface="Arial" panose="020B0604020202020204" pitchFamily="34" charset="0"/>
        <a:defRPr sz="3400" kern="1200">
          <a:solidFill>
            <a:schemeClr val="tx1"/>
          </a:solidFill>
          <a:latin typeface="+mj-lt"/>
          <a:ea typeface="+mj-ea"/>
          <a:cs typeface="+mj-cs"/>
        </a:defRPr>
      </a:lvl1pPr>
      <a:lvl2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2pPr>
      <a:lvl3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3pPr>
      <a:lvl4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4pPr>
      <a:lvl5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5pPr>
      <a:lvl6pPr marL="457200" algn="l" rtl="0" fontAlgn="base">
        <a:lnSpc>
          <a:spcPct val="90000"/>
        </a:lnSpc>
        <a:spcBef>
          <a:spcPct val="0"/>
        </a:spcBef>
        <a:spcAft>
          <a:spcPct val="0"/>
        </a:spcAft>
        <a:buFont typeface="Arial" pitchFamily="34" charset="0"/>
        <a:defRPr sz="3400">
          <a:solidFill>
            <a:schemeClr val="tx1"/>
          </a:solidFill>
          <a:latin typeface="Cambria" pitchFamily="18" charset="0"/>
        </a:defRPr>
      </a:lvl6pPr>
      <a:lvl7pPr marL="914400" algn="l" rtl="0" fontAlgn="base">
        <a:lnSpc>
          <a:spcPct val="90000"/>
        </a:lnSpc>
        <a:spcBef>
          <a:spcPct val="0"/>
        </a:spcBef>
        <a:spcAft>
          <a:spcPct val="0"/>
        </a:spcAft>
        <a:buFont typeface="Arial" pitchFamily="34" charset="0"/>
        <a:defRPr sz="3400">
          <a:solidFill>
            <a:schemeClr val="tx1"/>
          </a:solidFill>
          <a:latin typeface="Cambria" pitchFamily="18" charset="0"/>
        </a:defRPr>
      </a:lvl7pPr>
      <a:lvl8pPr marL="1371600" algn="l" rtl="0" fontAlgn="base">
        <a:lnSpc>
          <a:spcPct val="90000"/>
        </a:lnSpc>
        <a:spcBef>
          <a:spcPct val="0"/>
        </a:spcBef>
        <a:spcAft>
          <a:spcPct val="0"/>
        </a:spcAft>
        <a:buFont typeface="Arial" pitchFamily="34" charset="0"/>
        <a:defRPr sz="3400">
          <a:solidFill>
            <a:schemeClr val="tx1"/>
          </a:solidFill>
          <a:latin typeface="Cambria" pitchFamily="18" charset="0"/>
        </a:defRPr>
      </a:lvl8pPr>
      <a:lvl9pPr marL="1828800" algn="l" rtl="0" fontAlgn="base">
        <a:lnSpc>
          <a:spcPct val="90000"/>
        </a:lnSpc>
        <a:spcBef>
          <a:spcPct val="0"/>
        </a:spcBef>
        <a:spcAft>
          <a:spcPct val="0"/>
        </a:spcAft>
        <a:buFont typeface="Arial" pitchFamily="34" charset="0"/>
        <a:defRPr sz="3400">
          <a:solidFill>
            <a:schemeClr val="tx1"/>
          </a:solidFill>
          <a:latin typeface="Cambria" pitchFamily="18" charset="0"/>
        </a:defRPr>
      </a:lvl9pPr>
    </p:titleStyle>
    <p:bodyStyle>
      <a:lvl1pPr marL="273050" indent="-228600" algn="l" rtl="0" eaLnBrk="0" fontAlgn="base" hangingPunct="0">
        <a:spcBef>
          <a:spcPts val="1800"/>
        </a:spcBef>
        <a:spcAft>
          <a:spcPct val="0"/>
        </a:spcAft>
        <a:buClr>
          <a:srgbClr val="404040"/>
        </a:buClr>
        <a:buSzPct val="100000"/>
        <a:buFont typeface="Arial" panose="020B0604020202020204" pitchFamily="34" charset="0"/>
        <a:buChar char="•"/>
        <a:defRPr sz="2000" kern="1200">
          <a:solidFill>
            <a:schemeClr val="tx1"/>
          </a:solidFill>
          <a:latin typeface="+mn-lt"/>
          <a:ea typeface="+mn-ea"/>
          <a:cs typeface="+mn-cs"/>
        </a:defRPr>
      </a:lvl1pPr>
      <a:lvl2pPr marL="593725" indent="-228600" algn="l" rtl="0" eaLnBrk="0" fontAlgn="base" hangingPunct="0">
        <a:spcBef>
          <a:spcPts val="1000"/>
        </a:spcBef>
        <a:spcAft>
          <a:spcPct val="0"/>
        </a:spcAft>
        <a:buClr>
          <a:srgbClr val="404040"/>
        </a:buClr>
        <a:buSzPct val="100000"/>
        <a:buFont typeface="Arial" panose="020B0604020202020204" pitchFamily="34" charset="0"/>
        <a:buChar char="•"/>
        <a:defRPr sz="2800" kern="1200">
          <a:solidFill>
            <a:schemeClr val="tx1"/>
          </a:solidFill>
          <a:latin typeface="+mn-lt"/>
          <a:ea typeface="+mn-ea"/>
          <a:cs typeface="+mn-cs"/>
        </a:defRPr>
      </a:lvl2pPr>
      <a:lvl3pPr marL="914400" indent="-228600" algn="l" rtl="0" eaLnBrk="0" fontAlgn="base" hangingPunct="0">
        <a:spcBef>
          <a:spcPts val="800"/>
        </a:spcBef>
        <a:spcAft>
          <a:spcPct val="0"/>
        </a:spcAft>
        <a:buClr>
          <a:srgbClr val="404040"/>
        </a:buClr>
        <a:buSzPct val="100000"/>
        <a:buFont typeface="Arial" panose="020B0604020202020204" pitchFamily="34" charset="0"/>
        <a:buChar char="•"/>
        <a:defRPr sz="1600" kern="1200">
          <a:solidFill>
            <a:schemeClr val="tx1"/>
          </a:solidFill>
          <a:latin typeface="+mn-lt"/>
          <a:ea typeface="+mn-ea"/>
          <a:cs typeface="+mn-cs"/>
        </a:defRPr>
      </a:lvl3pPr>
      <a:lvl4pPr marL="1233488" indent="-228600" algn="l" rtl="0" eaLnBrk="0" fontAlgn="base" hangingPunct="0">
        <a:spcBef>
          <a:spcPts val="800"/>
        </a:spcBef>
        <a:spcAft>
          <a:spcPct val="0"/>
        </a:spcAft>
        <a:buClr>
          <a:srgbClr val="404040"/>
        </a:buClr>
        <a:buSzPct val="100000"/>
        <a:buFont typeface="Arial" panose="020B0604020202020204" pitchFamily="34" charset="0"/>
        <a:buChar char="•"/>
        <a:defRPr sz="1400" kern="1200">
          <a:solidFill>
            <a:schemeClr val="tx1"/>
          </a:solidFill>
          <a:latin typeface="+mn-lt"/>
          <a:ea typeface="+mn-ea"/>
          <a:cs typeface="+mn-cs"/>
        </a:defRPr>
      </a:lvl4pPr>
      <a:lvl5pPr marL="1554163" indent="-228600" algn="l" rtl="0" eaLnBrk="0" fontAlgn="base" hangingPunct="0">
        <a:spcBef>
          <a:spcPts val="800"/>
        </a:spcBef>
        <a:spcAft>
          <a:spcPct val="0"/>
        </a:spcAft>
        <a:buClr>
          <a:srgbClr val="404040"/>
        </a:buClr>
        <a:buSzPct val="100000"/>
        <a:buFont typeface="Arial" panose="020B0604020202020204"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8.png"/><Relationship Id="rId2" Type="http://schemas.openxmlformats.org/officeDocument/2006/relationships/audio" Target="file:///E:/Giang%20day/FPT/DEKIRU%20NIHONGO/Shokyu/Audio%20Files/&#12391;&#12365;&#12427;&#26085;&#26412;&#35486;%20-%20Shokyu/Lesson%204/50%20Track%2050.wma" TargetMode="External"/><Relationship Id="rId1" Type="http://schemas.microsoft.com/office/2007/relationships/media" Target="file:///E:/Giang%20day/FPT/DEKIRU%20NIHONGO/Shokyu/Audio%20Files/&#12391;&#12365;&#12427;&#26085;&#26412;&#35486;%20-%20Shokyu/Lesson%204/50%20Track%2050.wma" TargetMode="Externa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E:/Giang%20day/FPT/DEKIRU%20NIHONGO/Shokyu/Audio%20Files/&#12391;&#12365;&#12427;&#26085;&#26412;&#35486;%20-%20Shokyu/Lesson%204/51%20Track%2051.wma" TargetMode="External"/><Relationship Id="rId1" Type="http://schemas.microsoft.com/office/2007/relationships/media" Target="file:///E:/Giang%20day/FPT/DEKIRU%20NIHONGO/Shokyu/Audio%20Files/&#12391;&#12365;&#12427;&#26085;&#26412;&#35486;%20-%20Shokyu/Lesson%204/51%20Track%2051.wma" TargetMode="External"/><Relationship Id="rId6" Type="http://schemas.openxmlformats.org/officeDocument/2006/relationships/image" Target="../media/image26.png"/><Relationship Id="rId5" Type="http://schemas.openxmlformats.org/officeDocument/2006/relationships/image" Target="../media/image17.png"/><Relationship Id="rId4"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E:/Giang%20day/FPT/DEKIRU%20NIHONGO/Shokyu/Audio%20Files/&#12391;&#12365;&#12427;&#26085;&#26412;&#35486;%20-%20Shokyu/Lesson%204/52%20Track%2052.wma" TargetMode="External"/><Relationship Id="rId1" Type="http://schemas.microsoft.com/office/2007/relationships/media" Target="file:///E:/Giang%20day/FPT/DEKIRU%20NIHONGO/Shokyu/Audio%20Files/&#12391;&#12365;&#12427;&#26085;&#26412;&#35486;%20-%20Shokyu/Lesson%204/52%20Track%2052.wma" TargetMode="External"/><Relationship Id="rId6" Type="http://schemas.openxmlformats.org/officeDocument/2006/relationships/image" Target="../media/image27.png"/><Relationship Id="rId5" Type="http://schemas.openxmlformats.org/officeDocument/2006/relationships/image" Target="../media/image17.png"/><Relationship Id="rId4"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E:/Giang%20day/FPT/DEKIRU%20NIHONGO/Shokyu/Audio%20Files/&#12391;&#12365;&#12427;&#26085;&#26412;&#35486;%20-%20Shokyu/Lesson%204/49%20Track%2049.wma" TargetMode="External"/><Relationship Id="rId1" Type="http://schemas.microsoft.com/office/2007/relationships/media" Target="file:///E:/Giang%20day/FPT/DEKIRU%20NIHONGO/Shokyu/Audio%20Files/&#12391;&#12365;&#12427;&#26085;&#26412;&#35486;%20-%20Shokyu/Lesson%204/49%20Track%2049.wma" TargetMode="External"/><Relationship Id="rId5" Type="http://schemas.openxmlformats.org/officeDocument/2006/relationships/image" Target="../media/image8.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a:extLst>
              <a:ext uri="{FF2B5EF4-FFF2-40B4-BE49-F238E27FC236}">
                <a16:creationId xmlns:a16="http://schemas.microsoft.com/office/drawing/2014/main" id="{9EA62689-2DD3-4FA8-AC50-F4EE1B547BC7}"/>
              </a:ext>
            </a:extLst>
          </p:cNvPr>
          <p:cNvSpPr>
            <a:spLocks noGrp="1"/>
          </p:cNvSpPr>
          <p:nvPr>
            <p:ph type="ctrTitle"/>
          </p:nvPr>
        </p:nvSpPr>
        <p:spPr>
          <a:xfrm>
            <a:off x="4101373" y="4356806"/>
            <a:ext cx="6061075" cy="1339850"/>
          </a:xfrm>
        </p:spPr>
        <p:txBody>
          <a:bodyPr/>
          <a:lstStyle/>
          <a:p>
            <a:r>
              <a:rPr lang="en-US" altLang="ja-JP" sz="8000" b="1" dirty="0">
                <a:latin typeface="Apple Braille"/>
                <a:ea typeface="Apple Braille"/>
                <a:cs typeface="Apple Braille"/>
              </a:rPr>
              <a:t>JPD123</a:t>
            </a:r>
            <a:endParaRPr lang="en-US" altLang="en-US" sz="5300" dirty="0">
              <a:latin typeface="Apple Braille"/>
              <a:ea typeface="Apple Braille"/>
              <a:cs typeface="Apple Braille"/>
            </a:endParaRPr>
          </a:p>
        </p:txBody>
      </p:sp>
      <p:pic>
        <p:nvPicPr>
          <p:cNvPr id="6" name="Picture 5">
            <a:extLst>
              <a:ext uri="{FF2B5EF4-FFF2-40B4-BE49-F238E27FC236}">
                <a16:creationId xmlns:a16="http://schemas.microsoft.com/office/drawing/2014/main" id="{50F18092-C984-439D-9973-2DFD1B7AA2D1}"/>
              </a:ext>
            </a:extLst>
          </p:cNvPr>
          <p:cNvPicPr/>
          <p:nvPr/>
        </p:nvPicPr>
        <p:blipFill>
          <a:blip r:embed="rId3"/>
          <a:srcRect/>
          <a:stretch>
            <a:fillRect/>
          </a:stretch>
        </p:blipFill>
        <p:spPr bwMode="auto">
          <a:xfrm>
            <a:off x="3122614" y="98426"/>
            <a:ext cx="1671637" cy="1008063"/>
          </a:xfrm>
          <a:prstGeom prst="rect">
            <a:avLst/>
          </a:prstGeom>
          <a:ln/>
        </p:spPr>
        <p:style>
          <a:lnRef idx="2">
            <a:schemeClr val="accent1"/>
          </a:lnRef>
          <a:fillRef idx="1">
            <a:schemeClr val="lt1"/>
          </a:fillRef>
          <a:effectRef idx="0">
            <a:schemeClr val="accent1"/>
          </a:effectRef>
          <a:fontRef idx="minor">
            <a:schemeClr val="dk1"/>
          </a:fontRef>
        </p:style>
      </p:pic>
      <p:sp>
        <p:nvSpPr>
          <p:cNvPr id="7" name="TextBox 6">
            <a:extLst>
              <a:ext uri="{FF2B5EF4-FFF2-40B4-BE49-F238E27FC236}">
                <a16:creationId xmlns:a16="http://schemas.microsoft.com/office/drawing/2014/main" id="{1F220DDB-C3C2-4160-8BA1-2C3D3B377523}"/>
              </a:ext>
            </a:extLst>
          </p:cNvPr>
          <p:cNvSpPr txBox="1"/>
          <p:nvPr/>
        </p:nvSpPr>
        <p:spPr>
          <a:xfrm>
            <a:off x="8283575" y="-12933"/>
            <a:ext cx="2940050" cy="120032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lang="en-US" sz="2400" b="1" i="1" dirty="0"/>
              <a:t>B</a:t>
            </a:r>
            <a:r>
              <a:rPr lang="vi-VN" sz="2400" b="1" i="1" dirty="0"/>
              <a:t>ộ môn Tiếng Nhật</a:t>
            </a:r>
            <a:r>
              <a:rPr lang="en-US" sz="2400" dirty="0"/>
              <a:t>                                                                </a:t>
            </a:r>
            <a:r>
              <a:rPr lang="ja-JP" altLang="en-US" sz="2400"/>
              <a:t>日本語学科</a:t>
            </a:r>
            <a:endParaRPr lang="en-US" sz="2400" dirty="0"/>
          </a:p>
        </p:txBody>
      </p:sp>
      <p:sp>
        <p:nvSpPr>
          <p:cNvPr id="3" name="Footer Placeholder 2">
            <a:extLst>
              <a:ext uri="{FF2B5EF4-FFF2-40B4-BE49-F238E27FC236}">
                <a16:creationId xmlns:a16="http://schemas.microsoft.com/office/drawing/2014/main" id="{758EA119-DF77-4730-A75E-517E992D3E4E}"/>
              </a:ext>
            </a:extLst>
          </p:cNvPr>
          <p:cNvSpPr>
            <a:spLocks noGrp="1"/>
          </p:cNvSpPr>
          <p:nvPr>
            <p:ph type="ftr" sz="quarter" idx="11"/>
          </p:nvPr>
        </p:nvSpPr>
        <p:spPr>
          <a:xfrm>
            <a:off x="304800" y="6410325"/>
            <a:ext cx="3581400" cy="366713"/>
          </a:xfrm>
          <a:prstGeom prst="rect">
            <a:avLst/>
          </a:prstGeom>
        </p:spPr>
        <p:txBody>
          <a:bodyPr vert="horz"/>
          <a:lstStyle>
            <a:defPPr>
              <a:defRPr lang="en-US"/>
            </a:defPPr>
            <a:lvl1pPr algn="l" rtl="0" eaLnBrk="1" fontAlgn="auto" latinLnBrk="0" hangingPunct="1">
              <a:spcBef>
                <a:spcPts val="0"/>
              </a:spcBef>
              <a:spcAft>
                <a:spcPts val="0"/>
              </a:spcAft>
              <a:defRPr kumimoji="0" sz="1200" kern="1200">
                <a:solidFill>
                  <a:srgbClr val="FFFFFF"/>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sz="1600" dirty="0"/>
          </a:p>
        </p:txBody>
      </p:sp>
      <p:sp>
        <p:nvSpPr>
          <p:cNvPr id="14343" name="TextBox 4">
            <a:extLst>
              <a:ext uri="{FF2B5EF4-FFF2-40B4-BE49-F238E27FC236}">
                <a16:creationId xmlns:a16="http://schemas.microsoft.com/office/drawing/2014/main" id="{683927B0-98E7-4759-BD09-BB61CE55C5AD}"/>
              </a:ext>
            </a:extLst>
          </p:cNvPr>
          <p:cNvSpPr txBox="1">
            <a:spLocks noChangeArrowheads="1"/>
          </p:cNvSpPr>
          <p:nvPr/>
        </p:nvSpPr>
        <p:spPr bwMode="auto">
          <a:xfrm>
            <a:off x="2209801" y="7272338"/>
            <a:ext cx="550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DE6C36"/>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F9B639"/>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CF6DA4"/>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800">
                <a:latin typeface="Arial" panose="020B0604020202020204" pitchFamily="34" charset="0"/>
              </a:rPr>
              <a:t>ghi tên môn học, có logo của trường và tên của BM.</a:t>
            </a:r>
          </a:p>
        </p:txBody>
      </p:sp>
      <p:pic>
        <p:nvPicPr>
          <p:cNvPr id="9" name="Picture 3">
            <a:extLst>
              <a:ext uri="{FF2B5EF4-FFF2-40B4-BE49-F238E27FC236}">
                <a16:creationId xmlns:a16="http://schemas.microsoft.com/office/drawing/2014/main" id="{797FDB74-2814-4BA8-BB34-1441B1EF576A}"/>
              </a:ext>
            </a:extLst>
          </p:cNvPr>
          <p:cNvPicPr>
            <a:picLocks noChangeAspect="1"/>
          </p:cNvPicPr>
          <p:nvPr/>
        </p:nvPicPr>
        <p:blipFill>
          <a:blip r:embed="rId4"/>
          <a:stretch>
            <a:fillRect/>
          </a:stretch>
        </p:blipFill>
        <p:spPr>
          <a:xfrm>
            <a:off x="175845" y="356988"/>
            <a:ext cx="1371600" cy="5919537"/>
          </a:xfrm>
          <a:prstGeom prst="rect">
            <a:avLst/>
          </a:prstGeom>
          <a:ln>
            <a:noFill/>
          </a:ln>
          <a:effectLst>
            <a:softEdge rad="112500"/>
          </a:effectLst>
        </p:spPr>
      </p:pic>
      <p:sp>
        <p:nvSpPr>
          <p:cNvPr id="2" name="Hình chữ nhật: Góc Tròn 1">
            <a:extLst>
              <a:ext uri="{FF2B5EF4-FFF2-40B4-BE49-F238E27FC236}">
                <a16:creationId xmlns:a16="http://schemas.microsoft.com/office/drawing/2014/main" id="{E4C2AFE1-5C0A-492E-99B3-B3D25C8AA176}"/>
              </a:ext>
            </a:extLst>
          </p:cNvPr>
          <p:cNvSpPr/>
          <p:nvPr/>
        </p:nvSpPr>
        <p:spPr>
          <a:xfrm>
            <a:off x="2578308" y="1601789"/>
            <a:ext cx="8424472" cy="2340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800" b="1" dirty="0">
                <a:latin typeface="Times New Roman" panose="02020603050405020304" pitchFamily="18" charset="0"/>
                <a:cs typeface="Times New Roman" panose="02020603050405020304" pitchFamily="18" charset="0"/>
              </a:rPr>
              <a:t>Tiếng Nhật sơ </a:t>
            </a:r>
            <a:r>
              <a:rPr lang="vi-VN" sz="4800" b="1" dirty="0" err="1">
                <a:latin typeface="Times New Roman" panose="02020603050405020304" pitchFamily="18" charset="0"/>
                <a:cs typeface="Times New Roman" panose="02020603050405020304" pitchFamily="18" charset="0"/>
              </a:rPr>
              <a:t>cấp</a:t>
            </a:r>
            <a:r>
              <a:rPr lang="vi-VN" sz="4800" b="1" dirty="0">
                <a:latin typeface="Times New Roman" panose="02020603050405020304" pitchFamily="18" charset="0"/>
                <a:cs typeface="Times New Roman" panose="02020603050405020304" pitchFamily="18" charset="0"/>
              </a:rPr>
              <a:t> 1-A1.2</a:t>
            </a:r>
            <a:endParaRPr lang="en-US" sz="4800" b="1" dirty="0">
              <a:latin typeface="Times New Roman" panose="02020603050405020304" pitchFamily="18" charset="0"/>
              <a:cs typeface="Times New Roman" panose="02020603050405020304" pitchFamily="18" charset="0"/>
            </a:endParaRPr>
          </a:p>
          <a:p>
            <a:pPr algn="ctr"/>
            <a:r>
              <a:rPr lang="vi-VN" sz="4800" b="1" dirty="0">
                <a:latin typeface="Times New Roman" panose="02020603050405020304" pitchFamily="18" charset="0"/>
                <a:cs typeface="Times New Roman" panose="02020603050405020304" pitchFamily="18" charset="0"/>
              </a:rPr>
              <a:t> (</a:t>
            </a:r>
            <a:r>
              <a:rPr lang="vi-VN" sz="4800" b="1" dirty="0" err="1">
                <a:latin typeface="Times New Roman" panose="02020603050405020304" pitchFamily="18" charset="0"/>
                <a:cs typeface="Times New Roman" panose="02020603050405020304" pitchFamily="18" charset="0"/>
              </a:rPr>
              <a:t>Elementary</a:t>
            </a:r>
            <a:r>
              <a:rPr lang="vi-VN" sz="4800" b="1" dirty="0">
                <a:latin typeface="Times New Roman" panose="02020603050405020304" pitchFamily="18" charset="0"/>
                <a:cs typeface="Times New Roman" panose="02020603050405020304" pitchFamily="18" charset="0"/>
              </a:rPr>
              <a:t> </a:t>
            </a:r>
            <a:r>
              <a:rPr lang="vi-VN" sz="4800" b="1" dirty="0" err="1">
                <a:latin typeface="Times New Roman" panose="02020603050405020304" pitchFamily="18" charset="0"/>
                <a:cs typeface="Times New Roman" panose="02020603050405020304" pitchFamily="18" charset="0"/>
              </a:rPr>
              <a:t>Japanese</a:t>
            </a:r>
            <a:r>
              <a:rPr lang="vi-VN" sz="4800" b="1" dirty="0">
                <a:latin typeface="Times New Roman" panose="02020603050405020304" pitchFamily="18" charset="0"/>
                <a:cs typeface="Times New Roman" panose="02020603050405020304" pitchFamily="18" charset="0"/>
              </a:rPr>
              <a:t> 1-A1.2) </a:t>
            </a:r>
            <a:endParaRPr lang="en-US" sz="4800" b="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A3CF55-42A9-664C-B1BC-F435C6230B5C}"/>
              </a:ext>
            </a:extLst>
          </p:cNvPr>
          <p:cNvPicPr>
            <a:picLocks noChangeAspect="1"/>
          </p:cNvPicPr>
          <p:nvPr/>
        </p:nvPicPr>
        <p:blipFill>
          <a:blip r:embed="rId2"/>
          <a:stretch>
            <a:fillRect/>
          </a:stretch>
        </p:blipFill>
        <p:spPr>
          <a:xfrm>
            <a:off x="175845" y="356988"/>
            <a:ext cx="1371600" cy="5919537"/>
          </a:xfrm>
          <a:prstGeom prst="rect">
            <a:avLst/>
          </a:prstGeom>
          <a:ln>
            <a:noFill/>
          </a:ln>
          <a:effectLst>
            <a:softEdge rad="112500"/>
          </a:effectLst>
        </p:spPr>
      </p:pic>
      <p:sp>
        <p:nvSpPr>
          <p:cNvPr id="8" name="Rounded Rectangle 7">
            <a:extLst>
              <a:ext uri="{FF2B5EF4-FFF2-40B4-BE49-F238E27FC236}">
                <a16:creationId xmlns:a16="http://schemas.microsoft.com/office/drawing/2014/main" id="{DF6B9157-568D-9B47-8B55-8D2BD58062FA}"/>
              </a:ext>
            </a:extLst>
          </p:cNvPr>
          <p:cNvSpPr/>
          <p:nvPr/>
        </p:nvSpPr>
        <p:spPr>
          <a:xfrm>
            <a:off x="4383408" y="247000"/>
            <a:ext cx="4265769" cy="1786547"/>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第４課</a:t>
            </a:r>
            <a:endParaRPr 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endParaRPr>
          </a:p>
        </p:txBody>
      </p:sp>
      <p:sp>
        <p:nvSpPr>
          <p:cNvPr id="6" name="Rounded Rectangle 5">
            <a:extLst>
              <a:ext uri="{FF2B5EF4-FFF2-40B4-BE49-F238E27FC236}">
                <a16:creationId xmlns:a16="http://schemas.microsoft.com/office/drawing/2014/main" id="{37ADDE23-360C-CE43-950C-EFE9327A747B}"/>
              </a:ext>
            </a:extLst>
          </p:cNvPr>
          <p:cNvSpPr/>
          <p:nvPr/>
        </p:nvSpPr>
        <p:spPr>
          <a:xfrm rot="20688987">
            <a:off x="1243013" y="657225"/>
            <a:ext cx="3016250" cy="11636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defRPr/>
            </a:pPr>
            <a:r>
              <a:rPr lang="vi-VN" altLang="ja-JP" sz="6000" b="1">
                <a:solidFill>
                  <a:srgbClr val="FFFF00"/>
                </a:solidFill>
              </a:rPr>
              <a:t>ST</a:t>
            </a:r>
            <a:r>
              <a:rPr lang="ja-JP" altLang="en-US" sz="6000" b="1">
                <a:solidFill>
                  <a:srgbClr val="FFFF00"/>
                </a:solidFill>
                <a:ea typeface="MS PGothic" pitchFamily="34" charset="-128"/>
              </a:rPr>
              <a:t>１</a:t>
            </a:r>
            <a:endParaRPr lang="en-US" sz="6000">
              <a:solidFill>
                <a:srgbClr val="FFFFFF"/>
              </a:solidFill>
            </a:endParaRPr>
          </a:p>
        </p:txBody>
      </p:sp>
      <p:sp>
        <p:nvSpPr>
          <p:cNvPr id="7" name="Rounded Rectangle 6">
            <a:extLst>
              <a:ext uri="{FF2B5EF4-FFF2-40B4-BE49-F238E27FC236}">
                <a16:creationId xmlns:a16="http://schemas.microsoft.com/office/drawing/2014/main" id="{13E1D5D4-EC3F-3045-95E9-05962FBFC68C}"/>
              </a:ext>
            </a:extLst>
          </p:cNvPr>
          <p:cNvSpPr/>
          <p:nvPr/>
        </p:nvSpPr>
        <p:spPr>
          <a:xfrm>
            <a:off x="1792288" y="2306638"/>
            <a:ext cx="9448800" cy="1209675"/>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ja-JP" altLang="en-US" sz="6000" b="1" dirty="0">
                <a:solidFill>
                  <a:srgbClr val="00B050"/>
                </a:solidFill>
                <a:ea typeface="MS PGothic" pitchFamily="34" charset="-128"/>
              </a:rPr>
              <a:t>どこ</a:t>
            </a:r>
            <a:endParaRPr lang="en-US" sz="6000" b="1" dirty="0">
              <a:solidFill>
                <a:srgbClr val="00B050"/>
              </a:solidFill>
            </a:endParaRPr>
          </a:p>
        </p:txBody>
      </p:sp>
      <p:sp>
        <p:nvSpPr>
          <p:cNvPr id="9" name="TextBox 8">
            <a:extLst>
              <a:ext uri="{FF2B5EF4-FFF2-40B4-BE49-F238E27FC236}">
                <a16:creationId xmlns:a16="http://schemas.microsoft.com/office/drawing/2014/main" id="{04C7778A-FA67-424B-9E9E-8DA9373F78AE}"/>
              </a:ext>
            </a:extLst>
          </p:cNvPr>
          <p:cNvSpPr txBox="1">
            <a:spLocks noChangeArrowheads="1"/>
          </p:cNvSpPr>
          <p:nvPr/>
        </p:nvSpPr>
        <p:spPr bwMode="auto">
          <a:xfrm>
            <a:off x="4625975" y="3805238"/>
            <a:ext cx="25908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t>できること</a:t>
            </a:r>
            <a:endParaRPr lang="en-US" altLang="en-US" sz="2800"/>
          </a:p>
        </p:txBody>
      </p:sp>
      <p:graphicFrame>
        <p:nvGraphicFramePr>
          <p:cNvPr id="10" name="Table 9">
            <a:extLst>
              <a:ext uri="{FF2B5EF4-FFF2-40B4-BE49-F238E27FC236}">
                <a16:creationId xmlns:a16="http://schemas.microsoft.com/office/drawing/2014/main" id="{308F2CF1-9C51-3E46-8EA3-5DB45D5DD32A}"/>
              </a:ext>
            </a:extLst>
          </p:cNvPr>
          <p:cNvGraphicFramePr>
            <a:graphicFrameLocks noGrp="1"/>
          </p:cNvGraphicFramePr>
          <p:nvPr/>
        </p:nvGraphicFramePr>
        <p:xfrm>
          <a:off x="1344613" y="4572000"/>
          <a:ext cx="9794875" cy="1066800"/>
        </p:xfrm>
        <a:graphic>
          <a:graphicData uri="http://schemas.openxmlformats.org/drawingml/2006/table">
            <a:tbl>
              <a:tblPr/>
              <a:tblGrid>
                <a:gridCol w="9794875">
                  <a:extLst>
                    <a:ext uri="{9D8B030D-6E8A-4147-A177-3AD203B41FA5}">
                      <a16:colId xmlns:a16="http://schemas.microsoft.com/office/drawing/2014/main" val="20000"/>
                    </a:ext>
                  </a:extLst>
                </a:gridCol>
              </a:tblGrid>
              <a:tr h="0">
                <a:tc>
                  <a:txBody>
                    <a:bodyPr/>
                    <a:lstStyle/>
                    <a:p>
                      <a:r>
                        <a:rPr lang="ja-JP" altLang="en-US" sz="3200" b="0" i="0" dirty="0">
                          <a:solidFill>
                            <a:srgbClr val="00B050"/>
                          </a:solidFill>
                          <a:effectLst/>
                          <a:latin typeface="RyuminPro-Regular-Identity-H"/>
                        </a:rPr>
                        <a:t>自分の国・ 町の位置や日本までの時間などを言ったり相手に質問したりすることができる。</a:t>
                      </a:r>
                      <a:endParaRPr lang="ja-JP" altLang="en-US" sz="3200" dirty="0">
                        <a:solidFill>
                          <a:srgbClr val="00B050"/>
                        </a:solidFill>
                        <a:effectLst/>
                      </a:endParaRPr>
                    </a:p>
                  </a:txBody>
                  <a:tcPr marL="91428" marR="9142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4579C2B4-13C7-C84A-ABA3-5F9F6028B50D}"/>
              </a:ext>
            </a:extLst>
          </p:cNvPr>
          <p:cNvSpPr/>
          <p:nvPr/>
        </p:nvSpPr>
        <p:spPr>
          <a:xfrm>
            <a:off x="304800" y="0"/>
            <a:ext cx="7213600"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チャレンジ１、２，３</a:t>
            </a:r>
            <a:endParaRPr lang="en-US" sz="2800" b="1">
              <a:solidFill>
                <a:srgbClr val="7030A0"/>
              </a:solidFill>
            </a:endParaRPr>
          </a:p>
        </p:txBody>
      </p:sp>
      <p:pic>
        <p:nvPicPr>
          <p:cNvPr id="12291" name="Picture 2">
            <a:extLst>
              <a:ext uri="{FF2B5EF4-FFF2-40B4-BE49-F238E27FC236}">
                <a16:creationId xmlns:a16="http://schemas.microsoft.com/office/drawing/2014/main" id="{0655F9FD-2320-CE4E-91D9-08D0EAF1F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3" y="852488"/>
            <a:ext cx="119538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AB16-4D6A-BC4E-A78B-E47FD22CE1BE}"/>
              </a:ext>
            </a:extLst>
          </p:cNvPr>
          <p:cNvSpPr>
            <a:spLocks noGrp="1"/>
          </p:cNvSpPr>
          <p:nvPr>
            <p:ph type="title"/>
          </p:nvPr>
        </p:nvSpPr>
        <p:spPr>
          <a:xfrm>
            <a:off x="1011238" y="5413375"/>
            <a:ext cx="2233612" cy="739775"/>
          </a:xfrm>
          <a:solidFill>
            <a:schemeClr val="bg2"/>
          </a:solidFill>
        </p:spPr>
        <p:txBody>
          <a:bodyPr/>
          <a:lstStyle/>
          <a:p>
            <a:pPr eaLnBrk="1" hangingPunct="1"/>
            <a:r>
              <a:rPr lang="ja-JP" altLang="en-US" sz="4800" b="1">
                <a:solidFill>
                  <a:srgbClr val="422510"/>
                </a:solidFill>
                <a:latin typeface="MS Mincho" panose="02020609040205080304" pitchFamily="49" charset="-128"/>
                <a:ea typeface="MS Mincho" panose="02020609040205080304" pitchFamily="49" charset="-128"/>
              </a:rPr>
              <a:t>くるま</a:t>
            </a:r>
            <a:endParaRPr lang="en-US" altLang="en-US" sz="4800" b="1">
              <a:solidFill>
                <a:srgbClr val="422510"/>
              </a:solidFill>
              <a:latin typeface="MS Mincho" panose="02020609040205080304" pitchFamily="49" charset="-128"/>
              <a:ea typeface="MS Mincho" panose="02020609040205080304" pitchFamily="49" charset="-128"/>
            </a:endParaRPr>
          </a:p>
        </p:txBody>
      </p:sp>
      <p:pic>
        <p:nvPicPr>
          <p:cNvPr id="28674" name="Picture 2" descr="C:\Users\Thu-Tao\Desktop\Tranh quyen dekiru\o to.jpg">
            <a:extLst>
              <a:ext uri="{FF2B5EF4-FFF2-40B4-BE49-F238E27FC236}">
                <a16:creationId xmlns:a16="http://schemas.microsoft.com/office/drawing/2014/main" id="{F03EA7F2-0694-234D-BFBB-9552157EE1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2100" y="1325563"/>
            <a:ext cx="3889375" cy="3651250"/>
          </a:xfrm>
          <a:noFill/>
        </p:spPr>
      </p:pic>
      <p:pic>
        <p:nvPicPr>
          <p:cNvPr id="28675" name="Picture 3" descr="C:\Users\Thu-Tao\Desktop\Tranh quyen dekiru\Ｔａｕ　ｄｉｅｎ.jpg">
            <a:extLst>
              <a:ext uri="{FF2B5EF4-FFF2-40B4-BE49-F238E27FC236}">
                <a16:creationId xmlns:a16="http://schemas.microsoft.com/office/drawing/2014/main" id="{AB776713-80DC-AB41-B74F-EA3E1780E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75" y="1401763"/>
            <a:ext cx="3703638"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descr="C:\Users\Thu-Tao\Desktop\Tranh quyen dekiru\Ｍａｙ　ｂａｙ.png">
            <a:extLst>
              <a:ext uri="{FF2B5EF4-FFF2-40B4-BE49-F238E27FC236}">
                <a16:creationId xmlns:a16="http://schemas.microsoft.com/office/drawing/2014/main" id="{49A68C13-BB28-6940-B146-7956D5F74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938" y="1316038"/>
            <a:ext cx="3384550"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E9088E09-E366-104A-97C8-85A42CE0451F}"/>
              </a:ext>
            </a:extLst>
          </p:cNvPr>
          <p:cNvSpPr txBox="1">
            <a:spLocks/>
          </p:cNvSpPr>
          <p:nvPr/>
        </p:nvSpPr>
        <p:spPr bwMode="auto">
          <a:xfrm>
            <a:off x="4335463" y="5500688"/>
            <a:ext cx="2935287" cy="7747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でんしゃ</a:t>
            </a:r>
            <a:endParaRPr lang="en-US" altLang="en-US" sz="4800" b="1">
              <a:solidFill>
                <a:srgbClr val="422510"/>
              </a:solidFill>
              <a:latin typeface="MS Mincho" panose="02020609040205080304" pitchFamily="49" charset="-128"/>
              <a:ea typeface="MS Mincho" panose="02020609040205080304" pitchFamily="49" charset="-128"/>
            </a:endParaRPr>
          </a:p>
        </p:txBody>
      </p:sp>
      <p:sp>
        <p:nvSpPr>
          <p:cNvPr id="8" name="Title 1">
            <a:extLst>
              <a:ext uri="{FF2B5EF4-FFF2-40B4-BE49-F238E27FC236}">
                <a16:creationId xmlns:a16="http://schemas.microsoft.com/office/drawing/2014/main" id="{CDCC5037-E991-6647-B599-7B5960444A13}"/>
              </a:ext>
            </a:extLst>
          </p:cNvPr>
          <p:cNvSpPr txBox="1">
            <a:spLocks/>
          </p:cNvSpPr>
          <p:nvPr/>
        </p:nvSpPr>
        <p:spPr bwMode="auto">
          <a:xfrm>
            <a:off x="8174038" y="5549900"/>
            <a:ext cx="2936875" cy="7747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ひこうき</a:t>
            </a:r>
            <a:endParaRPr lang="en-US" altLang="en-US" sz="4800" b="1">
              <a:solidFill>
                <a:srgbClr val="422510"/>
              </a:solidFill>
              <a:latin typeface="MS Mincho" panose="02020609040205080304" pitchFamily="49" charset="-128"/>
              <a:ea typeface="MS Mincho" panose="02020609040205080304" pitchFamily="49"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linds(horizontal)">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675"/>
                                        </p:tgtEl>
                                        <p:attrNameLst>
                                          <p:attrName>style.visibility</p:attrName>
                                        </p:attrNameLst>
                                      </p:cBhvr>
                                      <p:to>
                                        <p:strVal val="visible"/>
                                      </p:to>
                                    </p:set>
                                    <p:animEffect transition="in" filter="blinds(horizontal)">
                                      <p:cBhvr>
                                        <p:cTn id="17" dur="500"/>
                                        <p:tgtEl>
                                          <p:spTgt spid="28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8676"/>
                                        </p:tgtEl>
                                        <p:attrNameLst>
                                          <p:attrName>style.visibility</p:attrName>
                                        </p:attrNameLst>
                                      </p:cBhvr>
                                      <p:to>
                                        <p:strVal val="visible"/>
                                      </p:to>
                                    </p:set>
                                    <p:animEffect transition="in" filter="box(in)">
                                      <p:cBhvr>
                                        <p:cTn id="27" dur="500"/>
                                        <p:tgtEl>
                                          <p:spTgt spid="286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F5D883B-2C18-1345-A204-87DBBCB6D6A6}"/>
              </a:ext>
            </a:extLst>
          </p:cNvPr>
          <p:cNvSpPr>
            <a:spLocks noGrp="1"/>
          </p:cNvSpPr>
          <p:nvPr>
            <p:ph type="title"/>
          </p:nvPr>
        </p:nvSpPr>
        <p:spPr/>
        <p:txBody>
          <a:bodyPr/>
          <a:lstStyle/>
          <a:p>
            <a:pPr eaLnBrk="1" hangingPunct="1"/>
            <a:endParaRPr lang="en-US" altLang="en-US"/>
          </a:p>
        </p:txBody>
      </p:sp>
      <p:pic>
        <p:nvPicPr>
          <p:cNvPr id="29698" name="Picture 2" descr="C:\Users\Thu-Tao\Desktop\Tranh quyen dekiru\Ｃｏｎ　ｐｈｏ.jpg">
            <a:extLst>
              <a:ext uri="{FF2B5EF4-FFF2-40B4-BE49-F238E27FC236}">
                <a16:creationId xmlns:a16="http://schemas.microsoft.com/office/drawing/2014/main" id="{23C79ED1-016D-D245-89F2-A31604361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988" y="1282700"/>
            <a:ext cx="3814762"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descr="C:\Users\Thu-Tao\Desktop\Tranh quyen dekiru\Ｎｈａ　ｇａ.jpg">
            <a:extLst>
              <a:ext uri="{FF2B5EF4-FFF2-40B4-BE49-F238E27FC236}">
                <a16:creationId xmlns:a16="http://schemas.microsoft.com/office/drawing/2014/main" id="{C7EB25E9-9953-884E-ACD3-9751B2CA3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223963"/>
            <a:ext cx="4210050"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C:\Users\Thu-Tao\Desktop\Tranh quyen dekiru\Ｄｉ　ｂｏ.jpg">
            <a:extLst>
              <a:ext uri="{FF2B5EF4-FFF2-40B4-BE49-F238E27FC236}">
                <a16:creationId xmlns:a16="http://schemas.microsoft.com/office/drawing/2014/main" id="{87600147-13E7-A34E-A8DE-2F5AE19340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0488" y="1333500"/>
            <a:ext cx="26257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053D2BC8-7351-E146-A52D-330C99AD4512}"/>
              </a:ext>
            </a:extLst>
          </p:cNvPr>
          <p:cNvSpPr txBox="1">
            <a:spLocks/>
          </p:cNvSpPr>
          <p:nvPr/>
        </p:nvSpPr>
        <p:spPr bwMode="auto">
          <a:xfrm>
            <a:off x="1130300" y="5737225"/>
            <a:ext cx="2232025" cy="739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えき</a:t>
            </a:r>
            <a:endParaRPr lang="en-US" altLang="en-US" sz="4800" b="1">
              <a:solidFill>
                <a:srgbClr val="422510"/>
              </a:solidFill>
              <a:latin typeface="MS Mincho" panose="02020609040205080304" pitchFamily="49" charset="-128"/>
              <a:ea typeface="MS Mincho" panose="02020609040205080304" pitchFamily="49" charset="-128"/>
            </a:endParaRPr>
          </a:p>
        </p:txBody>
      </p:sp>
      <p:sp>
        <p:nvSpPr>
          <p:cNvPr id="8" name="Title 1">
            <a:extLst>
              <a:ext uri="{FF2B5EF4-FFF2-40B4-BE49-F238E27FC236}">
                <a16:creationId xmlns:a16="http://schemas.microsoft.com/office/drawing/2014/main" id="{CAF5C166-EE6A-5946-A5BD-25ED5D53D452}"/>
              </a:ext>
            </a:extLst>
          </p:cNvPr>
          <p:cNvSpPr txBox="1">
            <a:spLocks/>
          </p:cNvSpPr>
          <p:nvPr/>
        </p:nvSpPr>
        <p:spPr bwMode="auto">
          <a:xfrm>
            <a:off x="5421313" y="5648325"/>
            <a:ext cx="2233612" cy="7413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まち</a:t>
            </a:r>
            <a:endParaRPr lang="en-US" altLang="en-US" sz="4800" b="1">
              <a:solidFill>
                <a:srgbClr val="422510"/>
              </a:solidFill>
              <a:latin typeface="MS Mincho" panose="02020609040205080304" pitchFamily="49" charset="-128"/>
              <a:ea typeface="MS Mincho" panose="02020609040205080304" pitchFamily="49" charset="-128"/>
            </a:endParaRPr>
          </a:p>
        </p:txBody>
      </p:sp>
      <p:sp>
        <p:nvSpPr>
          <p:cNvPr id="9" name="Title 1">
            <a:extLst>
              <a:ext uri="{FF2B5EF4-FFF2-40B4-BE49-F238E27FC236}">
                <a16:creationId xmlns:a16="http://schemas.microsoft.com/office/drawing/2014/main" id="{D1DAA178-F950-9241-A1BD-9228374AE042}"/>
              </a:ext>
            </a:extLst>
          </p:cNvPr>
          <p:cNvSpPr txBox="1">
            <a:spLocks/>
          </p:cNvSpPr>
          <p:nvPr/>
        </p:nvSpPr>
        <p:spPr bwMode="auto">
          <a:xfrm>
            <a:off x="9040813" y="5575300"/>
            <a:ext cx="2801937" cy="739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あるいて</a:t>
            </a:r>
            <a:endParaRPr lang="en-US" altLang="en-US" sz="4800" b="1">
              <a:solidFill>
                <a:srgbClr val="422510"/>
              </a:solidFill>
              <a:latin typeface="MS Mincho" panose="02020609040205080304" pitchFamily="49" charset="-128"/>
              <a:ea typeface="MS Mincho" panose="02020609040205080304" pitchFamily="49"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blinds(horizontal)">
                                      <p:cBhvr>
                                        <p:cTn id="12" dur="500"/>
                                        <p:tgtEl>
                                          <p:spTgt spid="296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box(in)">
                                      <p:cBhvr>
                                        <p:cTn id="17" dur="500"/>
                                        <p:tgtEl>
                                          <p:spTgt spid="297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272D2770-4BFD-C04D-B07E-144B8B62A3D5}"/>
              </a:ext>
            </a:extLst>
          </p:cNvPr>
          <p:cNvSpPr/>
          <p:nvPr/>
        </p:nvSpPr>
        <p:spPr>
          <a:xfrm>
            <a:off x="304800" y="0"/>
            <a:ext cx="4078288"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チャレンジ　１</a:t>
            </a:r>
            <a:endParaRPr lang="en-US" sz="2800" b="1">
              <a:solidFill>
                <a:srgbClr val="7030A0"/>
              </a:solidFill>
            </a:endParaRPr>
          </a:p>
        </p:txBody>
      </p:sp>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863600" y="5108575"/>
            <a:ext cx="7450138"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latin typeface="MS PMincho" panose="02020600040205080304" pitchFamily="18" charset="-128"/>
                <a:ea typeface="MS PMincho" panose="02020600040205080304" pitchFamily="18" charset="-128"/>
              </a:rPr>
              <a:t>A</a:t>
            </a:r>
            <a:r>
              <a:rPr lang="ja-JP" altLang="en-US" sz="4000" b="1" dirty="0">
                <a:latin typeface="MS PMincho" panose="02020600040205080304" pitchFamily="18" charset="-128"/>
                <a:ea typeface="MS PMincho" panose="02020600040205080304" pitchFamily="18" charset="-128"/>
              </a:rPr>
              <a:t>：アユタヤは　どこですか。</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C0A974BB-462C-FD42-9835-122C12EB8654}"/>
              </a:ext>
            </a:extLst>
          </p:cNvPr>
          <p:cNvSpPr txBox="1">
            <a:spLocks noChangeArrowheads="1"/>
          </p:cNvSpPr>
          <p:nvPr/>
        </p:nvSpPr>
        <p:spPr bwMode="auto">
          <a:xfrm>
            <a:off x="863600" y="5919788"/>
            <a:ext cx="7573818" cy="70788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solidFill>
                  <a:schemeClr val="bg1"/>
                </a:solidFill>
                <a:latin typeface="MS PMincho" panose="02020600040205080304" pitchFamily="18" charset="-128"/>
                <a:ea typeface="MS PMincho" panose="02020600040205080304" pitchFamily="18" charset="-128"/>
              </a:rPr>
              <a:t>B</a:t>
            </a:r>
            <a:r>
              <a:rPr lang="ja-JP" altLang="en-US" sz="4000" b="1" dirty="0">
                <a:solidFill>
                  <a:schemeClr val="bg1"/>
                </a:solidFill>
                <a:latin typeface="MS PMincho" panose="02020600040205080304" pitchFamily="18" charset="-128"/>
                <a:ea typeface="MS PMincho" panose="02020600040205080304" pitchFamily="18" charset="-128"/>
              </a:rPr>
              <a:t>：タイの　まんなかです。</a:t>
            </a:r>
            <a:endParaRPr lang="en-US" altLang="en-US" sz="4000" b="1" dirty="0">
              <a:solidFill>
                <a:schemeClr val="bg1"/>
              </a:solidFill>
              <a:latin typeface="MS PMincho" panose="02020600040205080304" pitchFamily="18" charset="-128"/>
              <a:ea typeface="MS PMincho" panose="02020600040205080304" pitchFamily="18" charset="-128"/>
            </a:endParaRPr>
          </a:p>
        </p:txBody>
      </p:sp>
      <p:sp>
        <p:nvSpPr>
          <p:cNvPr id="3" name="Oval 2">
            <a:extLst>
              <a:ext uri="{FF2B5EF4-FFF2-40B4-BE49-F238E27FC236}">
                <a16:creationId xmlns:a16="http://schemas.microsoft.com/office/drawing/2014/main" id="{1F2671A5-EDEB-B942-BBC9-EB45B7BED1BF}"/>
              </a:ext>
            </a:extLst>
          </p:cNvPr>
          <p:cNvSpPr/>
          <p:nvPr/>
        </p:nvSpPr>
        <p:spPr>
          <a:xfrm>
            <a:off x="4083050" y="5191055"/>
            <a:ext cx="1011237" cy="542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CFAC7ADC-00CB-E847-81FF-215DD462BDCB}"/>
              </a:ext>
            </a:extLst>
          </p:cNvPr>
          <p:cNvSpPr/>
          <p:nvPr/>
        </p:nvSpPr>
        <p:spPr>
          <a:xfrm>
            <a:off x="2343943" y="6043474"/>
            <a:ext cx="2366601" cy="584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5367" name="Picture 2">
            <a:extLst>
              <a:ext uri="{FF2B5EF4-FFF2-40B4-BE49-F238E27FC236}">
                <a16:creationId xmlns:a16="http://schemas.microsoft.com/office/drawing/2014/main" id="{BE1BD8E7-3823-1F44-B9D0-4E3AED7257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762000"/>
            <a:ext cx="5359400" cy="360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50 Track 50.wma">
            <a:hlinkClick r:id="" action="ppaction://media"/>
            <a:extLst>
              <a:ext uri="{FF2B5EF4-FFF2-40B4-BE49-F238E27FC236}">
                <a16:creationId xmlns:a16="http://schemas.microsoft.com/office/drawing/2014/main" id="{B39D6150-A88E-A04F-A29F-7203262C022A}"/>
              </a:ext>
            </a:extLst>
          </p:cNvPr>
          <p:cNvPicPr>
            <a:picLocks noRot="1" noChangeAspect="1"/>
          </p:cNvPicPr>
          <p:nvPr>
            <a:audioFile r:link="rId2"/>
            <p:extLst>
              <p:ext uri="{DAA4B4D4-6D71-4841-9C94-3DE7FCFB9230}">
                <p14:media xmlns:p14="http://schemas.microsoft.com/office/powerpoint/2010/main" r:link="rId1"/>
              </p:ext>
            </p:extLst>
          </p:nvPr>
        </p:nvPicPr>
        <p:blipFill>
          <a:blip r:embed="rId6">
            <a:extLst>
              <a:ext uri="{28A0092B-C50C-407E-A947-70E740481C1C}">
                <a14:useLocalDpi xmlns:a14="http://schemas.microsoft.com/office/drawing/2010/main" val="0"/>
              </a:ext>
            </a:extLst>
          </a:blip>
          <a:srcRect/>
          <a:stretch>
            <a:fillRect/>
          </a:stretch>
        </p:blipFill>
        <p:spPr bwMode="auto">
          <a:xfrm>
            <a:off x="4864100" y="-134938"/>
            <a:ext cx="1601788" cy="103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
            <a:extLst>
              <a:ext uri="{FF2B5EF4-FFF2-40B4-BE49-F238E27FC236}">
                <a16:creationId xmlns:a16="http://schemas.microsoft.com/office/drawing/2014/main" id="{F7BE029F-5449-DB4D-BAD8-3ED2E98D6E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138" y="762000"/>
            <a:ext cx="5029200"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4"/>
                    </p:tgtEl>
                  </p:cond>
                </p:stCondLst>
                <p:endSync evt="end" delay="0">
                  <p:rtn val="all"/>
                </p:endSync>
                <p:childTnLst>
                  <p:par>
                    <p:cTn id="20" fill="hold" nodeType="clickPar">
                      <p:stCondLst>
                        <p:cond delay="0"/>
                      </p:stCondLst>
                      <p:childTnLst>
                        <p:par>
                          <p:cTn id="21" fill="hold" nodeType="withGroup">
                            <p:stCondLst>
                              <p:cond delay="0"/>
                            </p:stCondLst>
                            <p:childTnLst>
                              <p:par>
                                <p:cTn id="22" presetID="1" presetClass="mediacall" presetSubtype="0" fill="hold" nodeType="clickEffect">
                                  <p:stCondLst>
                                    <p:cond delay="0"/>
                                  </p:stCondLst>
                                  <p:childTnLst>
                                    <p:cmd type="call" cmd="playFrom(0.0)">
                                      <p:cBhvr>
                                        <p:cTn id="23" dur="16346" fill="hold"/>
                                        <p:tgtEl>
                                          <p:spTgt spid="4"/>
                                        </p:tgtEl>
                                      </p:cBhvr>
                                    </p:cmd>
                                  </p:childTnLst>
                                </p:cTn>
                              </p:par>
                            </p:childTnLst>
                          </p:cTn>
                        </p:par>
                      </p:childTnLst>
                    </p:cTn>
                  </p:par>
                </p:childTnLst>
              </p:cTn>
              <p:nextCondLst>
                <p:cond evt="onClick" delay="0">
                  <p:tgtEl>
                    <p:spTgt spid="4"/>
                  </p:tgtEl>
                </p:cond>
              </p:nextCondLst>
            </p:seq>
            <p:audio>
              <p:cMediaNode vol="80000">
                <p:cTn id="24" fill="hold" display="0">
                  <p:stCondLst>
                    <p:cond delay="indefinite"/>
                  </p:stCondLst>
                  <p:endCondLst>
                    <p:cond evt="onStopAudio" delay="0">
                      <p:tgtEl>
                        <p:sldTgt/>
                      </p:tgtEl>
                    </p:cond>
                  </p:endCondLst>
                </p:cTn>
                <p:tgtEl>
                  <p:spTgt spid="4"/>
                </p:tgtEl>
              </p:cMediaNode>
            </p:audio>
          </p:childTnLst>
        </p:cTn>
      </p:par>
    </p:tnLst>
    <p:bldLst>
      <p:bldP spid="6" grpId="0" animBg="1" autoUpdateAnimBg="0"/>
      <p:bldP spid="7" grpId="0" animBg="1" autoUpdateAnimBg="0"/>
      <p:bldP spid="3" grpId="0" animBg="1" autoUpdateAnimBg="0"/>
      <p:bldP spid="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C82443-423A-C247-9068-7718090F8F77}"/>
              </a:ext>
            </a:extLst>
          </p:cNvPr>
          <p:cNvSpPr/>
          <p:nvPr/>
        </p:nvSpPr>
        <p:spPr>
          <a:xfrm>
            <a:off x="3275013" y="152400"/>
            <a:ext cx="6400800" cy="99060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4000" b="1">
                <a:solidFill>
                  <a:srgbClr val="BA5F11"/>
                </a:solidFill>
                <a:effectLst>
                  <a:outerShdw blurRad="38100" dist="38100" dir="2700000" algn="tl">
                    <a:srgbClr val="000000"/>
                  </a:outerShdw>
                </a:effectLst>
                <a:latin typeface="MS Mincho" pitchFamily="49" charset="-128"/>
                <a:ea typeface="MS Mincho" pitchFamily="49" charset="-128"/>
                <a:cs typeface="Tahoma" pitchFamily="34" charset="0"/>
              </a:rPr>
              <a:t>おくにはどちらですか</a:t>
            </a:r>
            <a:endParaRPr lang="en-US" sz="4000" b="1">
              <a:solidFill>
                <a:srgbClr val="BA5F11"/>
              </a:solidFill>
              <a:effectLst>
                <a:outerShdw blurRad="38100" dist="38100" dir="2700000" algn="tl">
                  <a:srgbClr val="000000"/>
                </a:outerShdw>
              </a:effectLst>
              <a:latin typeface="MS Mincho" pitchFamily="49" charset="-128"/>
              <a:ea typeface="MS Mincho" pitchFamily="49" charset="-128"/>
              <a:cs typeface="Tahoma" pitchFamily="34" charset="0"/>
            </a:endParaRPr>
          </a:p>
        </p:txBody>
      </p:sp>
      <p:sp>
        <p:nvSpPr>
          <p:cNvPr id="10" name="TextBox 9">
            <a:extLst>
              <a:ext uri="{FF2B5EF4-FFF2-40B4-BE49-F238E27FC236}">
                <a16:creationId xmlns:a16="http://schemas.microsoft.com/office/drawing/2014/main" id="{570D1FFE-0CB6-2643-BF44-EE7DFB0852C6}"/>
              </a:ext>
            </a:extLst>
          </p:cNvPr>
          <p:cNvSpPr txBox="1">
            <a:spLocks noChangeArrowheads="1"/>
          </p:cNvSpPr>
          <p:nvPr/>
        </p:nvSpPr>
        <p:spPr bwMode="auto">
          <a:xfrm>
            <a:off x="1487488" y="4646613"/>
            <a:ext cx="2760662"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ベトナムです。</a:t>
            </a:r>
            <a:endParaRPr lang="en-US" altLang="en-US" sz="3200">
              <a:solidFill>
                <a:srgbClr val="C00000"/>
              </a:solidFill>
              <a:latin typeface="NtMotoyaKyotai" pitchFamily="18" charset="-128"/>
              <a:ea typeface="NtMotoyaKyotai" pitchFamily="18" charset="-128"/>
            </a:endParaRPr>
          </a:p>
        </p:txBody>
      </p:sp>
      <p:pic>
        <p:nvPicPr>
          <p:cNvPr id="8202" name="Picture 10" descr="C:\Users\Thu-Tao\Desktop\Tranh quyen dekiru\viet nam.jpg">
            <a:extLst>
              <a:ext uri="{FF2B5EF4-FFF2-40B4-BE49-F238E27FC236}">
                <a16:creationId xmlns:a16="http://schemas.microsoft.com/office/drawing/2014/main" id="{60D76CBE-15D2-B74D-8803-775061686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763" y="1023938"/>
            <a:ext cx="343535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1" descr="C:\Users\Thu-Tao\Desktop\Tranh quyen dekiru\Ｈａ　ｎｏｉ.jpg">
            <a:extLst>
              <a:ext uri="{FF2B5EF4-FFF2-40B4-BE49-F238E27FC236}">
                <a16:creationId xmlns:a16="http://schemas.microsoft.com/office/drawing/2014/main" id="{87FF2334-C5E5-A14E-A218-020151E9E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0" y="1036638"/>
            <a:ext cx="3348038"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ction Button: Help 11">
            <a:hlinkClick r:id="" action="ppaction://noaction" highlightClick="1"/>
            <a:extLst>
              <a:ext uri="{FF2B5EF4-FFF2-40B4-BE49-F238E27FC236}">
                <a16:creationId xmlns:a16="http://schemas.microsoft.com/office/drawing/2014/main" id="{8BF7AFC9-AA78-6C4A-8B5F-ED8C5DFE8543}"/>
              </a:ext>
            </a:extLst>
          </p:cNvPr>
          <p:cNvSpPr/>
          <p:nvPr/>
        </p:nvSpPr>
        <p:spPr>
          <a:xfrm>
            <a:off x="10574338" y="1843088"/>
            <a:ext cx="869950" cy="1593850"/>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a:extLst>
              <a:ext uri="{FF2B5EF4-FFF2-40B4-BE49-F238E27FC236}">
                <a16:creationId xmlns:a16="http://schemas.microsoft.com/office/drawing/2014/main" id="{591E74E7-3D00-6143-BC3C-F0A635BC3C60}"/>
              </a:ext>
            </a:extLst>
          </p:cNvPr>
          <p:cNvSpPr txBox="1">
            <a:spLocks noChangeArrowheads="1"/>
          </p:cNvSpPr>
          <p:nvPr/>
        </p:nvSpPr>
        <p:spPr bwMode="auto">
          <a:xfrm>
            <a:off x="942975" y="5330825"/>
            <a:ext cx="4451350" cy="5349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ベトナムの　どこですか。</a:t>
            </a:r>
            <a:endParaRPr lang="en-US" altLang="en-US" sz="3200">
              <a:solidFill>
                <a:srgbClr val="C00000"/>
              </a:solidFill>
              <a:latin typeface="NtMotoyaKyotai" pitchFamily="18" charset="-128"/>
              <a:ea typeface="NtMotoyaKyotai" pitchFamily="18" charset="-128"/>
            </a:endParaRPr>
          </a:p>
        </p:txBody>
      </p:sp>
      <p:sp>
        <p:nvSpPr>
          <p:cNvPr id="14" name="Right Arrow 13">
            <a:extLst>
              <a:ext uri="{FF2B5EF4-FFF2-40B4-BE49-F238E27FC236}">
                <a16:creationId xmlns:a16="http://schemas.microsoft.com/office/drawing/2014/main" id="{D9321A6E-C7C5-7C4D-A6D8-4F98A5781593}"/>
              </a:ext>
            </a:extLst>
          </p:cNvPr>
          <p:cNvSpPr/>
          <p:nvPr/>
        </p:nvSpPr>
        <p:spPr>
          <a:xfrm>
            <a:off x="42863" y="5561013"/>
            <a:ext cx="677862" cy="530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a:extLst>
              <a:ext uri="{FF2B5EF4-FFF2-40B4-BE49-F238E27FC236}">
                <a16:creationId xmlns:a16="http://schemas.microsoft.com/office/drawing/2014/main" id="{74530EF4-B11A-0B4F-B7BD-F056FCC90E9B}"/>
              </a:ext>
            </a:extLst>
          </p:cNvPr>
          <p:cNvSpPr txBox="1">
            <a:spLocks noChangeArrowheads="1"/>
          </p:cNvSpPr>
          <p:nvPr/>
        </p:nvSpPr>
        <p:spPr bwMode="auto">
          <a:xfrm>
            <a:off x="7113588" y="4645025"/>
            <a:ext cx="2538412" cy="5365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ハノイです。</a:t>
            </a:r>
            <a:endParaRPr lang="en-US" altLang="en-US" sz="3200">
              <a:solidFill>
                <a:srgbClr val="C00000"/>
              </a:solidFill>
              <a:latin typeface="NtMotoyaKyotai" pitchFamily="18" charset="-128"/>
              <a:ea typeface="NtMotoyaKyotai" pitchFamily="18" charset="-128"/>
            </a:endParaRPr>
          </a:p>
        </p:txBody>
      </p:sp>
      <p:sp>
        <p:nvSpPr>
          <p:cNvPr id="16" name="TextBox 15">
            <a:extLst>
              <a:ext uri="{FF2B5EF4-FFF2-40B4-BE49-F238E27FC236}">
                <a16:creationId xmlns:a16="http://schemas.microsoft.com/office/drawing/2014/main" id="{26F879EB-C607-FA4B-9F75-A5342757ED7B}"/>
              </a:ext>
            </a:extLst>
          </p:cNvPr>
          <p:cNvSpPr txBox="1">
            <a:spLocks noChangeArrowheads="1"/>
          </p:cNvSpPr>
          <p:nvPr/>
        </p:nvSpPr>
        <p:spPr bwMode="auto">
          <a:xfrm>
            <a:off x="893763" y="5915025"/>
            <a:ext cx="4451350" cy="5365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ハノイは　どこですか。</a:t>
            </a:r>
            <a:endParaRPr lang="en-US" altLang="en-US" sz="3200">
              <a:solidFill>
                <a:srgbClr val="C00000"/>
              </a:solidFill>
              <a:latin typeface="NtMotoyaKyotai" pitchFamily="18" charset="-128"/>
              <a:ea typeface="NtMotoyaKyotai" pitchFamily="18" charset="-128"/>
            </a:endParaRPr>
          </a:p>
        </p:txBody>
      </p:sp>
      <p:sp>
        <p:nvSpPr>
          <p:cNvPr id="17" name="Right Arrow 16">
            <a:extLst>
              <a:ext uri="{FF2B5EF4-FFF2-40B4-BE49-F238E27FC236}">
                <a16:creationId xmlns:a16="http://schemas.microsoft.com/office/drawing/2014/main" id="{839DA43E-D7F7-ED41-BE74-1C607BD743ED}"/>
              </a:ext>
            </a:extLst>
          </p:cNvPr>
          <p:cNvSpPr/>
          <p:nvPr/>
        </p:nvSpPr>
        <p:spPr>
          <a:xfrm>
            <a:off x="5561013" y="5921375"/>
            <a:ext cx="677862" cy="530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17">
            <a:extLst>
              <a:ext uri="{FF2B5EF4-FFF2-40B4-BE49-F238E27FC236}">
                <a16:creationId xmlns:a16="http://schemas.microsoft.com/office/drawing/2014/main" id="{91F1C41D-D4E0-354E-AE25-BE2E3726DA6C}"/>
              </a:ext>
            </a:extLst>
          </p:cNvPr>
          <p:cNvSpPr txBox="1">
            <a:spLocks noChangeArrowheads="1"/>
          </p:cNvSpPr>
          <p:nvPr/>
        </p:nvSpPr>
        <p:spPr bwMode="auto">
          <a:xfrm>
            <a:off x="6560473" y="5561013"/>
            <a:ext cx="5424487" cy="5355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dirty="0">
                <a:solidFill>
                  <a:srgbClr val="C00000"/>
                </a:solidFill>
                <a:latin typeface="NtMotoyaKyotai" pitchFamily="18" charset="-128"/>
                <a:ea typeface="NtMotoyaKyotai" pitchFamily="18" charset="-128"/>
              </a:rPr>
              <a:t>ハノイは　ベトナムの　きたです。</a:t>
            </a:r>
            <a:endParaRPr lang="en-US" altLang="en-US" sz="3200" dirty="0">
              <a:solidFill>
                <a:srgbClr val="C00000"/>
              </a:solidFill>
              <a:latin typeface="NtMotoyaKyotai" pitchFamily="18" charset="-128"/>
              <a:ea typeface="NtMotoyaKyotai" pitchFamily="18" charset="-128"/>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02"/>
                                        </p:tgtEl>
                                        <p:attrNameLst>
                                          <p:attrName>style.visibility</p:attrName>
                                        </p:attrNameLst>
                                      </p:cBhvr>
                                      <p:to>
                                        <p:strVal val="visible"/>
                                      </p:to>
                                    </p:set>
                                    <p:animEffect transition="in" filter="blinds(horizontal)">
                                      <p:cBhvr>
                                        <p:cTn id="12" dur="500"/>
                                        <p:tgtEl>
                                          <p:spTgt spid="8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203"/>
                                        </p:tgtEl>
                                        <p:attrNameLst>
                                          <p:attrName>style.visibility</p:attrName>
                                        </p:attrNameLst>
                                      </p:cBhvr>
                                      <p:to>
                                        <p:strVal val="visible"/>
                                      </p:to>
                                    </p:set>
                                    <p:animEffect transition="in" filter="blinds(horizontal)">
                                      <p:cBhvr>
                                        <p:cTn id="23" dur="500"/>
                                        <p:tgtEl>
                                          <p:spTgt spid="82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0-#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0-#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linds(horizontal)">
                                      <p:cBhvr>
                                        <p:cTn id="56" dur="500"/>
                                        <p:tgtEl>
                                          <p:spTgt spid="1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0-#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70834" cy="6599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4A54D855-12B6-D741-B492-5E96889C4588}"/>
              </a:ext>
            </a:extLst>
          </p:cNvPr>
          <p:cNvSpPr txBox="1">
            <a:spLocks noChangeArrowheads="1"/>
          </p:cNvSpPr>
          <p:nvPr/>
        </p:nvSpPr>
        <p:spPr bwMode="auto">
          <a:xfrm>
            <a:off x="5629562" y="204066"/>
            <a:ext cx="6451602" cy="600164"/>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ほっかいどうは　日本の　きたです。</a:t>
            </a:r>
            <a:endParaRPr lang="en-US" altLang="en-US" sz="3300" b="1" dirty="0">
              <a:latin typeface="MS PMincho" panose="02020600040205080304" pitchFamily="18" charset="-128"/>
              <a:ea typeface="MS PMincho" panose="02020600040205080304" pitchFamily="18" charset="-128"/>
            </a:endParaRPr>
          </a:p>
        </p:txBody>
      </p:sp>
      <p:sp>
        <p:nvSpPr>
          <p:cNvPr id="2" name="Oval 1"/>
          <p:cNvSpPr/>
          <p:nvPr/>
        </p:nvSpPr>
        <p:spPr>
          <a:xfrm>
            <a:off x="2784764" y="1078207"/>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54D855-12B6-D741-B492-5E96889C4588}"/>
              </a:ext>
            </a:extLst>
          </p:cNvPr>
          <p:cNvSpPr txBox="1">
            <a:spLocks noChangeArrowheads="1"/>
          </p:cNvSpPr>
          <p:nvPr/>
        </p:nvSpPr>
        <p:spPr bwMode="auto">
          <a:xfrm>
            <a:off x="5629562" y="1340139"/>
            <a:ext cx="6451602" cy="600164"/>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ながのは　日本の　まんなかです。</a:t>
            </a:r>
            <a:endParaRPr lang="en-US" altLang="en-US" sz="3300" b="1" dirty="0">
              <a:latin typeface="MS PMincho" panose="02020600040205080304" pitchFamily="18" charset="-128"/>
              <a:ea typeface="MS PMincho" panose="02020600040205080304" pitchFamily="18" charset="-128"/>
            </a:endParaRPr>
          </a:p>
        </p:txBody>
      </p:sp>
      <p:sp>
        <p:nvSpPr>
          <p:cNvPr id="6" name="Oval 5"/>
          <p:cNvSpPr/>
          <p:nvPr/>
        </p:nvSpPr>
        <p:spPr>
          <a:xfrm>
            <a:off x="1870364" y="3170244"/>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13509" y="5280897"/>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5629562" y="2556892"/>
            <a:ext cx="6981538" cy="600164"/>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おきなわは　日本の　みなみです。</a:t>
            </a:r>
            <a:endParaRPr lang="en-US" altLang="en-US" sz="33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22091238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98497" cy="66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77067" y="4334025"/>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54D855-12B6-D741-B492-5E96889C4588}"/>
              </a:ext>
            </a:extLst>
          </p:cNvPr>
          <p:cNvSpPr txBox="1">
            <a:spLocks noChangeArrowheads="1"/>
          </p:cNvSpPr>
          <p:nvPr/>
        </p:nvSpPr>
        <p:spPr bwMode="auto">
          <a:xfrm>
            <a:off x="5375564" y="204066"/>
            <a:ext cx="6816436" cy="600164"/>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パースは　オーストラリアの　にしです。</a:t>
            </a:r>
            <a:endParaRPr lang="en-US" altLang="en-US" sz="3300" b="1" dirty="0">
              <a:latin typeface="MS PMincho" panose="02020600040205080304" pitchFamily="18" charset="-128"/>
              <a:ea typeface="MS PMincho" panose="02020600040205080304" pitchFamily="18" charset="-128"/>
            </a:endParaRPr>
          </a:p>
        </p:txBody>
      </p:sp>
      <p:sp>
        <p:nvSpPr>
          <p:cNvPr id="5" name="Oval 4"/>
          <p:cNvSpPr/>
          <p:nvPr/>
        </p:nvSpPr>
        <p:spPr>
          <a:xfrm>
            <a:off x="2757055" y="3461188"/>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5375564" y="1353993"/>
            <a:ext cx="6816436" cy="600164"/>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シドニーは　オーストラリアの　東です。</a:t>
            </a:r>
            <a:endParaRPr lang="en-US" altLang="en-US" sz="33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10457227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C:\Users\Thu-Tao\Desktop\Tranh quyen dekiru\viet nam.jpg">
            <a:extLst>
              <a:ext uri="{FF2B5EF4-FFF2-40B4-BE49-F238E27FC236}">
                <a16:creationId xmlns:a16="http://schemas.microsoft.com/office/drawing/2014/main" id="{DAA816BE-1FBE-6F48-8259-3593BD7B4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63" y="501650"/>
            <a:ext cx="3978275"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2" name="Picture 2" descr="C:\Users\Thu-Tao\Desktop\Tranh quyen dekiru\Ｔｈａｎｈ　ｐｈｏ　ＨＣＭ.jpg">
            <a:extLst>
              <a:ext uri="{FF2B5EF4-FFF2-40B4-BE49-F238E27FC236}">
                <a16:creationId xmlns:a16="http://schemas.microsoft.com/office/drawing/2014/main" id="{1795D4FC-3E14-584D-AA0F-668F806A5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75" y="520700"/>
            <a:ext cx="475932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F60E340-173A-854B-BBDD-0F6464923600}"/>
              </a:ext>
            </a:extLst>
          </p:cNvPr>
          <p:cNvSpPr txBox="1">
            <a:spLocks noChangeArrowheads="1"/>
          </p:cNvSpPr>
          <p:nvPr/>
        </p:nvSpPr>
        <p:spPr bwMode="auto">
          <a:xfrm>
            <a:off x="1487488" y="4646613"/>
            <a:ext cx="2760662"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ベトナムです</a:t>
            </a:r>
            <a:endParaRPr lang="en-US" altLang="en-US" sz="3200">
              <a:solidFill>
                <a:srgbClr val="C00000"/>
              </a:solidFill>
              <a:latin typeface="NtMotoyaKyotai" pitchFamily="18" charset="-128"/>
              <a:ea typeface="NtMotoyaKyotai" pitchFamily="18" charset="-128"/>
            </a:endParaRPr>
          </a:p>
        </p:txBody>
      </p:sp>
      <p:sp>
        <p:nvSpPr>
          <p:cNvPr id="5" name="TextBox 4">
            <a:extLst>
              <a:ext uri="{FF2B5EF4-FFF2-40B4-BE49-F238E27FC236}">
                <a16:creationId xmlns:a16="http://schemas.microsoft.com/office/drawing/2014/main" id="{37F6BE79-A713-FD43-B22F-0FD24BBE6A60}"/>
              </a:ext>
            </a:extLst>
          </p:cNvPr>
          <p:cNvSpPr txBox="1">
            <a:spLocks noChangeArrowheads="1"/>
          </p:cNvSpPr>
          <p:nvPr/>
        </p:nvSpPr>
        <p:spPr bwMode="auto">
          <a:xfrm>
            <a:off x="6359525" y="4681538"/>
            <a:ext cx="3390531" cy="54034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ホーチミンです</a:t>
            </a:r>
            <a:endParaRPr lang="en-US" altLang="en-US" sz="3200" dirty="0">
              <a:solidFill>
                <a:srgbClr val="C00000"/>
              </a:solidFill>
              <a:latin typeface="NtMotoyaKyotai" pitchFamily="18" charset="-128"/>
              <a:ea typeface="NtMotoyaKyotai" pitchFamily="18" charset="-128"/>
            </a:endParaRPr>
          </a:p>
        </p:txBody>
      </p:sp>
      <p:sp>
        <p:nvSpPr>
          <p:cNvPr id="6" name="TextBox 5">
            <a:extLst>
              <a:ext uri="{FF2B5EF4-FFF2-40B4-BE49-F238E27FC236}">
                <a16:creationId xmlns:a16="http://schemas.microsoft.com/office/drawing/2014/main" id="{D4524E36-E9F8-1B45-A753-2FEFE146785B}"/>
              </a:ext>
            </a:extLst>
          </p:cNvPr>
          <p:cNvSpPr txBox="1">
            <a:spLocks noChangeArrowheads="1"/>
          </p:cNvSpPr>
          <p:nvPr/>
        </p:nvSpPr>
        <p:spPr bwMode="auto">
          <a:xfrm>
            <a:off x="1593273" y="5559425"/>
            <a:ext cx="8709676" cy="6463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4000" b="1">
                <a:solidFill>
                  <a:srgbClr val="C00000"/>
                </a:solidFill>
                <a:latin typeface="NtMotoyaKyotai" pitchFamily="18" charset="-128"/>
                <a:ea typeface="NtMotoyaKyotai" pitchFamily="18" charset="-128"/>
              </a:rPr>
              <a:t>ホーチミンは　ベトナムの　みなみです。</a:t>
            </a:r>
            <a:endParaRPr lang="en-US" altLang="en-US" sz="4000" b="1" dirty="0">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blinds(horizontal)">
                                      <p:cBhvr>
                                        <p:cTn id="12" dur="500"/>
                                        <p:tgtEl>
                                          <p:spTgt spid="307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Thu-Tao\Desktop\Tranh quyen dekiru\nhat ban.jpg">
            <a:extLst>
              <a:ext uri="{FF2B5EF4-FFF2-40B4-BE49-F238E27FC236}">
                <a16:creationId xmlns:a16="http://schemas.microsoft.com/office/drawing/2014/main" id="{D17728C7-460C-5B49-9C99-2E1A4C3F5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50" y="831850"/>
            <a:ext cx="3421063"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C:\Users\Thu-Tao\Desktop\Tranh quyen dekiru\Ｔｏｋｙｏ.jpg">
            <a:extLst>
              <a:ext uri="{FF2B5EF4-FFF2-40B4-BE49-F238E27FC236}">
                <a16:creationId xmlns:a16="http://schemas.microsoft.com/office/drawing/2014/main" id="{E4382F06-1878-4C4C-B859-957216FDE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63" y="922338"/>
            <a:ext cx="450215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ADFC971-217B-9347-A40C-00DA090A1DDE}"/>
              </a:ext>
            </a:extLst>
          </p:cNvPr>
          <p:cNvSpPr txBox="1">
            <a:spLocks noChangeArrowheads="1"/>
          </p:cNvSpPr>
          <p:nvPr/>
        </p:nvSpPr>
        <p:spPr bwMode="auto">
          <a:xfrm>
            <a:off x="1487488" y="4646613"/>
            <a:ext cx="2760662"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にほんです</a:t>
            </a:r>
            <a:endParaRPr lang="en-US" altLang="en-US" sz="3200">
              <a:solidFill>
                <a:srgbClr val="C00000"/>
              </a:solidFill>
              <a:latin typeface="NtMotoyaKyotai" pitchFamily="18" charset="-128"/>
              <a:ea typeface="NtMotoyaKyotai" pitchFamily="18" charset="-128"/>
            </a:endParaRPr>
          </a:p>
        </p:txBody>
      </p:sp>
      <p:sp>
        <p:nvSpPr>
          <p:cNvPr id="5" name="TextBox 4">
            <a:extLst>
              <a:ext uri="{FF2B5EF4-FFF2-40B4-BE49-F238E27FC236}">
                <a16:creationId xmlns:a16="http://schemas.microsoft.com/office/drawing/2014/main" id="{D290EE7F-EA4A-0B4B-AF6E-9A157F85566D}"/>
              </a:ext>
            </a:extLst>
          </p:cNvPr>
          <p:cNvSpPr txBox="1">
            <a:spLocks noChangeArrowheads="1"/>
          </p:cNvSpPr>
          <p:nvPr/>
        </p:nvSpPr>
        <p:spPr bwMode="auto">
          <a:xfrm>
            <a:off x="6359525" y="4681538"/>
            <a:ext cx="2760663"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とうきょうです</a:t>
            </a:r>
            <a:endParaRPr lang="en-US" altLang="en-US" sz="3200">
              <a:solidFill>
                <a:srgbClr val="C00000"/>
              </a:solidFill>
              <a:latin typeface="NtMotoyaKyotai" pitchFamily="18" charset="-128"/>
              <a:ea typeface="NtMotoyaKyotai" pitchFamily="18" charset="-128"/>
            </a:endParaRPr>
          </a:p>
        </p:txBody>
      </p:sp>
      <p:sp>
        <p:nvSpPr>
          <p:cNvPr id="6" name="TextBox 5">
            <a:extLst>
              <a:ext uri="{FF2B5EF4-FFF2-40B4-BE49-F238E27FC236}">
                <a16:creationId xmlns:a16="http://schemas.microsoft.com/office/drawing/2014/main" id="{34C4F2E5-AAA1-2743-A5B1-ABD1793571CE}"/>
              </a:ext>
            </a:extLst>
          </p:cNvPr>
          <p:cNvSpPr txBox="1">
            <a:spLocks noChangeArrowheads="1"/>
          </p:cNvSpPr>
          <p:nvPr/>
        </p:nvSpPr>
        <p:spPr bwMode="auto">
          <a:xfrm>
            <a:off x="1846263" y="5551488"/>
            <a:ext cx="8388350" cy="6463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4000" b="1">
                <a:solidFill>
                  <a:srgbClr val="C00000"/>
                </a:solidFill>
                <a:latin typeface="NtMotoyaKyotai" pitchFamily="18" charset="-128"/>
                <a:ea typeface="NtMotoyaKyotai" pitchFamily="18" charset="-128"/>
              </a:rPr>
              <a:t>とうきょうは　ほんしゅうの　ひがしです。</a:t>
            </a:r>
            <a:endParaRPr lang="en-US" altLang="en-US" sz="4000" b="1">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êu đề 1">
            <a:extLst>
              <a:ext uri="{FF2B5EF4-FFF2-40B4-BE49-F238E27FC236}">
                <a16:creationId xmlns:a16="http://schemas.microsoft.com/office/drawing/2014/main" id="{FD8CE5CC-430D-47BB-B6B2-661E9A380E4B}"/>
              </a:ext>
            </a:extLst>
          </p:cNvPr>
          <p:cNvSpPr>
            <a:spLocks noGrp="1"/>
          </p:cNvSpPr>
          <p:nvPr>
            <p:ph type="title"/>
          </p:nvPr>
        </p:nvSpPr>
        <p:spPr/>
        <p:txBody>
          <a:bodyPr/>
          <a:lstStyle/>
          <a:p>
            <a:pPr>
              <a:defRPr/>
            </a:pPr>
            <a:endParaRPr lang="en-US" altLang="en-US" dirty="0"/>
          </a:p>
        </p:txBody>
      </p:sp>
      <p:sp>
        <p:nvSpPr>
          <p:cNvPr id="3" name="Chỗ dành sẵn cho Nội dung 2">
            <a:extLst>
              <a:ext uri="{FF2B5EF4-FFF2-40B4-BE49-F238E27FC236}">
                <a16:creationId xmlns:a16="http://schemas.microsoft.com/office/drawing/2014/main" id="{727D0057-CAE7-442E-919A-3BC9EC12597E}"/>
              </a:ext>
            </a:extLst>
          </p:cNvPr>
          <p:cNvSpPr>
            <a:spLocks noGrp="1"/>
          </p:cNvSpPr>
          <p:nvPr>
            <p:ph idx="1"/>
          </p:nvPr>
        </p:nvSpPr>
        <p:spPr>
          <a:xfrm>
            <a:off x="1825625" y="1527175"/>
            <a:ext cx="8504238" cy="4572000"/>
          </a:xfrm>
          <a:solidFill>
            <a:schemeClr val="accent1">
              <a:lumMod val="40000"/>
              <a:lumOff val="60000"/>
            </a:schemeClr>
          </a:solidFill>
        </p:spPr>
        <p:txBody>
          <a:bodyPr>
            <a:normAutofit/>
          </a:bodyPr>
          <a:lstStyle/>
          <a:p>
            <a:pPr marL="0" indent="0" algn="ctr">
              <a:buNone/>
              <a:defRPr/>
            </a:pPr>
            <a:r>
              <a:rPr lang="en-US" sz="19900" dirty="0">
                <a:latin typeface="Times New Roman" panose="02020603050405020304" pitchFamily="18" charset="0"/>
                <a:cs typeface="Times New Roman" panose="02020603050405020304" pitchFamily="18" charset="0"/>
              </a:rPr>
              <a:t>TIẾT 1</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AB71CE-E60C-4781-84D8-46E2923946F3}"/>
              </a:ext>
            </a:extLst>
          </p:cNvPr>
          <p:cNvSpPr>
            <a:spLocks noGrp="1"/>
          </p:cNvSpPr>
          <p:nvPr>
            <p:ph type="title"/>
          </p:nvPr>
        </p:nvSpPr>
        <p:spPr/>
        <p:txBody>
          <a:bodyPr/>
          <a:lstStyle/>
          <a:p>
            <a:endParaRPr lang="en-US"/>
          </a:p>
        </p:txBody>
      </p:sp>
      <p:sp>
        <p:nvSpPr>
          <p:cNvPr id="3" name="Chỗ dành sẵn cho Nội dung 2">
            <a:extLst>
              <a:ext uri="{FF2B5EF4-FFF2-40B4-BE49-F238E27FC236}">
                <a16:creationId xmlns:a16="http://schemas.microsoft.com/office/drawing/2014/main" id="{5C1E068E-AFB2-42E0-A271-703657125DBF}"/>
              </a:ext>
            </a:extLst>
          </p:cNvPr>
          <p:cNvSpPr>
            <a:spLocks noGrp="1"/>
          </p:cNvSpPr>
          <p:nvPr>
            <p:ph idx="1"/>
          </p:nvPr>
        </p:nvSpPr>
        <p:spPr/>
        <p:txBody>
          <a:bodyPr/>
          <a:lstStyle/>
          <a:p>
            <a:pPr marL="44450" indent="0" algn="ctr">
              <a:buNone/>
            </a:pPr>
            <a:r>
              <a:rPr lang="en-US" sz="16600" b="1"/>
              <a:t>TIẾT 2</a:t>
            </a:r>
            <a:endParaRPr lang="en-US" sz="16600" b="1" dirty="0"/>
          </a:p>
        </p:txBody>
      </p:sp>
    </p:spTree>
    <p:extLst>
      <p:ext uri="{BB962C8B-B14F-4D97-AF65-F5344CB8AC3E}">
        <p14:creationId xmlns:p14="http://schemas.microsoft.com/office/powerpoint/2010/main" val="117127723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425377B9-DA73-C14E-871E-72D31E63ED82}"/>
              </a:ext>
            </a:extLst>
          </p:cNvPr>
          <p:cNvSpPr/>
          <p:nvPr/>
        </p:nvSpPr>
        <p:spPr>
          <a:xfrm>
            <a:off x="304800" y="0"/>
            <a:ext cx="4078288"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dirty="0">
                <a:solidFill>
                  <a:srgbClr val="7030A0"/>
                </a:solidFill>
                <a:ea typeface="MS PGothic" pitchFamily="34" charset="-128"/>
              </a:rPr>
              <a:t>チャレンジ　</a:t>
            </a:r>
            <a:r>
              <a:rPr lang="en-US" altLang="ja-JP" sz="2800" b="1" dirty="0">
                <a:solidFill>
                  <a:srgbClr val="7030A0"/>
                </a:solidFill>
                <a:ea typeface="MS PGothic" pitchFamily="34" charset="-128"/>
              </a:rPr>
              <a:t>2</a:t>
            </a:r>
            <a:endParaRPr lang="en-US" sz="2800" b="1" dirty="0">
              <a:solidFill>
                <a:srgbClr val="7030A0"/>
              </a:solidFill>
            </a:endParaRPr>
          </a:p>
        </p:txBody>
      </p:sp>
      <p:sp>
        <p:nvSpPr>
          <p:cNvPr id="6" name="TextBox 5">
            <a:extLst>
              <a:ext uri="{FF2B5EF4-FFF2-40B4-BE49-F238E27FC236}">
                <a16:creationId xmlns:a16="http://schemas.microsoft.com/office/drawing/2014/main" id="{BD24A1AD-2B58-A04E-9CCA-60DDFFF944A9}"/>
              </a:ext>
            </a:extLst>
          </p:cNvPr>
          <p:cNvSpPr txBox="1">
            <a:spLocks noChangeArrowheads="1"/>
          </p:cNvSpPr>
          <p:nvPr/>
        </p:nvSpPr>
        <p:spPr bwMode="auto">
          <a:xfrm>
            <a:off x="863599" y="5108575"/>
            <a:ext cx="10857346" cy="70788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latin typeface="MS PMincho" panose="02020600040205080304" pitchFamily="18" charset="-128"/>
                <a:ea typeface="MS PMincho" panose="02020600040205080304" pitchFamily="18" charset="-128"/>
              </a:rPr>
              <a:t>A</a:t>
            </a:r>
            <a:r>
              <a:rPr lang="ja-JP" altLang="en-US" sz="4000" b="1" dirty="0">
                <a:latin typeface="MS PMincho" panose="02020600040205080304" pitchFamily="18" charset="-128"/>
                <a:ea typeface="MS PMincho" panose="02020600040205080304" pitchFamily="18" charset="-128"/>
              </a:rPr>
              <a:t>：とうきょうから　アユタヤまで　どのくらいですか。</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EB020A13-BA43-3D40-AFA6-856DBF10DB3A}"/>
              </a:ext>
            </a:extLst>
          </p:cNvPr>
          <p:cNvSpPr txBox="1">
            <a:spLocks noChangeArrowheads="1"/>
          </p:cNvSpPr>
          <p:nvPr/>
        </p:nvSpPr>
        <p:spPr bwMode="auto">
          <a:xfrm>
            <a:off x="863599" y="6073775"/>
            <a:ext cx="10857345" cy="707886"/>
          </a:xfrm>
          <a:prstGeom prst="rect">
            <a:avLst/>
          </a:prstGeom>
          <a:solidFill>
            <a:srgbClr val="00B05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solidFill>
                  <a:schemeClr val="bg1"/>
                </a:solidFill>
                <a:latin typeface="MS PMincho" panose="02020600040205080304" pitchFamily="18" charset="-128"/>
                <a:ea typeface="MS PMincho" panose="02020600040205080304" pitchFamily="18" charset="-128"/>
              </a:rPr>
              <a:t>B</a:t>
            </a:r>
            <a:r>
              <a:rPr lang="ja-JP" altLang="en-US" sz="4000" b="1" dirty="0">
                <a:solidFill>
                  <a:schemeClr val="bg1"/>
                </a:solidFill>
                <a:latin typeface="MS PMincho" panose="02020600040205080304" pitchFamily="18" charset="-128"/>
                <a:ea typeface="MS PMincho" panose="02020600040205080304" pitchFamily="18" charset="-128"/>
              </a:rPr>
              <a:t>：とうきょうから　バンコクまで　６時間くらいです。</a:t>
            </a:r>
            <a:endParaRPr lang="en-US" altLang="en-US" sz="4000" b="1" dirty="0">
              <a:solidFill>
                <a:schemeClr val="bg1"/>
              </a:solidFill>
              <a:latin typeface="MS PMincho" panose="02020600040205080304" pitchFamily="18" charset="-128"/>
              <a:ea typeface="MS PMincho" panose="02020600040205080304" pitchFamily="18" charset="-128"/>
            </a:endParaRPr>
          </a:p>
        </p:txBody>
      </p:sp>
      <p:sp>
        <p:nvSpPr>
          <p:cNvPr id="3" name="Oval 2">
            <a:extLst>
              <a:ext uri="{FF2B5EF4-FFF2-40B4-BE49-F238E27FC236}">
                <a16:creationId xmlns:a16="http://schemas.microsoft.com/office/drawing/2014/main" id="{5DCC1C64-F8AF-E84E-A6E6-302C6FC3D3A3}"/>
              </a:ext>
            </a:extLst>
          </p:cNvPr>
          <p:cNvSpPr/>
          <p:nvPr/>
        </p:nvSpPr>
        <p:spPr>
          <a:xfrm>
            <a:off x="7508875" y="5273536"/>
            <a:ext cx="2300143" cy="542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A6F36D16-00FE-144F-A501-75E0238229FA}"/>
              </a:ext>
            </a:extLst>
          </p:cNvPr>
          <p:cNvSpPr/>
          <p:nvPr/>
        </p:nvSpPr>
        <p:spPr>
          <a:xfrm>
            <a:off x="7424737" y="6135618"/>
            <a:ext cx="2799918" cy="584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 name="51 Track 51.wma">
            <a:hlinkClick r:id="" action="ppaction://media"/>
            <a:extLst>
              <a:ext uri="{FF2B5EF4-FFF2-40B4-BE49-F238E27FC236}">
                <a16:creationId xmlns:a16="http://schemas.microsoft.com/office/drawing/2014/main" id="{360E94F0-C287-614C-83D3-580E562437CF}"/>
              </a:ext>
            </a:extLst>
          </p:cNvPr>
          <p:cNvPicPr>
            <a:picLocks noRot="1" noChangeAspect="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7866063" y="946150"/>
            <a:ext cx="1239837"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2">
            <a:extLst>
              <a:ext uri="{FF2B5EF4-FFF2-40B4-BE49-F238E27FC236}">
                <a16:creationId xmlns:a16="http://schemas.microsoft.com/office/drawing/2014/main" id="{FEA34BDB-1B5A-1141-AB9F-D89D10A98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898525"/>
            <a:ext cx="5673725"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2"/>
                    </p:tgtEl>
                  </p:cond>
                </p:stCondLst>
                <p:endSync evt="end" delay="0">
                  <p:rtn val="all"/>
                </p:endSync>
                <p:childTnLst>
                  <p:par>
                    <p:cTn id="20" fill="hold" nodeType="clickPar">
                      <p:stCondLst>
                        <p:cond delay="0"/>
                      </p:stCondLst>
                      <p:childTnLst>
                        <p:par>
                          <p:cTn id="21" fill="hold" nodeType="withGroup">
                            <p:stCondLst>
                              <p:cond delay="0"/>
                            </p:stCondLst>
                            <p:childTnLst>
                              <p:par>
                                <p:cTn id="22" presetID="1" presetClass="mediacall" presetSubtype="0" fill="hold" nodeType="clickEffect">
                                  <p:stCondLst>
                                    <p:cond delay="0"/>
                                  </p:stCondLst>
                                  <p:childTnLst>
                                    <p:cmd type="call" cmd="playFrom(0.0)">
                                      <p:cBhvr>
                                        <p:cTn id="23" dur="9520" fill="hold"/>
                                        <p:tgtEl>
                                          <p:spTgt spid="2"/>
                                        </p:tgtEl>
                                      </p:cBhvr>
                                    </p:cmd>
                                  </p:childTnLst>
                                </p:cTn>
                              </p:par>
                            </p:childTnLst>
                          </p:cTn>
                        </p:par>
                      </p:childTnLst>
                    </p:cTn>
                  </p:par>
                </p:childTnLst>
              </p:cTn>
              <p:nextCondLst>
                <p:cond evt="onClick" delay="0">
                  <p:tgtEl>
                    <p:spTgt spid="2"/>
                  </p:tgtEl>
                </p:cond>
              </p:nextCondLst>
            </p:seq>
            <p:audio>
              <p:cMediaNode vol="80000">
                <p:cTn id="24" fill="hold" display="0">
                  <p:stCondLst>
                    <p:cond delay="indefinite"/>
                  </p:stCondLst>
                  <p:endCondLst>
                    <p:cond evt="onStopAudio" delay="0">
                      <p:tgtEl>
                        <p:sldTgt/>
                      </p:tgtEl>
                    </p:cond>
                  </p:endCondLst>
                </p:cTn>
                <p:tgtEl>
                  <p:spTgt spid="2"/>
                </p:tgtEl>
              </p:cMediaNode>
            </p:audio>
          </p:childTnLst>
        </p:cTn>
      </p:par>
    </p:tnLst>
    <p:bldLst>
      <p:bldP spid="6" grpId="0" animBg="1" autoUpdateAnimBg="0"/>
      <p:bldP spid="7" grpId="0" animBg="1" autoUpdateAnimBg="0"/>
      <p:bldP spid="3" grpId="0" animBg="1" autoUpdateAnimBg="0"/>
      <p:bldP spid="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8A7981F-F1D1-544A-9431-6B588462C12A}"/>
              </a:ext>
            </a:extLst>
          </p:cNvPr>
          <p:cNvSpPr/>
          <p:nvPr/>
        </p:nvSpPr>
        <p:spPr>
          <a:xfrm>
            <a:off x="1381125" y="1157288"/>
            <a:ext cx="9045575" cy="533400"/>
          </a:xfrm>
          <a:prstGeom prst="round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600" dirty="0" err="1">
                <a:solidFill>
                  <a:schemeClr val="tx1"/>
                </a:solidFill>
                <a:effectLst>
                  <a:outerShdw blurRad="38100" dist="38100" dir="2700000" algn="tl">
                    <a:srgbClr val="FFFFFF"/>
                  </a:outerShdw>
                </a:effectLst>
                <a:latin typeface="Tahoma" pitchFamily="34" charset="0"/>
                <a:cs typeface="Tahoma" pitchFamily="34" charset="0"/>
              </a:rPr>
              <a:t>Đi</a:t>
            </a:r>
            <a:r>
              <a:rPr lang="en-US" sz="3600" dirty="0">
                <a:solidFill>
                  <a:schemeClr val="tx1"/>
                </a:solidFill>
                <a:effectLst>
                  <a:outerShdw blurRad="38100" dist="38100" dir="2700000" algn="tl">
                    <a:srgbClr val="FFFFFF"/>
                  </a:outerShdw>
                </a:effectLst>
                <a:latin typeface="Tahoma" pitchFamily="34" charset="0"/>
                <a:cs typeface="Tahoma" pitchFamily="34" charset="0"/>
              </a:rPr>
              <a:t>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từ</a:t>
            </a:r>
            <a:r>
              <a:rPr lang="en-US" sz="3600" dirty="0">
                <a:solidFill>
                  <a:schemeClr val="tx1"/>
                </a:solidFill>
                <a:effectLst>
                  <a:outerShdw blurRad="38100" dist="38100" dir="2700000" algn="tl">
                    <a:srgbClr val="FFFFFF"/>
                  </a:outerShdw>
                </a:effectLst>
                <a:latin typeface="Tahoma" pitchFamily="34" charset="0"/>
                <a:cs typeface="Tahoma" pitchFamily="34" charset="0"/>
              </a:rPr>
              <a:t> A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đến</a:t>
            </a:r>
            <a:r>
              <a:rPr lang="en-US" sz="3600" dirty="0">
                <a:solidFill>
                  <a:schemeClr val="tx1"/>
                </a:solidFill>
                <a:effectLst>
                  <a:outerShdw blurRad="38100" dist="38100" dir="2700000" algn="tl">
                    <a:srgbClr val="FFFFFF"/>
                  </a:outerShdw>
                </a:effectLst>
                <a:latin typeface="Tahoma" pitchFamily="34" charset="0"/>
                <a:cs typeface="Tahoma" pitchFamily="34" charset="0"/>
              </a:rPr>
              <a:t> B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mất</a:t>
            </a:r>
            <a:r>
              <a:rPr lang="en-US" sz="3600" dirty="0">
                <a:solidFill>
                  <a:schemeClr val="tx1"/>
                </a:solidFill>
                <a:effectLst>
                  <a:outerShdw blurRad="38100" dist="38100" dir="2700000" algn="tl">
                    <a:srgbClr val="FFFFFF"/>
                  </a:outerShdw>
                </a:effectLst>
                <a:latin typeface="Tahoma" pitchFamily="34" charset="0"/>
                <a:cs typeface="Tahoma" pitchFamily="34" charset="0"/>
              </a:rPr>
              <a:t>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khoảng</a:t>
            </a:r>
            <a:r>
              <a:rPr lang="en-US" sz="3600" dirty="0">
                <a:solidFill>
                  <a:schemeClr val="tx1"/>
                </a:solidFill>
                <a:effectLst>
                  <a:outerShdw blurRad="38100" dist="38100" dir="2700000" algn="tl">
                    <a:srgbClr val="FFFFFF"/>
                  </a:outerShdw>
                </a:effectLst>
                <a:latin typeface="Tahoma" pitchFamily="34" charset="0"/>
                <a:cs typeface="Tahoma" pitchFamily="34" charset="0"/>
              </a:rPr>
              <a:t>~</a:t>
            </a:r>
          </a:p>
        </p:txBody>
      </p:sp>
      <p:sp>
        <p:nvSpPr>
          <p:cNvPr id="4" name="Rectangle 3">
            <a:extLst>
              <a:ext uri="{FF2B5EF4-FFF2-40B4-BE49-F238E27FC236}">
                <a16:creationId xmlns:a16="http://schemas.microsoft.com/office/drawing/2014/main" id="{89D0FB44-DB22-8842-9442-17706AE0CEB4}"/>
              </a:ext>
            </a:extLst>
          </p:cNvPr>
          <p:cNvSpPr/>
          <p:nvPr/>
        </p:nvSpPr>
        <p:spPr>
          <a:xfrm>
            <a:off x="873125" y="152400"/>
            <a:ext cx="10380663" cy="99060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Ａから Ｂまで </a:t>
            </a:r>
            <a:r>
              <a:rPr lang="en-US" altLang="ja-JP" sz="4000" b="1" dirty="0" err="1">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Thời</a:t>
            </a:r>
            <a:r>
              <a:rPr lang="en-US" altLang="ja-JP"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 </a:t>
            </a:r>
            <a:r>
              <a:rPr lang="en-US" altLang="ja-JP" sz="4000" b="1" dirty="0" err="1">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gian</a:t>
            </a: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くらいです。</a:t>
            </a:r>
            <a:endParaRPr 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endParaRPr>
          </a:p>
        </p:txBody>
      </p:sp>
      <p:sp>
        <p:nvSpPr>
          <p:cNvPr id="5" name="TextBox 4">
            <a:extLst>
              <a:ext uri="{FF2B5EF4-FFF2-40B4-BE49-F238E27FC236}">
                <a16:creationId xmlns:a16="http://schemas.microsoft.com/office/drawing/2014/main" id="{C7BA176F-0304-D04C-95B2-CB343B8226A1}"/>
              </a:ext>
            </a:extLst>
          </p:cNvPr>
          <p:cNvSpPr txBox="1">
            <a:spLocks noChangeArrowheads="1"/>
          </p:cNvSpPr>
          <p:nvPr/>
        </p:nvSpPr>
        <p:spPr bwMode="auto">
          <a:xfrm>
            <a:off x="1443038" y="2243138"/>
            <a:ext cx="8955087" cy="5349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en-US" sz="3200" b="1" dirty="0">
                <a:latin typeface="NtMotoyaKyotai" pitchFamily="18" charset="-128"/>
                <a:ea typeface="NtMotoyaKyotai" pitchFamily="18" charset="-128"/>
              </a:rPr>
              <a:t>A</a:t>
            </a:r>
            <a:r>
              <a:rPr lang="ja-JP" altLang="en-US" sz="3200" b="1" dirty="0">
                <a:latin typeface="NtMotoyaKyotai" pitchFamily="18" charset="-128"/>
                <a:ea typeface="NtMotoyaKyotai" pitchFamily="18" charset="-128"/>
              </a:rPr>
              <a:t>から　Ｂまで   どのくらいですか</a:t>
            </a:r>
            <a:r>
              <a:rPr lang="ja-JP" altLang="en-US" sz="3200" b="1" dirty="0">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3200" b="1" dirty="0">
              <a:latin typeface="NtMotoyaKyotai" pitchFamily="18" charset="-128"/>
              <a:ea typeface="NtMotoyaKyotai" pitchFamily="18" charset="-128"/>
            </a:endParaRPr>
          </a:p>
        </p:txBody>
      </p:sp>
      <p:sp>
        <p:nvSpPr>
          <p:cNvPr id="11" name="Action Button: Help 10">
            <a:hlinkClick r:id="" action="ppaction://noaction" highlightClick="1"/>
            <a:extLst>
              <a:ext uri="{FF2B5EF4-FFF2-40B4-BE49-F238E27FC236}">
                <a16:creationId xmlns:a16="http://schemas.microsoft.com/office/drawing/2014/main" id="{1E823956-B0BE-DC4A-9E46-EB103ACD571B}"/>
              </a:ext>
            </a:extLst>
          </p:cNvPr>
          <p:cNvSpPr/>
          <p:nvPr/>
        </p:nvSpPr>
        <p:spPr>
          <a:xfrm>
            <a:off x="412750" y="2065338"/>
            <a:ext cx="635000" cy="677862"/>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16">
            <a:extLst>
              <a:ext uri="{FF2B5EF4-FFF2-40B4-BE49-F238E27FC236}">
                <a16:creationId xmlns:a16="http://schemas.microsoft.com/office/drawing/2014/main" id="{0A79E5E6-E11F-304F-97FE-93C0F790A879}"/>
              </a:ext>
            </a:extLst>
          </p:cNvPr>
          <p:cNvSpPr txBox="1">
            <a:spLocks noChangeArrowheads="1"/>
          </p:cNvSpPr>
          <p:nvPr/>
        </p:nvSpPr>
        <p:spPr bwMode="auto">
          <a:xfrm>
            <a:off x="1443038" y="3145182"/>
            <a:ext cx="9662013" cy="1200329"/>
          </a:xfrm>
          <a:prstGeom prst="rect">
            <a:avLst/>
          </a:prstGeom>
          <a:solidFill>
            <a:srgbClr val="00B050"/>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ja-JP" altLang="en-US" sz="4000" b="1" dirty="0">
                <a:solidFill>
                  <a:schemeClr val="bg1"/>
                </a:solidFill>
                <a:latin typeface="MS Mincho" pitchFamily="49" charset="-128"/>
                <a:ea typeface="NtMotoyaKyotai" pitchFamily="18" charset="-128"/>
              </a:rPr>
              <a:t>ベトナムから　日本まで　５時間くらいです</a:t>
            </a:r>
            <a:r>
              <a:rPr lang="ja-JP" altLang="en-US" sz="4000" b="1" dirty="0">
                <a:solidFill>
                  <a:schemeClr val="bg1"/>
                </a:solidFill>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4000" b="1" dirty="0">
              <a:solidFill>
                <a:schemeClr val="bg1"/>
              </a:solidFill>
              <a:latin typeface="NtMotoyaKyotai" pitchFamily="18" charset="-128"/>
              <a:ea typeface="NtMotoyaKyotai" pitchFamily="18" charset="-128"/>
            </a:endParaRPr>
          </a:p>
        </p:txBody>
      </p:sp>
      <p:sp>
        <p:nvSpPr>
          <p:cNvPr id="18" name="TextBox 17">
            <a:extLst>
              <a:ext uri="{FF2B5EF4-FFF2-40B4-BE49-F238E27FC236}">
                <a16:creationId xmlns:a16="http://schemas.microsoft.com/office/drawing/2014/main" id="{EEBB4C40-5458-D94B-869A-F9CCDB048C2B}"/>
              </a:ext>
            </a:extLst>
          </p:cNvPr>
          <p:cNvSpPr txBox="1">
            <a:spLocks noChangeArrowheads="1"/>
          </p:cNvSpPr>
          <p:nvPr/>
        </p:nvSpPr>
        <p:spPr bwMode="auto">
          <a:xfrm>
            <a:off x="1381124" y="4335463"/>
            <a:ext cx="9872663" cy="1200329"/>
          </a:xfrm>
          <a:prstGeom prst="rect">
            <a:avLst/>
          </a:prstGeom>
          <a:solidFill>
            <a:srgbClr val="00B050"/>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ja-JP" altLang="en-US" sz="4000" b="1" dirty="0">
                <a:solidFill>
                  <a:schemeClr val="bg1"/>
                </a:solidFill>
                <a:latin typeface="MS Mincho" pitchFamily="49" charset="-128"/>
                <a:ea typeface="NtMotoyaKyotai" pitchFamily="18" charset="-128"/>
              </a:rPr>
              <a:t>かんこくから　日本まで　３時間くらいです</a:t>
            </a:r>
            <a:r>
              <a:rPr lang="ja-JP" altLang="en-US" sz="4000" b="1" dirty="0">
                <a:solidFill>
                  <a:schemeClr val="bg1"/>
                </a:solidFill>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4000" b="1" dirty="0">
              <a:solidFill>
                <a:schemeClr val="bg1"/>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1"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750ADFE4-673E-094D-A4F1-53A44D5D5B1A}"/>
              </a:ext>
            </a:extLst>
          </p:cNvPr>
          <p:cNvSpPr/>
          <p:nvPr/>
        </p:nvSpPr>
        <p:spPr>
          <a:xfrm>
            <a:off x="304800" y="0"/>
            <a:ext cx="4078288"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dirty="0">
                <a:solidFill>
                  <a:srgbClr val="7030A0"/>
                </a:solidFill>
                <a:ea typeface="MS PGothic" pitchFamily="34" charset="-128"/>
              </a:rPr>
              <a:t>チャレンジ　３</a:t>
            </a:r>
            <a:endParaRPr lang="en-US" sz="2800" b="1" dirty="0">
              <a:solidFill>
                <a:srgbClr val="7030A0"/>
              </a:solidFill>
            </a:endParaRPr>
          </a:p>
        </p:txBody>
      </p:sp>
      <p:sp>
        <p:nvSpPr>
          <p:cNvPr id="6" name="TextBox 5">
            <a:extLst>
              <a:ext uri="{FF2B5EF4-FFF2-40B4-BE49-F238E27FC236}">
                <a16:creationId xmlns:a16="http://schemas.microsoft.com/office/drawing/2014/main" id="{5B1ABFD9-04EC-AE49-8BB3-78B8266BA840}"/>
              </a:ext>
            </a:extLst>
          </p:cNvPr>
          <p:cNvSpPr txBox="1">
            <a:spLocks noChangeArrowheads="1"/>
          </p:cNvSpPr>
          <p:nvPr/>
        </p:nvSpPr>
        <p:spPr bwMode="auto">
          <a:xfrm>
            <a:off x="426965" y="5232187"/>
            <a:ext cx="11679382" cy="646331"/>
          </a:xfrm>
          <a:prstGeom prst="rect">
            <a:avLst/>
          </a:prstGeom>
          <a:solidFill>
            <a:srgbClr val="00B05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600" b="1">
                <a:solidFill>
                  <a:schemeClr val="bg1"/>
                </a:solidFill>
                <a:latin typeface="MS PMincho" panose="02020600040205080304" pitchFamily="18" charset="-128"/>
                <a:ea typeface="MS PMincho" panose="02020600040205080304" pitchFamily="18" charset="-128"/>
              </a:rPr>
              <a:t>バンコクから　アユタヤまで　バスで　１時間はん　くらいです。</a:t>
            </a:r>
            <a:endParaRPr lang="en-US" altLang="en-US" sz="3600" b="1">
              <a:solidFill>
                <a:schemeClr val="bg1"/>
              </a:solidFill>
              <a:latin typeface="MS PMincho" panose="02020600040205080304" pitchFamily="18" charset="-128"/>
              <a:ea typeface="MS PMincho" panose="02020600040205080304" pitchFamily="18" charset="-128"/>
            </a:endParaRPr>
          </a:p>
        </p:txBody>
      </p:sp>
      <p:sp>
        <p:nvSpPr>
          <p:cNvPr id="3" name="Oval 2">
            <a:extLst>
              <a:ext uri="{FF2B5EF4-FFF2-40B4-BE49-F238E27FC236}">
                <a16:creationId xmlns:a16="http://schemas.microsoft.com/office/drawing/2014/main" id="{52DF7AF2-55CE-3643-955C-D6349F0D3B22}"/>
              </a:ext>
            </a:extLst>
          </p:cNvPr>
          <p:cNvSpPr/>
          <p:nvPr/>
        </p:nvSpPr>
        <p:spPr>
          <a:xfrm>
            <a:off x="5767820" y="5283889"/>
            <a:ext cx="1491962" cy="542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 name="52 Track 52.wma">
            <a:hlinkClick r:id="" action="ppaction://media"/>
            <a:extLst>
              <a:ext uri="{FF2B5EF4-FFF2-40B4-BE49-F238E27FC236}">
                <a16:creationId xmlns:a16="http://schemas.microsoft.com/office/drawing/2014/main" id="{FBDD5BF1-0B08-0247-A938-B3AA7B8EB93D}"/>
              </a:ext>
            </a:extLst>
          </p:cNvPr>
          <p:cNvPicPr>
            <a:picLocks noRot="1" noChangeAspect="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7889875" y="842963"/>
            <a:ext cx="17303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2">
            <a:extLst>
              <a:ext uri="{FF2B5EF4-FFF2-40B4-BE49-F238E27FC236}">
                <a16:creationId xmlns:a16="http://schemas.microsoft.com/office/drawing/2014/main" id="{131FB7BC-4648-9247-B0DF-5ABB303943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 y="895350"/>
            <a:ext cx="50387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4"/>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1" presetClass="mediacall" presetSubtype="0" fill="hold" nodeType="clickEffect">
                                  <p:stCondLst>
                                    <p:cond delay="0"/>
                                  </p:stCondLst>
                                  <p:childTnLst>
                                    <p:cmd type="call" cmd="playFrom(0.0)">
                                      <p:cBhvr>
                                        <p:cTn id="15" dur="13699" fill="hold"/>
                                        <p:tgtEl>
                                          <p:spTgt spid="4"/>
                                        </p:tgtEl>
                                      </p:cBhvr>
                                    </p:cmd>
                                  </p:childTnLst>
                                </p:cTn>
                              </p:par>
                            </p:childTnLst>
                          </p:cTn>
                        </p:par>
                      </p:childTnLst>
                    </p:cTn>
                  </p:par>
                </p:childTnLst>
              </p:cTn>
              <p:nextCondLst>
                <p:cond evt="onClick" delay="0">
                  <p:tgtEl>
                    <p:spTgt spid="4"/>
                  </p:tgtEl>
                </p:cond>
              </p:nextCondLst>
            </p:seq>
            <p:audio>
              <p:cMediaNode vol="80000">
                <p:cTn id="16" fill="hold" display="0">
                  <p:stCondLst>
                    <p:cond delay="indefinite"/>
                  </p:stCondLst>
                  <p:endCondLst>
                    <p:cond evt="onStopAudio" delay="0">
                      <p:tgtEl>
                        <p:sldTgt/>
                      </p:tgtEl>
                    </p:cond>
                  </p:endCondLst>
                </p:cTn>
                <p:tgtEl>
                  <p:spTgt spid="4"/>
                </p:tgtEl>
              </p:cMediaNode>
            </p:audio>
          </p:childTnLst>
        </p:cTn>
      </p:par>
    </p:tnLst>
    <p:bldLst>
      <p:bldP spid="6" grpId="0" animBg="1" autoUpdateAnimBg="0"/>
      <p:bldP spid="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0F09AFA-A8E7-544B-834A-BE8D3A7872B5}"/>
              </a:ext>
            </a:extLst>
          </p:cNvPr>
          <p:cNvSpPr/>
          <p:nvPr/>
        </p:nvSpPr>
        <p:spPr>
          <a:xfrm>
            <a:off x="1381125" y="1157288"/>
            <a:ext cx="9045575" cy="533400"/>
          </a:xfrm>
          <a:prstGeom prst="round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600">
                <a:solidFill>
                  <a:schemeClr val="tx1"/>
                </a:solidFill>
                <a:effectLst>
                  <a:outerShdw blurRad="38100" dist="38100" dir="2700000" algn="tl">
                    <a:srgbClr val="FFFFFF"/>
                  </a:outerShdw>
                </a:effectLst>
                <a:latin typeface="Tahoma" pitchFamily="34" charset="0"/>
                <a:cs typeface="Tahoma" pitchFamily="34" charset="0"/>
              </a:rPr>
              <a:t>Đi từ A đến B bằng C mất khoảng~</a:t>
            </a:r>
          </a:p>
        </p:txBody>
      </p:sp>
      <p:sp>
        <p:nvSpPr>
          <p:cNvPr id="4" name="Rectangle 3">
            <a:extLst>
              <a:ext uri="{FF2B5EF4-FFF2-40B4-BE49-F238E27FC236}">
                <a16:creationId xmlns:a16="http://schemas.microsoft.com/office/drawing/2014/main" id="{0DC5172C-8CF5-5741-8A96-A1DC9BB90C31}"/>
              </a:ext>
            </a:extLst>
          </p:cNvPr>
          <p:cNvSpPr/>
          <p:nvPr/>
        </p:nvSpPr>
        <p:spPr>
          <a:xfrm>
            <a:off x="873125" y="152400"/>
            <a:ext cx="10380663" cy="99060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Ａから Ｂまで Ｃで </a:t>
            </a:r>
            <a:r>
              <a:rPr lang="en-US" altLang="ja-JP" sz="4000" b="1" dirty="0" err="1">
                <a:solidFill>
                  <a:schemeClr val="tx1"/>
                </a:solidFill>
                <a:effectLst>
                  <a:outerShdw blurRad="38100" dist="38100" dir="2700000" algn="tl">
                    <a:srgbClr val="FFFFFF"/>
                  </a:outerShdw>
                </a:effectLst>
                <a:latin typeface="Arial" panose="020B0604020202020204" pitchFamily="34" charset="0"/>
                <a:ea typeface="MS Mincho" pitchFamily="49" charset="-128"/>
                <a:cs typeface="Arial" panose="020B0604020202020204" pitchFamily="34" charset="0"/>
              </a:rPr>
              <a:t>Thời</a:t>
            </a:r>
            <a:r>
              <a:rPr lang="en-US" altLang="ja-JP" sz="4000" b="1" dirty="0">
                <a:solidFill>
                  <a:schemeClr val="tx1"/>
                </a:solidFill>
                <a:effectLst>
                  <a:outerShdw blurRad="38100" dist="38100" dir="2700000" algn="tl">
                    <a:srgbClr val="FFFFFF"/>
                  </a:outerShdw>
                </a:effectLst>
                <a:latin typeface="Arial" panose="020B0604020202020204" pitchFamily="34" charset="0"/>
                <a:ea typeface="MS Mincho" pitchFamily="49" charset="-128"/>
                <a:cs typeface="Arial" panose="020B0604020202020204" pitchFamily="34" charset="0"/>
              </a:rPr>
              <a:t> </a:t>
            </a:r>
            <a:r>
              <a:rPr lang="en-US" altLang="ja-JP" sz="4000" b="1" dirty="0" err="1">
                <a:solidFill>
                  <a:schemeClr val="tx1"/>
                </a:solidFill>
                <a:effectLst>
                  <a:outerShdw blurRad="38100" dist="38100" dir="2700000" algn="tl">
                    <a:srgbClr val="FFFFFF"/>
                  </a:outerShdw>
                </a:effectLst>
                <a:latin typeface="Arial" panose="020B0604020202020204" pitchFamily="34" charset="0"/>
                <a:ea typeface="MS Mincho" pitchFamily="49" charset="-128"/>
                <a:cs typeface="Arial" panose="020B0604020202020204" pitchFamily="34" charset="0"/>
              </a:rPr>
              <a:t>gian</a:t>
            </a: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くらいです。</a:t>
            </a:r>
            <a:endParaRPr 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endParaRPr>
          </a:p>
        </p:txBody>
      </p:sp>
      <p:sp>
        <p:nvSpPr>
          <p:cNvPr id="5" name="TextBox 4">
            <a:extLst>
              <a:ext uri="{FF2B5EF4-FFF2-40B4-BE49-F238E27FC236}">
                <a16:creationId xmlns:a16="http://schemas.microsoft.com/office/drawing/2014/main" id="{F0D77F50-E863-7741-AE7B-9A1AF696D907}"/>
              </a:ext>
            </a:extLst>
          </p:cNvPr>
          <p:cNvSpPr txBox="1">
            <a:spLocks noChangeArrowheads="1"/>
          </p:cNvSpPr>
          <p:nvPr/>
        </p:nvSpPr>
        <p:spPr bwMode="auto">
          <a:xfrm>
            <a:off x="1443038" y="2243138"/>
            <a:ext cx="8955087" cy="5349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en-US" sz="3200" b="1" dirty="0">
                <a:latin typeface="NtMotoyaKyotai" pitchFamily="18" charset="-128"/>
                <a:ea typeface="NtMotoyaKyotai" pitchFamily="18" charset="-128"/>
              </a:rPr>
              <a:t>A</a:t>
            </a:r>
            <a:r>
              <a:rPr lang="ja-JP" altLang="en-US" sz="3200" b="1" dirty="0">
                <a:latin typeface="NtMotoyaKyotai" pitchFamily="18" charset="-128"/>
                <a:ea typeface="NtMotoyaKyotai" pitchFamily="18" charset="-128"/>
              </a:rPr>
              <a:t>から　Ｂまで　Ｃで　どのくらいですか</a:t>
            </a:r>
            <a:r>
              <a:rPr lang="ja-JP" altLang="en-US" sz="3200" b="1" dirty="0">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3200" b="1" dirty="0">
              <a:latin typeface="NtMotoyaKyotai" pitchFamily="18" charset="-128"/>
              <a:ea typeface="NtMotoyaKyotai" pitchFamily="18" charset="-128"/>
            </a:endParaRPr>
          </a:p>
        </p:txBody>
      </p:sp>
      <p:sp>
        <p:nvSpPr>
          <p:cNvPr id="6" name="TextBox 5">
            <a:extLst>
              <a:ext uri="{FF2B5EF4-FFF2-40B4-BE49-F238E27FC236}">
                <a16:creationId xmlns:a16="http://schemas.microsoft.com/office/drawing/2014/main" id="{36B7B2D4-EAD3-1846-BEA1-CC9B4F517E49}"/>
              </a:ext>
            </a:extLst>
          </p:cNvPr>
          <p:cNvSpPr txBox="1">
            <a:spLocks noChangeArrowheads="1"/>
          </p:cNvSpPr>
          <p:nvPr/>
        </p:nvSpPr>
        <p:spPr bwMode="auto">
          <a:xfrm>
            <a:off x="226884" y="4333136"/>
            <a:ext cx="89550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vi-VN" altLang="ja-JP" sz="3200" dirty="0">
                <a:solidFill>
                  <a:srgbClr val="C00000"/>
                </a:solidFill>
                <a:ea typeface="NtMotoyaKyotai" pitchFamily="18" charset="-128"/>
              </a:rPr>
              <a:t>Thời gian</a:t>
            </a:r>
            <a:r>
              <a:rPr lang="ja-JP" altLang="en-US" sz="3200">
                <a:solidFill>
                  <a:srgbClr val="C00000"/>
                </a:solidFill>
                <a:latin typeface="NtMotoyaKyotai" pitchFamily="18" charset="-128"/>
                <a:ea typeface="NtMotoyaKyotai" pitchFamily="18" charset="-128"/>
              </a:rPr>
              <a:t>：　じかん、ふん。</a:t>
            </a:r>
            <a:endParaRPr lang="en-US" altLang="en-US" sz="3200" dirty="0">
              <a:solidFill>
                <a:srgbClr val="C00000"/>
              </a:solidFill>
              <a:latin typeface="NtMotoyaKyotai" pitchFamily="18" charset="-128"/>
              <a:ea typeface="NtMotoyaKyotai" pitchFamily="18" charset="-128"/>
            </a:endParaRPr>
          </a:p>
        </p:txBody>
      </p:sp>
      <p:sp>
        <p:nvSpPr>
          <p:cNvPr id="11" name="Action Button: Help 10">
            <a:hlinkClick r:id="" action="ppaction://noaction" highlightClick="1"/>
            <a:extLst>
              <a:ext uri="{FF2B5EF4-FFF2-40B4-BE49-F238E27FC236}">
                <a16:creationId xmlns:a16="http://schemas.microsoft.com/office/drawing/2014/main" id="{AA9A1217-21DC-B447-8445-514E252FCAAD}"/>
              </a:ext>
            </a:extLst>
          </p:cNvPr>
          <p:cNvSpPr/>
          <p:nvPr/>
        </p:nvSpPr>
        <p:spPr>
          <a:xfrm>
            <a:off x="412750" y="2065338"/>
            <a:ext cx="635000" cy="677862"/>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ounded Rectangular Callout 11">
            <a:extLst>
              <a:ext uri="{FF2B5EF4-FFF2-40B4-BE49-F238E27FC236}">
                <a16:creationId xmlns:a16="http://schemas.microsoft.com/office/drawing/2014/main" id="{43636A25-E14E-5F42-AC6C-F6618CC4BAC2}"/>
              </a:ext>
            </a:extLst>
          </p:cNvPr>
          <p:cNvSpPr/>
          <p:nvPr/>
        </p:nvSpPr>
        <p:spPr>
          <a:xfrm>
            <a:off x="3347115" y="5666637"/>
            <a:ext cx="1446213" cy="928687"/>
          </a:xfrm>
          <a:prstGeom prst="wedgeRoundRectCallout">
            <a:avLst>
              <a:gd name="adj1" fmla="val -53147"/>
              <a:gd name="adj2" fmla="val -154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Tiếng</a:t>
            </a:r>
            <a:endParaRPr lang="en-US" sz="2800" b="1" dirty="0">
              <a:solidFill>
                <a:schemeClr val="tx1"/>
              </a:solidFill>
            </a:endParaRPr>
          </a:p>
        </p:txBody>
      </p:sp>
      <p:sp>
        <p:nvSpPr>
          <p:cNvPr id="13" name="Rounded Rectangular Callout 12">
            <a:extLst>
              <a:ext uri="{FF2B5EF4-FFF2-40B4-BE49-F238E27FC236}">
                <a16:creationId xmlns:a16="http://schemas.microsoft.com/office/drawing/2014/main" id="{AA7D61D2-CF22-BF44-B7C8-39AE33849593}"/>
              </a:ext>
            </a:extLst>
          </p:cNvPr>
          <p:cNvSpPr/>
          <p:nvPr/>
        </p:nvSpPr>
        <p:spPr>
          <a:xfrm>
            <a:off x="5180678" y="5746012"/>
            <a:ext cx="1444625" cy="930275"/>
          </a:xfrm>
          <a:prstGeom prst="wedgeRoundRectCallout">
            <a:avLst>
              <a:gd name="adj1" fmla="val -84780"/>
              <a:gd name="adj2" fmla="val -1533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Phút</a:t>
            </a:r>
            <a:endParaRPr lang="en-US" sz="2800" b="1" dirty="0">
              <a:solidFill>
                <a:schemeClr val="tx1"/>
              </a:solidFill>
            </a:endParaRPr>
          </a:p>
        </p:txBody>
      </p:sp>
      <p:sp>
        <p:nvSpPr>
          <p:cNvPr id="15" name="Right Arrow 14">
            <a:extLst>
              <a:ext uri="{FF2B5EF4-FFF2-40B4-BE49-F238E27FC236}">
                <a16:creationId xmlns:a16="http://schemas.microsoft.com/office/drawing/2014/main" id="{57126342-3B2C-4047-9329-A59A698A0CC5}"/>
              </a:ext>
            </a:extLst>
          </p:cNvPr>
          <p:cNvSpPr/>
          <p:nvPr/>
        </p:nvSpPr>
        <p:spPr>
          <a:xfrm>
            <a:off x="5708762" y="4320435"/>
            <a:ext cx="782637" cy="441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a:extLst>
              <a:ext uri="{FF2B5EF4-FFF2-40B4-BE49-F238E27FC236}">
                <a16:creationId xmlns:a16="http://schemas.microsoft.com/office/drawing/2014/main" id="{B39E0DE9-68C6-1546-9470-20266CDF3D82}"/>
              </a:ext>
            </a:extLst>
          </p:cNvPr>
          <p:cNvSpPr txBox="1">
            <a:spLocks noChangeArrowheads="1"/>
          </p:cNvSpPr>
          <p:nvPr/>
        </p:nvSpPr>
        <p:spPr bwMode="auto">
          <a:xfrm>
            <a:off x="6787228" y="4304855"/>
            <a:ext cx="5177888"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200" b="1" dirty="0" err="1">
                <a:latin typeface="NtMotoyaKyotai" pitchFamily="18" charset="-128"/>
                <a:ea typeface="NtMotoyaKyotai" pitchFamily="18" charset="-128"/>
              </a:rPr>
              <a:t>Giống</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cách</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nói</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giờ</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phút</a:t>
            </a:r>
            <a:endParaRPr lang="en-US" altLang="en-US" sz="3200" b="1" dirty="0">
              <a:latin typeface="NtMotoyaKyotai" pitchFamily="18" charset="-128"/>
              <a:ea typeface="NtMotoyaKyotai" pitchFamily="18" charset="-128"/>
            </a:endParaRPr>
          </a:p>
        </p:txBody>
      </p:sp>
      <p:sp>
        <p:nvSpPr>
          <p:cNvPr id="14" name="Rounded Rectangular Callout 13">
            <a:extLst>
              <a:ext uri="{FF2B5EF4-FFF2-40B4-BE49-F238E27FC236}">
                <a16:creationId xmlns:a16="http://schemas.microsoft.com/office/drawing/2014/main" id="{064D39DA-0223-7A4E-B673-8754C6E22D07}"/>
              </a:ext>
            </a:extLst>
          </p:cNvPr>
          <p:cNvSpPr/>
          <p:nvPr/>
        </p:nvSpPr>
        <p:spPr>
          <a:xfrm>
            <a:off x="5304743" y="2942240"/>
            <a:ext cx="3186112" cy="1135063"/>
          </a:xfrm>
          <a:prstGeom prst="wedgeRoundRectCallout">
            <a:avLst>
              <a:gd name="adj1" fmla="val -62662"/>
              <a:gd name="adj2" fmla="val -585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000" b="1" dirty="0">
                <a:solidFill>
                  <a:schemeClr val="tx1"/>
                </a:solidFill>
                <a:latin typeface="Tahoma" pitchFamily="34" charset="0"/>
                <a:cs typeface="Tahoma" pitchFamily="34" charset="0"/>
              </a:rPr>
              <a:t>で</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bằng</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Chỉ</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phương</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tiện</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cách</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thức</a:t>
            </a:r>
            <a:endParaRPr lang="en-US" sz="2000" b="1" dirty="0">
              <a:solidFill>
                <a:schemeClr val="tx1"/>
              </a:solidFill>
              <a:latin typeface="Tahoma" pitchFamily="34" charset="0"/>
              <a:ea typeface="MS Gothic" pitchFamily="49" charset="-128"/>
              <a:cs typeface="Tahoma"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horizontal)">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11" grpId="0" animBg="1"/>
      <p:bldP spid="12" grpId="0" animBg="1"/>
      <p:bldP spid="13" grpId="0" animBg="1"/>
      <p:bldP spid="15" grpId="0" animBg="1"/>
      <p:bldP spid="16"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459"/>
            <a:ext cx="12054316" cy="270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86" y="3406920"/>
            <a:ext cx="11684578" cy="180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47454" y="5430982"/>
            <a:ext cx="2770909"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ろくじかん</a:t>
            </a:r>
            <a:endParaRPr lang="en-US" sz="4000" dirty="0">
              <a:solidFill>
                <a:schemeClr val="bg1"/>
              </a:solidFill>
              <a:latin typeface="MS Mincho" pitchFamily="49" charset="-128"/>
              <a:ea typeface="MS Mincho" pitchFamily="49" charset="-128"/>
            </a:endParaRPr>
          </a:p>
        </p:txBody>
      </p:sp>
      <p:sp>
        <p:nvSpPr>
          <p:cNvPr id="8" name="TextBox 7"/>
          <p:cNvSpPr txBox="1"/>
          <p:nvPr/>
        </p:nvSpPr>
        <p:spPr>
          <a:xfrm>
            <a:off x="7869382" y="5432286"/>
            <a:ext cx="2770909"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よじかん</a:t>
            </a:r>
            <a:endParaRPr lang="en-US" sz="4000" dirty="0">
              <a:solidFill>
                <a:schemeClr val="bg1"/>
              </a:solidFill>
              <a:latin typeface="MS Mincho" pitchFamily="49" charset="-128"/>
              <a:ea typeface="MS Mincho" pitchFamily="49" charset="-128"/>
            </a:endParaRPr>
          </a:p>
        </p:txBody>
      </p:sp>
    </p:spTree>
    <p:extLst>
      <p:ext uri="{BB962C8B-B14F-4D97-AF65-F5344CB8AC3E}">
        <p14:creationId xmlns:p14="http://schemas.microsoft.com/office/powerpoint/2010/main" val="15768662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79" y="155431"/>
            <a:ext cx="11735353" cy="186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84217" y="2299854"/>
            <a:ext cx="2770909"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くじかん</a:t>
            </a:r>
            <a:endParaRPr lang="en-US" sz="4000" dirty="0">
              <a:solidFill>
                <a:schemeClr val="bg1"/>
              </a:solidFill>
              <a:latin typeface="MS Mincho" pitchFamily="49" charset="-128"/>
              <a:ea typeface="MS Mincho" pitchFamily="49" charset="-128"/>
            </a:endParaRPr>
          </a:p>
        </p:txBody>
      </p:sp>
      <p:sp>
        <p:nvSpPr>
          <p:cNvPr id="7" name="TextBox 6"/>
          <p:cNvSpPr txBox="1"/>
          <p:nvPr/>
        </p:nvSpPr>
        <p:spPr>
          <a:xfrm>
            <a:off x="7606145" y="2301158"/>
            <a:ext cx="3920837"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いちじかんはん</a:t>
            </a:r>
            <a:endParaRPr lang="en-US" sz="4000" dirty="0">
              <a:solidFill>
                <a:schemeClr val="bg1"/>
              </a:solidFill>
              <a:latin typeface="MS Mincho" pitchFamily="49" charset="-128"/>
              <a:ea typeface="MS Mincho" pitchFamily="49" charset="-128"/>
            </a:endParaRPr>
          </a:p>
        </p:txBody>
      </p:sp>
      <p:sp>
        <p:nvSpPr>
          <p:cNvPr id="9" name="TextBox 8"/>
          <p:cNvSpPr txBox="1"/>
          <p:nvPr/>
        </p:nvSpPr>
        <p:spPr>
          <a:xfrm>
            <a:off x="581891" y="5452415"/>
            <a:ext cx="5001491" cy="1323439"/>
          </a:xfrm>
          <a:prstGeom prst="rect">
            <a:avLst/>
          </a:prstGeom>
          <a:solidFill>
            <a:srgbClr val="00B050"/>
          </a:solidFill>
        </p:spPr>
        <p:txBody>
          <a:bodyPr wrap="square" rtlCol="0">
            <a:spAutoFit/>
          </a:bodyPr>
          <a:lstStyle/>
          <a:p>
            <a:pPr algn="ctr"/>
            <a:r>
              <a:rPr lang="ja-JP" altLang="en-US" sz="4000" dirty="0">
                <a:solidFill>
                  <a:schemeClr val="bg1"/>
                </a:solidFill>
                <a:latin typeface="MS Mincho" pitchFamily="49" charset="-128"/>
                <a:ea typeface="MS Mincho" pitchFamily="49" charset="-128"/>
              </a:rPr>
              <a:t>ななじかん　</a:t>
            </a:r>
            <a:endParaRPr lang="en-US" altLang="ja-JP" sz="4000" dirty="0">
              <a:solidFill>
                <a:schemeClr val="bg1"/>
              </a:solidFill>
              <a:latin typeface="MS Mincho" pitchFamily="49" charset="-128"/>
              <a:ea typeface="MS Mincho" pitchFamily="49" charset="-128"/>
            </a:endParaRPr>
          </a:p>
          <a:p>
            <a:pPr algn="ctr"/>
            <a:r>
              <a:rPr lang="ja-JP" altLang="en-US" sz="4000" dirty="0">
                <a:solidFill>
                  <a:schemeClr val="bg1"/>
                </a:solidFill>
                <a:latin typeface="MS Mincho" pitchFamily="49" charset="-128"/>
                <a:ea typeface="MS Mincho" pitchFamily="49" charset="-128"/>
              </a:rPr>
              <a:t>よんじゅうごふん</a:t>
            </a:r>
            <a:endParaRPr lang="en-US" sz="4000" dirty="0">
              <a:solidFill>
                <a:schemeClr val="bg1"/>
              </a:solidFill>
              <a:latin typeface="MS Mincho" pitchFamily="49" charset="-128"/>
              <a:ea typeface="MS Mincho" pitchFamily="49" charset="-128"/>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6" y="3295218"/>
            <a:ext cx="11550795" cy="190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442363" y="5432285"/>
            <a:ext cx="5001491" cy="1323439"/>
          </a:xfrm>
          <a:prstGeom prst="rect">
            <a:avLst/>
          </a:prstGeom>
          <a:solidFill>
            <a:srgbClr val="00B050"/>
          </a:solidFill>
        </p:spPr>
        <p:txBody>
          <a:bodyPr wrap="square" rtlCol="0">
            <a:spAutoFit/>
          </a:bodyPr>
          <a:lstStyle/>
          <a:p>
            <a:pPr algn="ctr"/>
            <a:r>
              <a:rPr lang="ja-JP" altLang="en-US" sz="4000" dirty="0">
                <a:solidFill>
                  <a:schemeClr val="bg1"/>
                </a:solidFill>
                <a:latin typeface="MS Mincho" pitchFamily="49" charset="-128"/>
                <a:ea typeface="MS Mincho" pitchFamily="49" charset="-128"/>
              </a:rPr>
              <a:t>さんじかん　</a:t>
            </a:r>
            <a:endParaRPr lang="en-US" altLang="ja-JP" sz="4000" dirty="0">
              <a:solidFill>
                <a:schemeClr val="bg1"/>
              </a:solidFill>
              <a:latin typeface="MS Mincho" pitchFamily="49" charset="-128"/>
              <a:ea typeface="MS Mincho" pitchFamily="49" charset="-128"/>
            </a:endParaRPr>
          </a:p>
          <a:p>
            <a:pPr algn="ctr"/>
            <a:r>
              <a:rPr lang="ja-JP" altLang="en-US" sz="4000" dirty="0">
                <a:solidFill>
                  <a:schemeClr val="bg1"/>
                </a:solidFill>
                <a:latin typeface="MS Mincho" pitchFamily="49" charset="-128"/>
                <a:ea typeface="MS Mincho" pitchFamily="49" charset="-128"/>
              </a:rPr>
              <a:t>じゅっぷん</a:t>
            </a:r>
            <a:endParaRPr lang="en-US" sz="4000" dirty="0">
              <a:solidFill>
                <a:schemeClr val="bg1"/>
              </a:solidFill>
              <a:latin typeface="MS Mincho" pitchFamily="49" charset="-128"/>
              <a:ea typeface="MS Mincho" pitchFamily="49" charset="-128"/>
            </a:endParaRPr>
          </a:p>
        </p:txBody>
      </p:sp>
    </p:spTree>
    <p:extLst>
      <p:ext uri="{BB962C8B-B14F-4D97-AF65-F5344CB8AC3E}">
        <p14:creationId xmlns:p14="http://schemas.microsoft.com/office/powerpoint/2010/main" val="10147897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00"/>
                                        </p:tgtEl>
                                        <p:attrNameLst>
                                          <p:attrName>style.visibility</p:attrName>
                                        </p:attrNameLst>
                                      </p:cBhvr>
                                      <p:to>
                                        <p:strVal val="visible"/>
                                      </p:to>
                                    </p:set>
                                    <p:animEffect transition="in" filter="fade">
                                      <p:cBhvr>
                                        <p:cTn id="21" dur="500"/>
                                        <p:tgtEl>
                                          <p:spTgt spid="410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06" y="0"/>
            <a:ext cx="11917939" cy="378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932870" y="3819867"/>
            <a:ext cx="9984511"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①うちから　がっこうまで　にじゅっぷんです。</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4A54D855-12B6-D741-B492-5E96889C4588}"/>
              </a:ext>
            </a:extLst>
          </p:cNvPr>
          <p:cNvSpPr txBox="1">
            <a:spLocks noChangeArrowheads="1"/>
          </p:cNvSpPr>
          <p:nvPr/>
        </p:nvSpPr>
        <p:spPr bwMode="auto">
          <a:xfrm>
            <a:off x="932871" y="4955940"/>
            <a:ext cx="9984510"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②私の　くにから　日本まで　５時間です。</a:t>
            </a:r>
            <a:endParaRPr lang="en-US" altLang="en-US" sz="4000" b="1" dirty="0">
              <a:latin typeface="MS PMincho" panose="02020600040205080304" pitchFamily="18" charset="-128"/>
              <a:ea typeface="MS PMincho" panose="02020600040205080304" pitchFamily="18" charset="-128"/>
            </a:endParaRPr>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932870" y="6020293"/>
            <a:ext cx="9984510"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③うちから　がっこうまで　さんじゅっぷんです。</a:t>
            </a:r>
            <a:endParaRPr lang="en-US" altLang="en-US" sz="40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7821936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42" y="44161"/>
            <a:ext cx="11846358" cy="124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0367"/>
            <a:ext cx="11988800" cy="208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4A54D855-12B6-D741-B492-5E96889C4588}"/>
              </a:ext>
            </a:extLst>
          </p:cNvPr>
          <p:cNvSpPr txBox="1">
            <a:spLocks noChangeArrowheads="1"/>
          </p:cNvSpPr>
          <p:nvPr/>
        </p:nvSpPr>
        <p:spPr bwMode="auto">
          <a:xfrm>
            <a:off x="142442" y="3639758"/>
            <a:ext cx="11633922"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①とうきょうから　おきなわまで　ひこうきで　</a:t>
            </a:r>
            <a:r>
              <a:rPr lang="en-US" altLang="ja-JP" sz="4000" b="1" dirty="0">
                <a:latin typeface="MS PMincho" panose="02020600040205080304" pitchFamily="18" charset="-128"/>
                <a:ea typeface="MS PMincho" panose="02020600040205080304" pitchFamily="18" charset="-128"/>
              </a:rPr>
              <a:t>3</a:t>
            </a:r>
            <a:r>
              <a:rPr lang="ja-JP" altLang="en-US" sz="4000" b="1" dirty="0">
                <a:latin typeface="MS PMincho" panose="02020600040205080304" pitchFamily="18" charset="-128"/>
                <a:ea typeface="MS PMincho" panose="02020600040205080304" pitchFamily="18" charset="-128"/>
              </a:rPr>
              <a:t>時間です。</a:t>
            </a:r>
            <a:endParaRPr lang="en-US" altLang="en-US" sz="4000" b="1" dirty="0">
              <a:latin typeface="MS PMincho" panose="02020600040205080304" pitchFamily="18" charset="-128"/>
              <a:ea typeface="MS PMincho" panose="02020600040205080304" pitchFamily="18" charset="-128"/>
            </a:endParaRPr>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196273" y="4445610"/>
            <a:ext cx="11596254"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②とうきょうから　おおさかまで　バスで　１０時間です。</a:t>
            </a:r>
            <a:endParaRPr lang="en-US" altLang="en-US" sz="4000" b="1" dirty="0">
              <a:latin typeface="MS PMincho" panose="02020600040205080304" pitchFamily="18" charset="-128"/>
              <a:ea typeface="MS PMincho" panose="02020600040205080304" pitchFamily="18" charset="-128"/>
            </a:endParaRPr>
          </a:p>
        </p:txBody>
      </p:sp>
      <p:sp>
        <p:nvSpPr>
          <p:cNvPr id="9" name="TextBox 8">
            <a:extLst>
              <a:ext uri="{FF2B5EF4-FFF2-40B4-BE49-F238E27FC236}">
                <a16:creationId xmlns:a16="http://schemas.microsoft.com/office/drawing/2014/main" id="{4A54D855-12B6-D741-B492-5E96889C4588}"/>
              </a:ext>
            </a:extLst>
          </p:cNvPr>
          <p:cNvSpPr txBox="1">
            <a:spLocks noChangeArrowheads="1"/>
          </p:cNvSpPr>
          <p:nvPr/>
        </p:nvSpPr>
        <p:spPr bwMode="auto">
          <a:xfrm>
            <a:off x="180112" y="5325416"/>
            <a:ext cx="11596252" cy="1323439"/>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③私のまちから　とうきょうまで　しんかんせんで　１時間はんです。</a:t>
            </a:r>
            <a:endParaRPr lang="en-US" altLang="en-US" sz="40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2275403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127"/>
            <a:ext cx="12172477" cy="253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126279" y="3285815"/>
            <a:ext cx="12456246"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④とうきょうから　にっこうまで　くるまで　２時間はんです。</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4A54D855-12B6-D741-B492-5E96889C4588}"/>
              </a:ext>
            </a:extLst>
          </p:cNvPr>
          <p:cNvSpPr txBox="1">
            <a:spLocks noChangeArrowheads="1"/>
          </p:cNvSpPr>
          <p:nvPr/>
        </p:nvSpPr>
        <p:spPr bwMode="auto">
          <a:xfrm>
            <a:off x="180109" y="4257922"/>
            <a:ext cx="11992367"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⑤おおさかから　きょうとまで　でんしゃで　３０ぷんです。</a:t>
            </a:r>
            <a:endParaRPr lang="en-US" altLang="en-US" sz="4000" b="1" dirty="0">
              <a:latin typeface="MS PMincho" panose="02020600040205080304" pitchFamily="18" charset="-128"/>
              <a:ea typeface="MS PMincho" panose="02020600040205080304" pitchFamily="18" charset="-128"/>
            </a:endParaRPr>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163949" y="5317837"/>
            <a:ext cx="11596252"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⑥うちから　えきまで　あるいて　１０ぷんです。</a:t>
            </a:r>
            <a:endParaRPr lang="en-US" altLang="en-US" sz="4000" b="1" dirty="0">
              <a:latin typeface="MS PMincho" panose="02020600040205080304" pitchFamily="18" charset="-128"/>
              <a:ea typeface="MS PMincho" panose="02020600040205080304" pitchFamily="18" charset="-128"/>
            </a:endParaRPr>
          </a:p>
        </p:txBody>
      </p:sp>
      <p:sp>
        <p:nvSpPr>
          <p:cNvPr id="5" name="Oval 4"/>
          <p:cNvSpPr/>
          <p:nvPr/>
        </p:nvSpPr>
        <p:spPr>
          <a:xfrm>
            <a:off x="4793673" y="5317837"/>
            <a:ext cx="2092036" cy="10275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598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4EEBAE-BF47-4B61-9743-5065496BE051}"/>
              </a:ext>
            </a:extLst>
          </p:cNvPr>
          <p:cNvPicPr/>
          <p:nvPr/>
        </p:nvPicPr>
        <p:blipFill>
          <a:blip r:embed="rId2"/>
          <a:srcRect/>
          <a:stretch>
            <a:fillRect/>
          </a:stretch>
        </p:blipFill>
        <p:spPr bwMode="auto">
          <a:xfrm>
            <a:off x="2784475" y="1"/>
            <a:ext cx="1671638" cy="1008063"/>
          </a:xfrm>
          <a:prstGeom prst="rect">
            <a:avLst/>
          </a:prstGeom>
          <a:ln/>
        </p:spPr>
        <p:style>
          <a:lnRef idx="2">
            <a:schemeClr val="accent2"/>
          </a:lnRef>
          <a:fillRef idx="1">
            <a:schemeClr val="lt1"/>
          </a:fillRef>
          <a:effectRef idx="0">
            <a:schemeClr val="accent2"/>
          </a:effectRef>
          <a:fontRef idx="minor">
            <a:schemeClr val="dk1"/>
          </a:fontRef>
        </p:style>
      </p:pic>
      <p:sp>
        <p:nvSpPr>
          <p:cNvPr id="12" name="Rectangle 11">
            <a:extLst>
              <a:ext uri="{FF2B5EF4-FFF2-40B4-BE49-F238E27FC236}">
                <a16:creationId xmlns:a16="http://schemas.microsoft.com/office/drawing/2014/main" id="{7347C81C-B2D5-4C00-A218-5F2E35A234A2}"/>
              </a:ext>
            </a:extLst>
          </p:cNvPr>
          <p:cNvSpPr/>
          <p:nvPr/>
        </p:nvSpPr>
        <p:spPr>
          <a:xfrm>
            <a:off x="659567" y="1676401"/>
            <a:ext cx="10463135" cy="255454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spcAft>
                <a:spcPts val="0"/>
              </a:spcAft>
              <a:buFont typeface="Wingdings" charset="2"/>
              <a:buChar char="v"/>
              <a:defRPr/>
            </a:pPr>
            <a:r>
              <a:rPr lang="vi-VN" sz="3200" b="1" dirty="0">
                <a:ea typeface="ＭＳ 明朝" charset="-128"/>
                <a:cs typeface="Times New Roman" charset="0"/>
              </a:rPr>
              <a:t>Tên môn </a:t>
            </a:r>
            <a:r>
              <a:rPr lang="vi-VN" sz="3200" b="1" dirty="0" err="1">
                <a:ea typeface="ＭＳ 明朝" charset="-128"/>
                <a:cs typeface="Times New Roman" charset="0"/>
              </a:rPr>
              <a:t>học:Tiếng</a:t>
            </a:r>
            <a:r>
              <a:rPr lang="vi-VN" sz="3200" b="1" dirty="0">
                <a:ea typeface="ＭＳ 明朝" charset="-128"/>
                <a:cs typeface="Times New Roman" charset="0"/>
              </a:rPr>
              <a:t> Nhật sơ </a:t>
            </a:r>
            <a:r>
              <a:rPr lang="vi-VN" sz="3200" b="1" dirty="0" err="1">
                <a:ea typeface="ＭＳ 明朝" charset="-128"/>
                <a:cs typeface="Times New Roman" charset="0"/>
              </a:rPr>
              <a:t>cấp</a:t>
            </a:r>
            <a:r>
              <a:rPr lang="vi-VN" sz="3200" b="1" dirty="0">
                <a:ea typeface="ＭＳ 明朝" charset="-128"/>
                <a:cs typeface="Times New Roman" charset="0"/>
              </a:rPr>
              <a:t> 1-A1.2 (</a:t>
            </a:r>
            <a:r>
              <a:rPr lang="vi-VN" sz="3200" b="1" dirty="0" err="1">
                <a:ea typeface="ＭＳ 明朝" charset="-128"/>
                <a:cs typeface="Times New Roman" charset="0"/>
              </a:rPr>
              <a:t>Elementary</a:t>
            </a:r>
            <a:r>
              <a:rPr lang="vi-VN" sz="3200" b="1" dirty="0">
                <a:ea typeface="ＭＳ 明朝" charset="-128"/>
                <a:cs typeface="Times New Roman" charset="0"/>
              </a:rPr>
              <a:t> </a:t>
            </a:r>
            <a:r>
              <a:rPr lang="vi-VN" sz="3200" b="1" dirty="0" err="1">
                <a:ea typeface="ＭＳ 明朝" charset="-128"/>
                <a:cs typeface="Times New Roman" charset="0"/>
              </a:rPr>
              <a:t>Japanese</a:t>
            </a:r>
            <a:r>
              <a:rPr lang="vi-VN" sz="3200" b="1" dirty="0">
                <a:ea typeface="ＭＳ 明朝" charset="-128"/>
                <a:cs typeface="Times New Roman" charset="0"/>
              </a:rPr>
              <a:t> 1-A1.2) </a:t>
            </a:r>
            <a:endParaRPr lang="pt-BR" sz="3200" b="1" dirty="0">
              <a:latin typeface="Times New Roman" charset="0"/>
              <a:ea typeface="ＭＳ 明朝" charset="-128"/>
              <a:cs typeface="Times New Roman" charset="0"/>
            </a:endParaRPr>
          </a:p>
          <a:p>
            <a:pPr marL="457200" indent="-457200">
              <a:spcAft>
                <a:spcPts val="0"/>
              </a:spcAft>
              <a:buFont typeface="Wingdings" charset="2"/>
              <a:buChar char="v"/>
              <a:defRPr/>
            </a:pPr>
            <a:r>
              <a:rPr lang="vi-VN" sz="3200" b="1" dirty="0">
                <a:ea typeface="ＭＳ 明朝" charset="-128"/>
                <a:cs typeface="Times New Roman" charset="0"/>
              </a:rPr>
              <a:t>Mã số</a:t>
            </a:r>
            <a:r>
              <a:rPr lang="ja-JP" altLang="en-US" sz="3200" b="1" dirty="0">
                <a:latin typeface="Times New Roman" charset="0"/>
                <a:ea typeface="ＭＳ 明朝" charset="-128"/>
                <a:cs typeface="Times New Roman" charset="0"/>
              </a:rPr>
              <a:t> </a:t>
            </a:r>
            <a:r>
              <a:rPr lang="vi-VN" sz="3200" b="1" dirty="0">
                <a:ea typeface="ＭＳ 明朝" charset="-128"/>
                <a:cs typeface="Times New Roman" charset="0"/>
              </a:rPr>
              <a:t>:	</a:t>
            </a:r>
            <a:r>
              <a:rPr lang="en-US" sz="3200" b="1" dirty="0">
                <a:latin typeface="Times New Roman" charset="0"/>
                <a:ea typeface="ＭＳ 明朝" charset="-128"/>
                <a:cs typeface="Times New Roman" charset="0"/>
              </a:rPr>
              <a:t>JPD123</a:t>
            </a:r>
            <a:endParaRPr lang="en-US" sz="3200" dirty="0">
              <a:latin typeface="Times New Roman" charset="0"/>
              <a:ea typeface="ＭＳ 明朝" charset="-128"/>
              <a:cs typeface="Times New Roman" charset="0"/>
            </a:endParaRPr>
          </a:p>
          <a:p>
            <a:pPr marL="457200" indent="-457200">
              <a:spcAft>
                <a:spcPts val="0"/>
              </a:spcAft>
              <a:buFont typeface="Wingdings" charset="2"/>
              <a:buChar char="v"/>
              <a:defRPr/>
            </a:pPr>
            <a:r>
              <a:rPr lang="vi-VN" sz="3200" b="1" dirty="0">
                <a:ea typeface="ＭＳ 明朝" charset="-128"/>
                <a:cs typeface="Times New Roman" charset="0"/>
              </a:rPr>
              <a:t>Giảng viên:  </a:t>
            </a:r>
            <a:r>
              <a:rPr lang="vi-VN" sz="3200" b="1" dirty="0" err="1">
                <a:ea typeface="ＭＳ 明朝" charset="-128"/>
                <a:cs typeface="Times New Roman" charset="0"/>
              </a:rPr>
              <a:t>Thời</a:t>
            </a:r>
            <a:r>
              <a:rPr lang="vi-VN" sz="3200" b="1" dirty="0">
                <a:ea typeface="ＭＳ 明朝" charset="-128"/>
                <a:cs typeface="Times New Roman" charset="0"/>
              </a:rPr>
              <a:t> gian:</a:t>
            </a:r>
            <a:r>
              <a:rPr lang="ja-JP" altLang="en-US" sz="3200" b="1" dirty="0">
                <a:latin typeface="Times New Roman" charset="0"/>
                <a:ea typeface="ＭＳ 明朝" charset="-128"/>
                <a:cs typeface="Times New Roman" charset="0"/>
              </a:rPr>
              <a:t>　　</a:t>
            </a:r>
            <a:endParaRPr lang="en-US" sz="3200" dirty="0">
              <a:latin typeface="Times New Roman" charset="0"/>
              <a:ea typeface="ＭＳ 明朝" charset="-128"/>
              <a:cs typeface="Times New Roman" charset="0"/>
            </a:endParaRPr>
          </a:p>
          <a:p>
            <a:pPr marL="68580">
              <a:spcAft>
                <a:spcPts val="0"/>
              </a:spcAft>
              <a:tabLst>
                <a:tab pos="2011680" algn="l"/>
              </a:tabLst>
              <a:defRPr/>
            </a:pPr>
            <a:r>
              <a:rPr lang="ja-JP" altLang="en-US" sz="3200" b="1" dirty="0">
                <a:latin typeface="Times New Roman" charset="0"/>
                <a:ea typeface="ＭＳ 明朝" charset="-128"/>
                <a:cs typeface="Times New Roman" charset="0"/>
              </a:rPr>
              <a:t>学習時間</a:t>
            </a:r>
            <a:r>
              <a:rPr lang="en-US" sz="3200" dirty="0">
                <a:latin typeface="Times New Roman" charset="0"/>
                <a:ea typeface="ＭＳ 明朝" charset="-128"/>
                <a:cs typeface="Times New Roman" charset="0"/>
              </a:rPr>
              <a:t>: </a:t>
            </a:r>
            <a:r>
              <a:rPr lang="vi-VN" sz="3200" dirty="0">
                <a:ea typeface="ＭＳ 明朝" charset="-128"/>
                <a:cs typeface="Times New Roman" charset="0"/>
              </a:rPr>
              <a:t>〜 </a:t>
            </a:r>
            <a:r>
              <a:rPr lang="ja-JP" altLang="en-US" sz="3200" dirty="0">
                <a:latin typeface="Times New Roman" charset="0"/>
                <a:ea typeface="ＭＳ 明朝" charset="-128"/>
                <a:cs typeface="Times New Roman" charset="0"/>
              </a:rPr>
              <a:t>年</a:t>
            </a:r>
            <a:r>
              <a:rPr lang="en-US" altLang="ja-JP" sz="3200" dirty="0">
                <a:latin typeface="Times New Roman" charset="0"/>
                <a:ea typeface="ＭＳ 明朝" charset="-128"/>
                <a:cs typeface="Times New Roman" charset="0"/>
              </a:rPr>
              <a:t>〜</a:t>
            </a:r>
            <a:r>
              <a:rPr lang="ja-JP" altLang="en-US" sz="3200" dirty="0">
                <a:latin typeface="Times New Roman" charset="0"/>
                <a:ea typeface="ＭＳ 明朝" charset="-128"/>
                <a:cs typeface="Times New Roman" charset="0"/>
              </a:rPr>
              <a:t>月　</a:t>
            </a:r>
            <a:r>
              <a:rPr lang="vi-VN" altLang="ja-JP" sz="3200" dirty="0">
                <a:ea typeface="ＭＳ 明朝" charset="-128"/>
                <a:cs typeface="Times New Roman" charset="0"/>
              </a:rPr>
              <a:t>〜</a:t>
            </a:r>
            <a:r>
              <a:rPr lang="ja-JP" altLang="en-US" sz="3200" dirty="0">
                <a:latin typeface="Times New Roman" charset="0"/>
                <a:ea typeface="ＭＳ 明朝" charset="-128"/>
                <a:cs typeface="Times New Roman" charset="0"/>
              </a:rPr>
              <a:t>日</a:t>
            </a:r>
            <a:r>
              <a:rPr lang="en-US" altLang="ja-JP" sz="3200" dirty="0">
                <a:latin typeface="Times New Roman" charset="0"/>
                <a:ea typeface="ＭＳ 明朝" charset="-128"/>
                <a:cs typeface="Times New Roman" charset="0"/>
              </a:rPr>
              <a:t>〜</a:t>
            </a:r>
            <a:r>
              <a:rPr lang="vi-VN" altLang="ja-JP" sz="3200" dirty="0">
                <a:ea typeface="ＭＳ 明朝" charset="-128"/>
                <a:cs typeface="Times New Roman" charset="0"/>
              </a:rPr>
              <a:t>〜</a:t>
            </a:r>
            <a:r>
              <a:rPr lang="ja-JP" altLang="en-US" sz="3200" dirty="0">
                <a:latin typeface="Times New Roman" charset="0"/>
                <a:ea typeface="ＭＳ 明朝" charset="-128"/>
                <a:cs typeface="Times New Roman" charset="0"/>
              </a:rPr>
              <a:t>月</a:t>
            </a:r>
            <a:r>
              <a:rPr lang="vi-VN" altLang="ja-JP" sz="3200" dirty="0">
                <a:ea typeface="ＭＳ 明朝" charset="-128"/>
                <a:cs typeface="Times New Roman" charset="0"/>
              </a:rPr>
              <a:t>〜 </a:t>
            </a:r>
            <a:r>
              <a:rPr lang="ja-JP" altLang="en-US" sz="3200" dirty="0">
                <a:latin typeface="Times New Roman" charset="0"/>
                <a:ea typeface="ＭＳ 明朝" charset="-128"/>
                <a:cs typeface="Times New Roman" charset="0"/>
              </a:rPr>
              <a:t>日（</a:t>
            </a:r>
            <a:r>
              <a:rPr lang="en-US" altLang="ja-JP" sz="3200" dirty="0">
                <a:latin typeface="Times New Roman" charset="0"/>
                <a:ea typeface="ＭＳ 明朝" charset="-128"/>
                <a:cs typeface="Times New Roman" charset="0"/>
              </a:rPr>
              <a:t>30 slots</a:t>
            </a:r>
            <a:r>
              <a:rPr lang="ja-JP" altLang="en-US" sz="3200" dirty="0">
                <a:latin typeface="Times New Roman" charset="0"/>
                <a:ea typeface="ＭＳ 明朝" charset="-128"/>
                <a:cs typeface="Times New Roman" charset="0"/>
              </a:rPr>
              <a:t>）</a:t>
            </a:r>
            <a:endParaRPr lang="en-US" altLang="ja-JP" sz="3200" dirty="0">
              <a:latin typeface="Times New Roman" charset="0"/>
              <a:ea typeface="ＭＳ 明朝" charset="-128"/>
              <a:cs typeface="Times New Roman" charset="0"/>
            </a:endParaRPr>
          </a:p>
        </p:txBody>
      </p:sp>
      <p:sp>
        <p:nvSpPr>
          <p:cNvPr id="2" name="Footer Placeholder 1">
            <a:extLst>
              <a:ext uri="{FF2B5EF4-FFF2-40B4-BE49-F238E27FC236}">
                <a16:creationId xmlns:a16="http://schemas.microsoft.com/office/drawing/2014/main" id="{4E47B905-70CA-46BB-8A14-3CC4CA023F06}"/>
              </a:ext>
            </a:extLst>
          </p:cNvPr>
          <p:cNvSpPr>
            <a:spLocks noGrp="1"/>
          </p:cNvSpPr>
          <p:nvPr>
            <p:ph type="ftr" sz="quarter" idx="11"/>
          </p:nvPr>
        </p:nvSpPr>
        <p:spPr/>
        <p:txBody>
          <a:bodyPr/>
          <a:lstStyle/>
          <a:p>
            <a:pPr>
              <a:defRPr/>
            </a:pPr>
            <a:r>
              <a:rPr lang="en-US" dirty="0" err="1"/>
              <a:t>ThuLX</a:t>
            </a:r>
            <a:endParaRPr lang="en-US" dirty="0"/>
          </a:p>
        </p:txBody>
      </p:sp>
      <p:sp>
        <p:nvSpPr>
          <p:cNvPr id="17413" name="TextBox 2">
            <a:extLst>
              <a:ext uri="{FF2B5EF4-FFF2-40B4-BE49-F238E27FC236}">
                <a16:creationId xmlns:a16="http://schemas.microsoft.com/office/drawing/2014/main" id="{18B022C4-CFE2-4638-8C7F-236990118F37}"/>
              </a:ext>
            </a:extLst>
          </p:cNvPr>
          <p:cNvSpPr txBox="1">
            <a:spLocks noChangeArrowheads="1"/>
          </p:cNvSpPr>
          <p:nvPr/>
        </p:nvSpPr>
        <p:spPr bwMode="auto">
          <a:xfrm>
            <a:off x="1906588" y="7145338"/>
            <a:ext cx="5041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DE6C36"/>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F9B639"/>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CF6DA4"/>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800">
                <a:latin typeface="Arial" panose="020B0604020202020204" pitchFamily="34" charset="0"/>
              </a:rPr>
              <a:t>Ghi tên môn học và các thời gian của Khoá học</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Users\Thu-Tao\Desktop\Tranh quyen dekiru\Ｈａ　ｎｏｉ.jpg">
            <a:extLst>
              <a:ext uri="{FF2B5EF4-FFF2-40B4-BE49-F238E27FC236}">
                <a16:creationId xmlns:a16="http://schemas.microsoft.com/office/drawing/2014/main" id="{CA7240EC-D4D1-5341-A434-8C82460A0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8" y="800100"/>
            <a:ext cx="3348037"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Users\Thu-Tao\Desktop\Tranh quyen dekiru\Ｔｈａｎｈ　ｐｈｏ　ＨＣＭ.jpg">
            <a:extLst>
              <a:ext uri="{FF2B5EF4-FFF2-40B4-BE49-F238E27FC236}">
                <a16:creationId xmlns:a16="http://schemas.microsoft.com/office/drawing/2014/main" id="{AF231F4C-0410-5549-A5C1-74FD5E929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088" y="565150"/>
            <a:ext cx="4048125"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C:\Users\Thu-Tao\Desktop\Tranh quyen dekiru\Ｍａｙ　ｂａｙ.png">
            <a:extLst>
              <a:ext uri="{FF2B5EF4-FFF2-40B4-BE49-F238E27FC236}">
                <a16:creationId xmlns:a16="http://schemas.microsoft.com/office/drawing/2014/main" id="{472DB612-BF35-584F-994F-9B3388C4C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00305">
            <a:off x="4213225" y="623888"/>
            <a:ext cx="33083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FF1E2ED-8A63-5E4B-949B-1424C8E44D5F}"/>
              </a:ext>
            </a:extLst>
          </p:cNvPr>
          <p:cNvSpPr txBox="1">
            <a:spLocks noChangeArrowheads="1"/>
          </p:cNvSpPr>
          <p:nvPr/>
        </p:nvSpPr>
        <p:spPr bwMode="auto">
          <a:xfrm>
            <a:off x="229854" y="4751093"/>
            <a:ext cx="11712764" cy="5909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600" b="1">
                <a:solidFill>
                  <a:srgbClr val="C00000"/>
                </a:solidFill>
                <a:latin typeface="NtMotoyaKyotai" pitchFamily="18" charset="-128"/>
                <a:ea typeface="NtMotoyaKyotai" pitchFamily="18" charset="-128"/>
              </a:rPr>
              <a:t>ホーチミンから　ハノイまで　ひこうきで　</a:t>
            </a:r>
            <a:r>
              <a:rPr lang="en-US" altLang="ja-JP" sz="3600" b="1" dirty="0">
                <a:solidFill>
                  <a:srgbClr val="C00000"/>
                </a:solidFill>
                <a:latin typeface="NtMotoyaKyotai" pitchFamily="18" charset="-128"/>
                <a:ea typeface="NtMotoyaKyotai" pitchFamily="18" charset="-128"/>
              </a:rPr>
              <a:t>2</a:t>
            </a:r>
            <a:r>
              <a:rPr lang="ja-JP" altLang="en-US" sz="3600" b="1">
                <a:solidFill>
                  <a:srgbClr val="C00000"/>
                </a:solidFill>
                <a:latin typeface="NtMotoyaKyotai" pitchFamily="18" charset="-128"/>
                <a:ea typeface="NtMotoyaKyotai" pitchFamily="18" charset="-128"/>
              </a:rPr>
              <a:t>じかんくらいです。</a:t>
            </a:r>
            <a:endParaRPr lang="en-US" altLang="en-US" sz="3600" b="1" dirty="0">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Users\Thu-Tao\Desktop\Tranh quyen dekiru\Ｈａ　ｎｏｉ.jpg">
            <a:extLst>
              <a:ext uri="{FF2B5EF4-FFF2-40B4-BE49-F238E27FC236}">
                <a16:creationId xmlns:a16="http://schemas.microsoft.com/office/drawing/2014/main" id="{4EF3F071-0CB6-F34C-9240-E008FCE2E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65213"/>
            <a:ext cx="3348038"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 name="Picture 2" descr="C:\Users\Thu-Tao\Desktop\Tranh quyen dekiru\Ｈｕｅ.jpg">
            <a:extLst>
              <a:ext uri="{FF2B5EF4-FFF2-40B4-BE49-F238E27FC236}">
                <a16:creationId xmlns:a16="http://schemas.microsoft.com/office/drawing/2014/main" id="{F983A270-A6EE-A34C-BAF8-1CFEECB2D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00" y="1044575"/>
            <a:ext cx="428625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3" descr="C:\Users\Thu-Tao\Desktop\Tranh quyen dekiru\Ｔａｕ　ｄｉｅｎ.jpg">
            <a:extLst>
              <a:ext uri="{FF2B5EF4-FFF2-40B4-BE49-F238E27FC236}">
                <a16:creationId xmlns:a16="http://schemas.microsoft.com/office/drawing/2014/main" id="{AC6BFCE3-201D-A04D-AEB5-7E7C818FD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0525" y="1484313"/>
            <a:ext cx="22860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439E91-62FE-3C46-902B-1BD1336FF8A3}"/>
              </a:ext>
            </a:extLst>
          </p:cNvPr>
          <p:cNvSpPr txBox="1">
            <a:spLocks noChangeArrowheads="1"/>
          </p:cNvSpPr>
          <p:nvPr/>
        </p:nvSpPr>
        <p:spPr bwMode="auto">
          <a:xfrm>
            <a:off x="398462" y="4921214"/>
            <a:ext cx="11395075" cy="5909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600" b="1">
                <a:solidFill>
                  <a:srgbClr val="C00000"/>
                </a:solidFill>
                <a:latin typeface="NtMotoyaKyotai" pitchFamily="18" charset="-128"/>
                <a:ea typeface="NtMotoyaKyotai" pitchFamily="18" charset="-128"/>
              </a:rPr>
              <a:t>ハノイから　フエまで　でんしゃで　</a:t>
            </a:r>
            <a:r>
              <a:rPr lang="en-US" altLang="ja-JP" sz="3600" b="1" dirty="0">
                <a:solidFill>
                  <a:srgbClr val="C00000"/>
                </a:solidFill>
                <a:latin typeface="NtMotoyaKyotai" pitchFamily="18" charset="-128"/>
                <a:ea typeface="NtMotoyaKyotai" pitchFamily="18" charset="-128"/>
              </a:rPr>
              <a:t>12</a:t>
            </a:r>
            <a:r>
              <a:rPr lang="ja-JP" altLang="en-US" sz="3600" b="1">
                <a:solidFill>
                  <a:srgbClr val="C00000"/>
                </a:solidFill>
                <a:latin typeface="NtMotoyaKyotai" pitchFamily="18" charset="-128"/>
                <a:ea typeface="NtMotoyaKyotai" pitchFamily="18" charset="-128"/>
              </a:rPr>
              <a:t>じかんくらいです。</a:t>
            </a:r>
            <a:endParaRPr lang="en-US" altLang="en-US" sz="3600" b="1" dirty="0">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blinds(horizontal)">
                                      <p:cBhvr>
                                        <p:cTn id="12" dur="500"/>
                                        <p:tgtEl>
                                          <p:spTgt spid="337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795"/>
                                        </p:tgtEl>
                                        <p:attrNameLst>
                                          <p:attrName>style.visibility</p:attrName>
                                        </p:attrNameLst>
                                      </p:cBhvr>
                                      <p:to>
                                        <p:strVal val="visible"/>
                                      </p:to>
                                    </p:set>
                                    <p:animEffect transition="in" filter="blinds(horizontal)">
                                      <p:cBhvr>
                                        <p:cTn id="17" dur="500"/>
                                        <p:tgtEl>
                                          <p:spTgt spid="337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a:extLst>
              <a:ext uri="{FF2B5EF4-FFF2-40B4-BE49-F238E27FC236}">
                <a16:creationId xmlns:a16="http://schemas.microsoft.com/office/drawing/2014/main" id="{213C2E31-E030-48AD-B2A6-5789DDF980C1}"/>
              </a:ext>
            </a:extLst>
          </p:cNvPr>
          <p:cNvSpPr>
            <a:spLocks noGrp="1"/>
          </p:cNvSpPr>
          <p:nvPr>
            <p:ph sz="quarter" idx="1"/>
          </p:nvPr>
        </p:nvSpPr>
        <p:spPr>
          <a:xfrm>
            <a:off x="553463" y="1278588"/>
            <a:ext cx="11423678" cy="5234638"/>
          </a:xfrm>
          <a:solidFill>
            <a:schemeClr val="accent4">
              <a:lumMod val="20000"/>
              <a:lumOff val="80000"/>
            </a:schemeClr>
          </a:solidFill>
        </p:spPr>
        <p:txBody>
          <a:bodyPr/>
          <a:lstStyle/>
          <a:p>
            <a:pPr marL="0" indent="0">
              <a:buNone/>
            </a:pPr>
            <a:r>
              <a:rPr lang="vi-VN" altLang="en-US" sz="2400" b="1" dirty="0">
                <a:cs typeface="Times New Roman" panose="02020603050405020304" pitchFamily="18" charset="0"/>
              </a:rPr>
              <a:t>Môn </a:t>
            </a:r>
            <a:r>
              <a:rPr lang="vi-VN" altLang="en-US" sz="2400" b="1" dirty="0" err="1">
                <a:cs typeface="Times New Roman" panose="02020603050405020304" pitchFamily="18" charset="0"/>
              </a:rPr>
              <a:t>học</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có</a:t>
            </a:r>
            <a:r>
              <a:rPr lang="vi-VN" altLang="en-US" sz="2400" b="1" dirty="0">
                <a:cs typeface="Times New Roman" panose="02020603050405020304" pitchFamily="18" charset="0"/>
              </a:rPr>
              <a:t> 4 </a:t>
            </a:r>
            <a:r>
              <a:rPr lang="vi-VN" altLang="en-US" sz="2400" b="1" dirty="0" err="1">
                <a:cs typeface="Times New Roman" panose="02020603050405020304" pitchFamily="18" charset="0"/>
              </a:rPr>
              <a:t>thành</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phần</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điểm</a:t>
            </a:r>
            <a:r>
              <a:rPr lang="vi-VN" altLang="en-US" sz="2400" b="1" dirty="0">
                <a:cs typeface="Times New Roman" panose="02020603050405020304" pitchFamily="18" charset="0"/>
              </a:rPr>
              <a:t>:</a:t>
            </a:r>
          </a:p>
          <a:p>
            <a:pPr marL="0" indent="0">
              <a:buNone/>
            </a:pPr>
            <a:r>
              <a:rPr lang="vi-VN" altLang="en-US" sz="2400" dirty="0">
                <a:cs typeface="Times New Roman" panose="02020603050405020304" pitchFamily="18" charset="0"/>
              </a:rPr>
              <a:t>1) </a:t>
            </a:r>
            <a:r>
              <a:rPr lang="vi-VN" altLang="en-US" sz="2400" dirty="0" err="1">
                <a:cs typeface="Times New Roman" panose="02020603050405020304" pitchFamily="18" charset="0"/>
              </a:rPr>
              <a:t>Điểm</a:t>
            </a:r>
            <a:r>
              <a:rPr lang="vi-VN" altLang="en-US" sz="2400" dirty="0">
                <a:cs typeface="Times New Roman" panose="02020603050405020304" pitchFamily="18" charset="0"/>
              </a:rPr>
              <a:t> chuyên </a:t>
            </a:r>
            <a:r>
              <a:rPr lang="vi-VN" altLang="en-US" sz="2400" dirty="0" err="1">
                <a:cs typeface="Times New Roman" panose="02020603050405020304" pitchFamily="18" charset="0"/>
              </a:rPr>
              <a:t>cần</a:t>
            </a:r>
            <a:r>
              <a:rPr lang="vi-VN" altLang="en-US" sz="2400" dirty="0">
                <a:cs typeface="Times New Roman" panose="02020603050405020304" pitchFamily="18" charset="0"/>
              </a:rPr>
              <a:t>, tham gia </a:t>
            </a:r>
            <a:r>
              <a:rPr lang="vi-VN" altLang="en-US" sz="2400" dirty="0" err="1">
                <a:cs typeface="Times New Roman" panose="02020603050405020304" pitchFamily="18" charset="0"/>
              </a:rPr>
              <a:t>đầy</a:t>
            </a:r>
            <a:r>
              <a:rPr lang="vi-VN" altLang="en-US" sz="2400" dirty="0">
                <a:cs typeface="Times New Roman" panose="02020603050405020304" pitchFamily="18" charset="0"/>
              </a:rPr>
              <a:t> </a:t>
            </a:r>
            <a:r>
              <a:rPr lang="vi-VN" altLang="en-US" sz="2400" dirty="0" err="1">
                <a:cs typeface="Times New Roman" panose="02020603050405020304" pitchFamily="18" charset="0"/>
              </a:rPr>
              <a:t>đủ</a:t>
            </a:r>
            <a:r>
              <a:rPr lang="vi-VN" altLang="en-US" sz="2400" dirty="0">
                <a:cs typeface="Times New Roman" panose="02020603050405020304" pitchFamily="18" charset="0"/>
              </a:rPr>
              <a:t> </a:t>
            </a:r>
            <a:r>
              <a:rPr lang="vi-VN" altLang="en-US" sz="2400" dirty="0" err="1">
                <a:cs typeface="Times New Roman" panose="02020603050405020304" pitchFamily="18" charset="0"/>
              </a:rPr>
              <a:t>giờ</a:t>
            </a:r>
            <a:r>
              <a:rPr lang="vi-VN" altLang="en-US" sz="2400" dirty="0">
                <a:cs typeface="Times New Roman" panose="02020603050405020304" pitchFamily="18" charset="0"/>
              </a:rPr>
              <a:t> </a:t>
            </a:r>
            <a:r>
              <a:rPr lang="vi-VN" altLang="en-US" sz="2400" dirty="0" err="1">
                <a:cs typeface="Times New Roman" panose="02020603050405020304" pitchFamily="18" charset="0"/>
              </a:rPr>
              <a:t>học</a:t>
            </a:r>
            <a:r>
              <a:rPr lang="vi-VN" altLang="en-US" sz="2400" dirty="0">
                <a:cs typeface="Times New Roman" panose="02020603050405020304" pitchFamily="18" charset="0"/>
              </a:rPr>
              <a:t> trên </a:t>
            </a:r>
            <a:r>
              <a:rPr lang="vi-VN" altLang="en-US" sz="2400" dirty="0" err="1">
                <a:cs typeface="Times New Roman" panose="02020603050405020304" pitchFamily="18" charset="0"/>
              </a:rPr>
              <a:t>lớp</a:t>
            </a:r>
            <a:r>
              <a:rPr lang="vi-VN" altLang="en-US" sz="2400" dirty="0">
                <a:cs typeface="Times New Roman" panose="02020603050405020304" pitchFamily="18" charset="0"/>
              </a:rPr>
              <a:t> : 10% </a:t>
            </a:r>
          </a:p>
          <a:p>
            <a:pPr marL="0" indent="0">
              <a:buNone/>
            </a:pPr>
            <a:r>
              <a:rPr lang="vi-VN" altLang="en-US" sz="2400" dirty="0">
                <a:cs typeface="Times New Roman" panose="02020603050405020304" pitchFamily="18" charset="0"/>
              </a:rPr>
              <a:t>2) </a:t>
            </a:r>
            <a:r>
              <a:rPr lang="vi-VN" altLang="en-US" sz="2400" dirty="0" err="1">
                <a:cs typeface="Times New Roman" panose="02020603050405020304" pitchFamily="18" charset="0"/>
              </a:rPr>
              <a:t>Kiểm</a:t>
            </a:r>
            <a:r>
              <a:rPr lang="vi-VN" altLang="en-US" sz="2400" dirty="0">
                <a:cs typeface="Times New Roman" panose="02020603050405020304" pitchFamily="18" charset="0"/>
              </a:rPr>
              <a:t> tra </a:t>
            </a:r>
            <a:r>
              <a:rPr lang="vi-VN" altLang="en-US" sz="2400" dirty="0" err="1">
                <a:cs typeface="Times New Roman" panose="02020603050405020304" pitchFamily="18" charset="0"/>
              </a:rPr>
              <a:t>nhỏ</a:t>
            </a:r>
            <a:r>
              <a:rPr lang="vi-VN" altLang="en-US" sz="2400" dirty="0">
                <a:cs typeface="Times New Roman" panose="02020603050405020304" pitchFamily="18" charset="0"/>
              </a:rPr>
              <a:t> (</a:t>
            </a:r>
            <a:r>
              <a:rPr lang="vi-VN" altLang="en-US" sz="2400" dirty="0" err="1">
                <a:cs typeface="Times New Roman" panose="02020603050405020304" pitchFamily="18" charset="0"/>
              </a:rPr>
              <a:t>small</a:t>
            </a:r>
            <a:r>
              <a:rPr lang="vi-VN" altLang="en-US" sz="2400" dirty="0">
                <a:cs typeface="Times New Roman" panose="02020603050405020304" pitchFamily="18" charset="0"/>
              </a:rPr>
              <a:t> </a:t>
            </a:r>
            <a:r>
              <a:rPr lang="vi-VN" altLang="en-US" sz="2400" dirty="0" err="1">
                <a:cs typeface="Times New Roman" panose="02020603050405020304" pitchFamily="18" charset="0"/>
              </a:rPr>
              <a:t>test</a:t>
            </a:r>
            <a:r>
              <a:rPr lang="vi-VN" altLang="en-US" sz="2400" dirty="0">
                <a:cs typeface="Times New Roman" panose="02020603050405020304" pitchFamily="18" charset="0"/>
              </a:rPr>
              <a:t>): 02 </a:t>
            </a:r>
            <a:r>
              <a:rPr lang="vi-VN" altLang="en-US" sz="2400" dirty="0" err="1">
                <a:cs typeface="Times New Roman" panose="02020603050405020304" pitchFamily="18" charset="0"/>
              </a:rPr>
              <a:t>bài</a:t>
            </a:r>
            <a:r>
              <a:rPr lang="vi-VN" altLang="en-US" sz="2400" dirty="0">
                <a:cs typeface="Times New Roman" panose="02020603050405020304" pitchFamily="18" charset="0"/>
              </a:rPr>
              <a:t>, </a:t>
            </a:r>
            <a:r>
              <a:rPr lang="vi-VN" altLang="en-US" sz="2400" dirty="0" err="1">
                <a:cs typeface="Times New Roman" panose="02020603050405020304" pitchFamily="18" charset="0"/>
              </a:rPr>
              <a:t>mỗi</a:t>
            </a:r>
            <a:r>
              <a:rPr lang="vi-VN" altLang="en-US" sz="2400" dirty="0">
                <a:cs typeface="Times New Roman" panose="02020603050405020304" pitchFamily="18" charset="0"/>
              </a:rPr>
              <a:t> </a:t>
            </a:r>
            <a:r>
              <a:rPr lang="vi-VN" altLang="en-US" sz="2400" dirty="0" err="1">
                <a:cs typeface="Times New Roman" panose="02020603050405020304" pitchFamily="18" charset="0"/>
              </a:rPr>
              <a:t>bài</a:t>
            </a:r>
            <a:r>
              <a:rPr lang="vi-VN" altLang="en-US" sz="2400" dirty="0">
                <a:cs typeface="Times New Roman" panose="02020603050405020304" pitchFamily="18" charset="0"/>
              </a:rPr>
              <a:t> 10%, </a:t>
            </a:r>
            <a:r>
              <a:rPr lang="vi-VN" altLang="en-US" sz="2400" dirty="0" err="1">
                <a:cs typeface="Times New Roman" panose="02020603050405020304" pitchFamily="18" charset="0"/>
              </a:rPr>
              <a:t>tổng</a:t>
            </a:r>
            <a:r>
              <a:rPr lang="vi-VN" altLang="en-US" sz="2400" dirty="0">
                <a:cs typeface="Times New Roman" panose="02020603050405020304" pitchFamily="18" charset="0"/>
              </a:rPr>
              <a:t> </a:t>
            </a:r>
            <a:r>
              <a:rPr lang="vi-VN" altLang="en-US" sz="2400" dirty="0" err="1">
                <a:cs typeface="Times New Roman" panose="02020603050405020304" pitchFamily="18" charset="0"/>
              </a:rPr>
              <a:t>là</a:t>
            </a:r>
            <a:r>
              <a:rPr lang="vi-VN" altLang="en-US" sz="2400" dirty="0">
                <a:cs typeface="Times New Roman" panose="02020603050405020304" pitchFamily="18" charset="0"/>
              </a:rPr>
              <a:t>  20%</a:t>
            </a:r>
          </a:p>
          <a:p>
            <a:pPr marL="0" indent="0">
              <a:buNone/>
            </a:pPr>
            <a:r>
              <a:rPr lang="vi-VN" altLang="en-US" sz="2400" dirty="0">
                <a:cs typeface="Times New Roman" panose="02020603050405020304" pitchFamily="18" charset="0"/>
              </a:rPr>
              <a:t>3) </a:t>
            </a:r>
            <a:r>
              <a:rPr lang="vi-VN" altLang="en-US" sz="2400" dirty="0" err="1">
                <a:cs typeface="Times New Roman" panose="02020603050405020304" pitchFamily="18" charset="0"/>
              </a:rPr>
              <a:t>Kiểm</a:t>
            </a:r>
            <a:r>
              <a:rPr lang="vi-VN" altLang="en-US" sz="2400" dirty="0">
                <a:cs typeface="Times New Roman" panose="02020603050405020304" pitchFamily="18" charset="0"/>
              </a:rPr>
              <a:t> tra </a:t>
            </a:r>
            <a:r>
              <a:rPr lang="vi-VN" altLang="en-US" sz="2400" dirty="0" err="1">
                <a:cs typeface="Times New Roman" panose="02020603050405020304" pitchFamily="18" charset="0"/>
              </a:rPr>
              <a:t>giữa</a:t>
            </a:r>
            <a:r>
              <a:rPr lang="vi-VN" altLang="en-US" sz="2400" dirty="0">
                <a:cs typeface="Times New Roman" panose="02020603050405020304" pitchFamily="18" charset="0"/>
              </a:rPr>
              <a:t> </a:t>
            </a:r>
            <a:r>
              <a:rPr lang="vi-VN" altLang="en-US" sz="2400" dirty="0" err="1">
                <a:cs typeface="Times New Roman" panose="02020603050405020304" pitchFamily="18" charset="0"/>
              </a:rPr>
              <a:t>kì</a:t>
            </a:r>
            <a:r>
              <a:rPr lang="vi-VN" altLang="en-US" sz="2400" dirty="0">
                <a:cs typeface="Times New Roman" panose="02020603050405020304" pitchFamily="18" charset="0"/>
              </a:rPr>
              <a:t>: 30%</a:t>
            </a:r>
          </a:p>
          <a:p>
            <a:pPr marL="0" indent="0">
              <a:buNone/>
            </a:pPr>
            <a:r>
              <a:rPr lang="vi-VN" altLang="en-US" sz="2400" dirty="0">
                <a:cs typeface="Times New Roman" panose="02020603050405020304" pitchFamily="18" charset="0"/>
              </a:rPr>
              <a:t>4) </a:t>
            </a:r>
            <a:r>
              <a:rPr lang="vi-VN" altLang="en-US" sz="2400" dirty="0" err="1">
                <a:cs typeface="Times New Roman" panose="02020603050405020304" pitchFamily="18" charset="0"/>
              </a:rPr>
              <a:t>Kiểm</a:t>
            </a:r>
            <a:r>
              <a:rPr lang="vi-VN" altLang="en-US" sz="2400" dirty="0">
                <a:cs typeface="Times New Roman" panose="02020603050405020304" pitchFamily="18" charset="0"/>
              </a:rPr>
              <a:t> tra </a:t>
            </a:r>
            <a:r>
              <a:rPr lang="vi-VN" altLang="en-US" sz="2400" dirty="0" err="1">
                <a:cs typeface="Times New Roman" panose="02020603050405020304" pitchFamily="18" charset="0"/>
              </a:rPr>
              <a:t>cuối</a:t>
            </a:r>
            <a:r>
              <a:rPr lang="vi-VN" altLang="en-US" sz="2400" dirty="0">
                <a:cs typeface="Times New Roman" panose="02020603050405020304" pitchFamily="18" charset="0"/>
              </a:rPr>
              <a:t> </a:t>
            </a:r>
            <a:r>
              <a:rPr lang="vi-VN" altLang="en-US" sz="2400" dirty="0" err="1">
                <a:cs typeface="Times New Roman" panose="02020603050405020304" pitchFamily="18" charset="0"/>
              </a:rPr>
              <a:t>kì</a:t>
            </a:r>
            <a:r>
              <a:rPr lang="vi-VN" altLang="en-US" sz="2400" dirty="0">
                <a:cs typeface="Times New Roman" panose="02020603050405020304" pitchFamily="18" charset="0"/>
              </a:rPr>
              <a:t>: 40%</a:t>
            </a:r>
          </a:p>
          <a:p>
            <a:pPr marL="0" indent="0">
              <a:buNone/>
            </a:pPr>
            <a:r>
              <a:rPr lang="vi-VN" altLang="en-US" sz="2400" b="1" dirty="0" err="1">
                <a:cs typeface="Times New Roman" panose="02020603050405020304" pitchFamily="18" charset="0"/>
              </a:rPr>
              <a:t>Điều</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kiện</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hoàn</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thành</a:t>
            </a:r>
            <a:r>
              <a:rPr lang="vi-VN" altLang="en-US" sz="2400" b="1" dirty="0">
                <a:cs typeface="Times New Roman" panose="02020603050405020304" pitchFamily="18" charset="0"/>
              </a:rPr>
              <a:t> môn </a:t>
            </a:r>
            <a:r>
              <a:rPr lang="vi-VN" altLang="en-US" sz="2400" b="1" dirty="0" err="1">
                <a:cs typeface="Times New Roman" panose="02020603050405020304" pitchFamily="18" charset="0"/>
              </a:rPr>
              <a:t>học</a:t>
            </a:r>
            <a:r>
              <a:rPr lang="en-US" altLang="en-US" sz="2400" b="1" dirty="0">
                <a:latin typeface="Times New Roman" panose="02020603050405020304" pitchFamily="18" charset="0"/>
                <a:cs typeface="Times New Roman" panose="02020603050405020304" pitchFamily="18" charset="0"/>
              </a:rPr>
              <a:t>:</a:t>
            </a:r>
            <a:endParaRPr lang="vi-VN" altLang="en-US" sz="2400" b="1" dirty="0">
              <a:cs typeface="Times New Roman" panose="02020603050405020304" pitchFamily="18" charset="0"/>
            </a:endParaRPr>
          </a:p>
          <a:p>
            <a:pPr marL="0" indent="0">
              <a:buNone/>
            </a:pPr>
            <a:r>
              <a:rPr lang="vi-VN" altLang="en-US" sz="2400" dirty="0">
                <a:cs typeface="Times New Roman" panose="02020603050405020304" pitchFamily="18" charset="0"/>
              </a:rPr>
              <a:t>- Trung </a:t>
            </a:r>
            <a:r>
              <a:rPr lang="vi-VN" altLang="en-US" sz="2400" dirty="0" err="1">
                <a:cs typeface="Times New Roman" panose="02020603050405020304" pitchFamily="18" charset="0"/>
              </a:rPr>
              <a:t>bình</a:t>
            </a:r>
            <a:r>
              <a:rPr lang="vi-VN" altLang="en-US" sz="2400" dirty="0">
                <a:cs typeface="Times New Roman" panose="02020603050405020304" pitchFamily="18" charset="0"/>
              </a:rPr>
              <a:t> </a:t>
            </a:r>
            <a:r>
              <a:rPr lang="vi-VN" altLang="en-US" sz="2400" dirty="0" err="1">
                <a:cs typeface="Times New Roman" panose="02020603050405020304" pitchFamily="18" charset="0"/>
              </a:rPr>
              <a:t>các</a:t>
            </a:r>
            <a:r>
              <a:rPr lang="vi-VN" altLang="en-US" sz="2400" dirty="0">
                <a:cs typeface="Times New Roman" panose="02020603050405020304" pitchFamily="18" charset="0"/>
              </a:rPr>
              <a:t> </a:t>
            </a:r>
            <a:r>
              <a:rPr lang="vi-VN" altLang="en-US" sz="2400" dirty="0" err="1">
                <a:cs typeface="Times New Roman" panose="02020603050405020304" pitchFamily="18" charset="0"/>
              </a:rPr>
              <a:t>đầu</a:t>
            </a:r>
            <a:r>
              <a:rPr lang="vi-VN" altLang="en-US" sz="2400" dirty="0">
                <a:cs typeface="Times New Roman" panose="02020603050405020304" pitchFamily="18" charset="0"/>
              </a:rPr>
              <a:t> </a:t>
            </a:r>
            <a:r>
              <a:rPr lang="vi-VN" altLang="en-US" sz="2400" dirty="0" err="1">
                <a:cs typeface="Times New Roman" panose="02020603050405020304" pitchFamily="18" charset="0"/>
              </a:rPr>
              <a:t>điểm</a:t>
            </a:r>
            <a:r>
              <a:rPr lang="vi-VN" altLang="en-US" sz="2400" dirty="0">
                <a:cs typeface="Times New Roman" panose="02020603050405020304" pitchFamily="18" charset="0"/>
              </a:rPr>
              <a:t> </a:t>
            </a:r>
            <a:r>
              <a:rPr lang="vi-VN" altLang="en-US" sz="2400" dirty="0" err="1">
                <a:cs typeface="Times New Roman" panose="02020603050405020304" pitchFamily="18" charset="0"/>
              </a:rPr>
              <a:t>qúa</a:t>
            </a:r>
            <a:r>
              <a:rPr lang="vi-VN" altLang="en-US" sz="2400" dirty="0">
                <a:cs typeface="Times New Roman" panose="02020603050405020304" pitchFamily="18" charset="0"/>
              </a:rPr>
              <a:t> </a:t>
            </a:r>
            <a:r>
              <a:rPr lang="vi-VN" altLang="en-US" sz="2400" dirty="0" err="1">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điểm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1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3 ở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a:t>
            </a:r>
            <a:r>
              <a:rPr lang="vi-VN" altLang="en-US" sz="2400" dirty="0">
                <a:cs typeface="Times New Roman" panose="02020603050405020304" pitchFamily="18" charset="0"/>
              </a:rPr>
              <a:t> </a:t>
            </a:r>
            <a:r>
              <a:rPr lang="vi-VN" altLang="en-US" sz="2400" dirty="0" err="1">
                <a:cs typeface="Times New Roman" panose="02020603050405020304" pitchFamily="18" charset="0"/>
              </a:rPr>
              <a:t>phải</a:t>
            </a:r>
            <a:r>
              <a:rPr lang="vi-VN" altLang="en-US" sz="2400" dirty="0">
                <a:cs typeface="Times New Roman" panose="02020603050405020304" pitchFamily="18" charset="0"/>
              </a:rPr>
              <a:t> </a:t>
            </a:r>
            <a:r>
              <a:rPr lang="vi-VN" altLang="en-US" sz="2400" dirty="0" err="1">
                <a:cs typeface="Times New Roman" panose="02020603050405020304" pitchFamily="18" charset="0"/>
              </a:rPr>
              <a:t>lớn</a:t>
            </a:r>
            <a:r>
              <a:rPr lang="vi-VN" altLang="en-US" sz="2400" dirty="0">
                <a:cs typeface="Times New Roman" panose="02020603050405020304" pitchFamily="18" charset="0"/>
              </a:rPr>
              <a:t> hơn 0</a:t>
            </a:r>
          </a:p>
          <a:p>
            <a:pPr marL="0" indent="0">
              <a:buNone/>
            </a:pPr>
            <a:r>
              <a:rPr lang="vi-VN" altLang="en-US" sz="2400" dirty="0">
                <a:cs typeface="Times New Roman" panose="02020603050405020304" pitchFamily="18" charset="0"/>
              </a:rPr>
              <a:t>- </a:t>
            </a:r>
            <a:r>
              <a:rPr lang="vi-VN" altLang="en-US" sz="2400" dirty="0" err="1">
                <a:cs typeface="Times New Roman" panose="02020603050405020304" pitchFamily="18" charset="0"/>
              </a:rPr>
              <a:t>Điểm</a:t>
            </a:r>
            <a:r>
              <a:rPr lang="vi-VN" altLang="en-US" sz="2400" dirty="0">
                <a:cs typeface="Times New Roman" panose="02020603050405020304" pitchFamily="18" charset="0"/>
              </a:rPr>
              <a:t> trung </a:t>
            </a:r>
            <a:r>
              <a:rPr lang="vi-VN" altLang="en-US" sz="2400" dirty="0" err="1">
                <a:cs typeface="Times New Roman" panose="02020603050405020304" pitchFamily="18" charset="0"/>
              </a:rPr>
              <a:t>bình</a:t>
            </a:r>
            <a:r>
              <a:rPr lang="vi-VN" altLang="en-US" sz="2400" dirty="0">
                <a:cs typeface="Times New Roman" panose="02020603050405020304" pitchFamily="18" charset="0"/>
              </a:rPr>
              <a:t> </a:t>
            </a:r>
            <a:r>
              <a:rPr lang="vi-VN" altLang="en-US" sz="2400" dirty="0" err="1">
                <a:cs typeface="Times New Roman" panose="02020603050405020304" pitchFamily="18" charset="0"/>
              </a:rPr>
              <a:t>đạt</a:t>
            </a:r>
            <a:r>
              <a:rPr lang="vi-VN" altLang="en-US" sz="2400" dirty="0">
                <a:cs typeface="Times New Roman" panose="02020603050405020304" pitchFamily="18" charset="0"/>
              </a:rPr>
              <a:t> </a:t>
            </a:r>
            <a:r>
              <a:rPr lang="vi-VN" altLang="en-US" sz="2400" dirty="0" err="1">
                <a:cs typeface="Times New Roman" panose="02020603050405020304" pitchFamily="18" charset="0"/>
              </a:rPr>
              <a:t>từ</a:t>
            </a:r>
            <a:r>
              <a:rPr lang="vi-VN" altLang="en-US" sz="2400" dirty="0">
                <a:cs typeface="Times New Roman" panose="02020603050405020304" pitchFamily="18" charset="0"/>
              </a:rPr>
              <a:t> 5 </a:t>
            </a:r>
            <a:r>
              <a:rPr lang="vi-VN" altLang="en-US" sz="2400" dirty="0" err="1">
                <a:cs typeface="Times New Roman" panose="02020603050405020304" pitchFamily="18" charset="0"/>
              </a:rPr>
              <a:t>trở</a:t>
            </a:r>
            <a:r>
              <a:rPr lang="vi-VN" altLang="en-US" sz="2400" dirty="0">
                <a:cs typeface="Times New Roman" panose="02020603050405020304" pitchFamily="18" charset="0"/>
              </a:rPr>
              <a:t> lên</a:t>
            </a:r>
            <a:endParaRPr lang="en-US" altLang="en-US" sz="2400" dirty="0">
              <a:latin typeface="Times New Roman" panose="02020603050405020304" pitchFamily="18" charset="0"/>
              <a:cs typeface="Times New Roman" panose="02020603050405020304" pitchFamily="18" charset="0"/>
            </a:endParaRPr>
          </a:p>
        </p:txBody>
      </p:sp>
      <p:sp>
        <p:nvSpPr>
          <p:cNvPr id="3" name="Hình chữ nhật: Góc Tròn 2">
            <a:extLst>
              <a:ext uri="{FF2B5EF4-FFF2-40B4-BE49-F238E27FC236}">
                <a16:creationId xmlns:a16="http://schemas.microsoft.com/office/drawing/2014/main" id="{8D5636E1-F1DE-4E81-8039-AFD44CB035BD}"/>
              </a:ext>
            </a:extLst>
          </p:cNvPr>
          <p:cNvSpPr/>
          <p:nvPr/>
        </p:nvSpPr>
        <p:spPr>
          <a:xfrm>
            <a:off x="5111059" y="194873"/>
            <a:ext cx="1963711" cy="93810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err="1"/>
              <a:t>Đánh</a:t>
            </a:r>
            <a:r>
              <a:rPr lang="en-US" sz="3200" b="1" dirty="0"/>
              <a:t> </a:t>
            </a:r>
            <a:r>
              <a:rPr lang="en-US" sz="3200" b="1" dirty="0" err="1"/>
              <a:t>giá</a:t>
            </a:r>
            <a:endParaRPr lang="en-US" sz="3200" b="1"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DB4B65-58AD-C54D-A7BB-8FA7AEEEC429}"/>
              </a:ext>
            </a:extLst>
          </p:cNvPr>
          <p:cNvPicPr>
            <a:picLocks noChangeAspect="1"/>
          </p:cNvPicPr>
          <p:nvPr/>
        </p:nvPicPr>
        <p:blipFill>
          <a:blip r:embed="rId2"/>
          <a:stretch>
            <a:fillRect/>
          </a:stretch>
        </p:blipFill>
        <p:spPr>
          <a:xfrm>
            <a:off x="175845" y="356988"/>
            <a:ext cx="1371600" cy="5919537"/>
          </a:xfrm>
          <a:prstGeom prst="rect">
            <a:avLst/>
          </a:prstGeom>
          <a:ln>
            <a:noFill/>
          </a:ln>
          <a:effectLst>
            <a:softEdge rad="112500"/>
          </a:effectLst>
        </p:spPr>
      </p:pic>
      <p:sp>
        <p:nvSpPr>
          <p:cNvPr id="6" name="Rounded Rectangle 5">
            <a:extLst>
              <a:ext uri="{FF2B5EF4-FFF2-40B4-BE49-F238E27FC236}">
                <a16:creationId xmlns:a16="http://schemas.microsoft.com/office/drawing/2014/main" id="{84624F10-4DAF-704E-85D2-F2BC82BED5A0}"/>
              </a:ext>
            </a:extLst>
          </p:cNvPr>
          <p:cNvSpPr/>
          <p:nvPr/>
        </p:nvSpPr>
        <p:spPr>
          <a:xfrm>
            <a:off x="3910044" y="773774"/>
            <a:ext cx="4265769" cy="1786547"/>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第</a:t>
            </a:r>
            <a:r>
              <a:rPr lang="en-US" altLang="ja-JP"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4</a:t>
            </a:r>
            <a:r>
              <a:rPr lang="ja-JP" alt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課</a:t>
            </a:r>
            <a:endParaRPr 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endParaRPr>
          </a:p>
        </p:txBody>
      </p:sp>
      <p:sp>
        <p:nvSpPr>
          <p:cNvPr id="7" name="Rounded Rectangle 6">
            <a:extLst>
              <a:ext uri="{FF2B5EF4-FFF2-40B4-BE49-F238E27FC236}">
                <a16:creationId xmlns:a16="http://schemas.microsoft.com/office/drawing/2014/main" id="{1F72824F-1962-C647-BE04-2F1269B7956E}"/>
              </a:ext>
            </a:extLst>
          </p:cNvPr>
          <p:cNvSpPr/>
          <p:nvPr/>
        </p:nvSpPr>
        <p:spPr>
          <a:xfrm>
            <a:off x="2125663" y="2819400"/>
            <a:ext cx="9448800" cy="2505075"/>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ja-JP" altLang="en-US" sz="8000" b="1" dirty="0">
                <a:solidFill>
                  <a:srgbClr val="00B050"/>
                </a:solidFill>
                <a:ea typeface="MS PGothic" pitchFamily="34" charset="-128"/>
              </a:rPr>
              <a:t>私の国・町</a:t>
            </a:r>
            <a:endParaRPr lang="en-US" sz="8000" b="1" dirty="0">
              <a:solidFill>
                <a:srgbClr val="00B050"/>
              </a:solidFill>
            </a:endParaRPr>
          </a:p>
        </p:txBody>
      </p:sp>
      <p:pic>
        <p:nvPicPr>
          <p:cNvPr id="6149" name="Picture 2" descr="Logo_FPT_University_doc">
            <a:extLst>
              <a:ext uri="{FF2B5EF4-FFF2-40B4-BE49-F238E27FC236}">
                <a16:creationId xmlns:a16="http://schemas.microsoft.com/office/drawing/2014/main" id="{4BD35939-F124-254C-91A2-CE0ED2128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322263"/>
            <a:ext cx="1925637"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a:extLst>
              <a:ext uri="{FF2B5EF4-FFF2-40B4-BE49-F238E27FC236}">
                <a16:creationId xmlns:a16="http://schemas.microsoft.com/office/drawing/2014/main" id="{3A2FF2F4-AD4B-A44B-9475-F8188C067469}"/>
              </a:ext>
            </a:extLst>
          </p:cNvPr>
          <p:cNvSpPr/>
          <p:nvPr/>
        </p:nvSpPr>
        <p:spPr>
          <a:xfrm>
            <a:off x="6915177" y="5596150"/>
            <a:ext cx="4265769" cy="1143001"/>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ja-JP" sz="4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THULX</a:t>
            </a:r>
            <a:endParaRPr lang="en-US" sz="4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3E793F-C314-1F45-BBB8-024313DF753A}"/>
              </a:ext>
            </a:extLst>
          </p:cNvPr>
          <p:cNvSpPr txBox="1">
            <a:spLocks noChangeArrowheads="1"/>
          </p:cNvSpPr>
          <p:nvPr/>
        </p:nvSpPr>
        <p:spPr bwMode="auto">
          <a:xfrm>
            <a:off x="4289425" y="849313"/>
            <a:ext cx="2735263"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600">
                <a:latin typeface="RyuminPro-Regular-Identity-H"/>
              </a:rPr>
              <a:t>行動目標</a:t>
            </a:r>
            <a:endParaRPr lang="ja-JP" altLang="en-US" sz="3600"/>
          </a:p>
        </p:txBody>
      </p:sp>
      <p:graphicFrame>
        <p:nvGraphicFramePr>
          <p:cNvPr id="5" name="Table 4">
            <a:extLst>
              <a:ext uri="{FF2B5EF4-FFF2-40B4-BE49-F238E27FC236}">
                <a16:creationId xmlns:a16="http://schemas.microsoft.com/office/drawing/2014/main" id="{8926DBBB-3DEF-C14A-A418-8B58DCD20B14}"/>
              </a:ext>
            </a:extLst>
          </p:cNvPr>
          <p:cNvGraphicFramePr>
            <a:graphicFrameLocks noGrp="1"/>
          </p:cNvGraphicFramePr>
          <p:nvPr/>
        </p:nvGraphicFramePr>
        <p:xfrm>
          <a:off x="1722438" y="2092325"/>
          <a:ext cx="8458200" cy="1311275"/>
        </p:xfrm>
        <a:graphic>
          <a:graphicData uri="http://schemas.openxmlformats.org/drawingml/2006/table">
            <a:tbl>
              <a:tblPr/>
              <a:tblGrid>
                <a:gridCol w="8458200">
                  <a:extLst>
                    <a:ext uri="{9D8B030D-6E8A-4147-A177-3AD203B41FA5}">
                      <a16:colId xmlns:a16="http://schemas.microsoft.com/office/drawing/2014/main" val="20000"/>
                    </a:ext>
                  </a:extLst>
                </a:gridCol>
              </a:tblGrid>
              <a:tr h="1311275">
                <a:tc>
                  <a:txBody>
                    <a:bodyPr/>
                    <a:lstStyle/>
                    <a:p>
                      <a:r>
                        <a:rPr lang="ja-JP" altLang="en-US" sz="4000" b="0" i="0" dirty="0">
                          <a:solidFill>
                            <a:srgbClr val="00B050"/>
                          </a:solidFill>
                          <a:effectLst/>
                          <a:latin typeface="RyuminPro-Regular-Identity-H"/>
                        </a:rPr>
                        <a:t>簡単に自分の出身地について友達や周りの人に紹介することができる。</a:t>
                      </a:r>
                      <a:endParaRPr lang="en-US" altLang="ja-JP" sz="4000" b="0" i="0" dirty="0">
                        <a:solidFill>
                          <a:srgbClr val="00B050"/>
                        </a:solidFill>
                        <a:effectLst/>
                        <a:latin typeface="RyuminPro-Regular-Identity-H"/>
                      </a:endParaRPr>
                    </a:p>
                  </a:txBody>
                  <a:tcPr marT="45742" marB="457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7177" name="Picture 2" descr="Logo_FPT_University_doc">
            <a:extLst>
              <a:ext uri="{FF2B5EF4-FFF2-40B4-BE49-F238E27FC236}">
                <a16:creationId xmlns:a16="http://schemas.microsoft.com/office/drawing/2014/main" id="{35DCBCE5-2B2B-B14B-A320-AC005E6A3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875" y="320675"/>
            <a:ext cx="1925638"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BC9FC09E-1365-D347-B09F-6EA0429CA270}"/>
              </a:ext>
            </a:extLst>
          </p:cNvPr>
          <p:cNvSpPr/>
          <p:nvPr/>
        </p:nvSpPr>
        <p:spPr>
          <a:xfrm>
            <a:off x="0" y="-69850"/>
            <a:ext cx="3400425" cy="830263"/>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話してみよう</a:t>
            </a:r>
            <a:endParaRPr lang="en-US" sz="2800" b="1">
              <a:solidFill>
                <a:srgbClr val="7030A0"/>
              </a:solidFill>
            </a:endParaRPr>
          </a:p>
        </p:txBody>
      </p:sp>
      <p:pic>
        <p:nvPicPr>
          <p:cNvPr id="8195" name="Picture 2" descr="Logo_FPT_University_doc">
            <a:extLst>
              <a:ext uri="{FF2B5EF4-FFF2-40B4-BE49-F238E27FC236}">
                <a16:creationId xmlns:a16="http://schemas.microsoft.com/office/drawing/2014/main" id="{F20BF9CF-0199-BA44-BC36-D05A21F85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8275" y="128588"/>
            <a:ext cx="16748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2">
            <a:extLst>
              <a:ext uri="{FF2B5EF4-FFF2-40B4-BE49-F238E27FC236}">
                <a16:creationId xmlns:a16="http://schemas.microsoft.com/office/drawing/2014/main" id="{54344B2B-31A7-D24B-9524-8CB1CDF941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0413"/>
            <a:ext cx="6234113"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4">
            <a:extLst>
              <a:ext uri="{FF2B5EF4-FFF2-40B4-BE49-F238E27FC236}">
                <a16:creationId xmlns:a16="http://schemas.microsoft.com/office/drawing/2014/main" id="{95EB1A75-E08A-D649-9627-4BC463F436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7163" y="871538"/>
            <a:ext cx="5495925" cy="5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7030C060-7641-8347-8500-561E5B480884}"/>
              </a:ext>
            </a:extLst>
          </p:cNvPr>
          <p:cNvSpPr/>
          <p:nvPr/>
        </p:nvSpPr>
        <p:spPr>
          <a:xfrm>
            <a:off x="0" y="-69850"/>
            <a:ext cx="3400425" cy="830263"/>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話してみよう</a:t>
            </a:r>
            <a:endParaRPr lang="en-US" sz="2800" b="1">
              <a:solidFill>
                <a:srgbClr val="7030A0"/>
              </a:solidFill>
            </a:endParaRPr>
          </a:p>
        </p:txBody>
      </p:sp>
      <p:pic>
        <p:nvPicPr>
          <p:cNvPr id="9219" name="Picture 2" descr="Logo_FPT_University_doc">
            <a:extLst>
              <a:ext uri="{FF2B5EF4-FFF2-40B4-BE49-F238E27FC236}">
                <a16:creationId xmlns:a16="http://schemas.microsoft.com/office/drawing/2014/main" id="{05880AD5-2B44-B747-95C1-A2D6F9484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2513" y="74613"/>
            <a:ext cx="163512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a:extLst>
              <a:ext uri="{FF2B5EF4-FFF2-40B4-BE49-F238E27FC236}">
                <a16:creationId xmlns:a16="http://schemas.microsoft.com/office/drawing/2014/main" id="{A4C905CD-9BD5-4748-8831-9137E1831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0413"/>
            <a:ext cx="5945188" cy="609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a:extLst>
              <a:ext uri="{FF2B5EF4-FFF2-40B4-BE49-F238E27FC236}">
                <a16:creationId xmlns:a16="http://schemas.microsoft.com/office/drawing/2014/main" id="{F586CC2A-C5E2-E549-A6C9-2A313F6581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13" y="760413"/>
            <a:ext cx="5697537" cy="609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ADA762E6-D123-084F-8016-91F7BEA00D97}"/>
              </a:ext>
            </a:extLst>
          </p:cNvPr>
          <p:cNvSpPr/>
          <p:nvPr/>
        </p:nvSpPr>
        <p:spPr>
          <a:xfrm>
            <a:off x="188913" y="128588"/>
            <a:ext cx="3671887" cy="112395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聞いてみよう</a:t>
            </a:r>
            <a:endParaRPr lang="en-US" sz="2800" b="1">
              <a:solidFill>
                <a:srgbClr val="7030A0"/>
              </a:solidFill>
            </a:endParaRPr>
          </a:p>
        </p:txBody>
      </p:sp>
      <p:pic>
        <p:nvPicPr>
          <p:cNvPr id="3" name="49 Track 49.wma">
            <a:hlinkClick r:id="" action="ppaction://media"/>
            <a:extLst>
              <a:ext uri="{FF2B5EF4-FFF2-40B4-BE49-F238E27FC236}">
                <a16:creationId xmlns:a16="http://schemas.microsoft.com/office/drawing/2014/main" id="{F7330A34-1246-C44C-8645-7BB9B7AFF01D}"/>
              </a:ext>
            </a:extLst>
          </p:cNvPr>
          <p:cNvPicPr>
            <a:picLocks noRot="1" noChangeAspect="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5287963" y="2519363"/>
            <a:ext cx="14097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B911DA2-637D-4DBC-A7C4-908CEE86E5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Fall fun presentation (widescreen)</Template>
  <TotalTime>0</TotalTime>
  <Words>1123</Words>
  <Application>Microsoft Office PowerPoint</Application>
  <PresentationFormat>Widescreen</PresentationFormat>
  <Paragraphs>109</Paragraphs>
  <Slides>31</Slides>
  <Notes>9</Notes>
  <HiddenSlides>0</HiddenSlides>
  <MMClips>4</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Apple Braille</vt:lpstr>
      <vt:lpstr>ＭＳ ゴシック</vt:lpstr>
      <vt:lpstr>MS Mincho</vt:lpstr>
      <vt:lpstr>MS PMincho</vt:lpstr>
      <vt:lpstr>NtMotoyaKyotai</vt:lpstr>
      <vt:lpstr>RyuminPro-Regular-Identity-H</vt:lpstr>
      <vt:lpstr>Arial</vt:lpstr>
      <vt:lpstr>Calibri</vt:lpstr>
      <vt:lpstr>Cambria</vt:lpstr>
      <vt:lpstr>Tahoma</vt:lpstr>
      <vt:lpstr>Times New Roman</vt:lpstr>
      <vt:lpstr>Verdana</vt:lpstr>
      <vt:lpstr>Wingdings</vt:lpstr>
      <vt:lpstr>Back to School 16x9</vt:lpstr>
      <vt:lpstr>JPD123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くるま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2012-12-17T06:58:26Z</dcterms:created>
  <dcterms:modified xsi:type="dcterms:W3CDTF">2022-09-06T10:07:08Z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TC028952699991</vt:lpwstr>
  </property>
</Properties>
</file>