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2"/>
  </p:notesMasterIdLst>
  <p:sldIdLst>
    <p:sldId id="256" r:id="rId2"/>
    <p:sldId id="268" r:id="rId3"/>
    <p:sldId id="266" r:id="rId4"/>
    <p:sldId id="272" r:id="rId5"/>
    <p:sldId id="278" r:id="rId6"/>
    <p:sldId id="273" r:id="rId7"/>
    <p:sldId id="271" r:id="rId8"/>
    <p:sldId id="284" r:id="rId9"/>
    <p:sldId id="260" r:id="rId10"/>
    <p:sldId id="274" r:id="rId11"/>
    <p:sldId id="285" r:id="rId12"/>
    <p:sldId id="261" r:id="rId13"/>
    <p:sldId id="286" r:id="rId14"/>
    <p:sldId id="269" r:id="rId15"/>
    <p:sldId id="275" r:id="rId16"/>
    <p:sldId id="298" r:id="rId17"/>
    <p:sldId id="276" r:id="rId18"/>
    <p:sldId id="277" r:id="rId19"/>
    <p:sldId id="299" r:id="rId20"/>
    <p:sldId id="28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7180" autoAdjust="0"/>
  </p:normalViewPr>
  <p:slideViewPr>
    <p:cSldViewPr snapToGrid="0">
      <p:cViewPr varScale="1">
        <p:scale>
          <a:sx n="66" d="100"/>
          <a:sy n="66" d="100"/>
        </p:scale>
        <p:origin x="128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38358-8668-4F55-AD1B-904FD0F8E55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A1C3-CCF5-49B8-8899-0815F446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/>
              <a:t>tg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92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14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8D85FF8-5CEC-4DE6-82EF-64FB71DFA3A6}"/>
              </a:ext>
            </a:extLst>
          </p:cNvPr>
          <p:cNvSpPr txBox="1"/>
          <p:nvPr/>
        </p:nvSpPr>
        <p:spPr>
          <a:xfrm>
            <a:off x="8721969" y="4853354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6846901" y="132734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9376" y="638548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(THỰC)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10529457" y="12598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ショク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883768" y="6095999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た・べます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ăn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7170" name="Picture 2" descr="é£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DB7CD95-FB7D-454D-848B-DCE9AC4F0C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16" y="4190589"/>
            <a:ext cx="2178284" cy="21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814">
            <a:off x="385451" y="1602700"/>
            <a:ext cx="6056798" cy="2129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167619" y="1866030"/>
            <a:ext cx="200319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食べ物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たべもの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80" y="1698448"/>
            <a:ext cx="2837420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/>
              <a:t>Đồ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ăn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17032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食事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しょくじ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29067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936578" y="4308508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イン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の・みます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uống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é£²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524F88C-D8C0-4205-9DF9-D0BCEF5A8A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06" y="4812412"/>
            <a:ext cx="1787361" cy="16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0196">
            <a:off x="6750363" y="1859257"/>
            <a:ext cx="5117477" cy="2215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167619" y="1866030"/>
            <a:ext cx="200319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飲食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584400" y="182880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いんしょく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8849" y="1521375"/>
            <a:ext cx="426177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vi-VN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167619" y="3082166"/>
            <a:ext cx="2465409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飲みもの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飲みます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62832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のみます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91377" y="1397501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059873" y="131075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バイ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か・います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mua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è²·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108670C-86F6-408D-978B-D0E0118A7D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4" y="139750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8869">
            <a:off x="-24518" y="1412519"/>
            <a:ext cx="3481328" cy="1366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845F0B16-903B-4E90-8E0C-C1E18672D4C8}"/>
              </a:ext>
            </a:extLst>
          </p:cNvPr>
          <p:cNvSpPr txBox="1"/>
          <p:nvPr/>
        </p:nvSpPr>
        <p:spPr>
          <a:xfrm>
            <a:off x="291590" y="4165708"/>
            <a:ext cx="2030075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買いもの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639B6F4-56B6-4C4A-86D9-941EAFC83B20}"/>
              </a:ext>
            </a:extLst>
          </p:cNvPr>
          <p:cNvSpPr txBox="1"/>
          <p:nvPr/>
        </p:nvSpPr>
        <p:spPr>
          <a:xfrm>
            <a:off x="2340705" y="4157434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かいもの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A361C52-9C8C-419C-B8ED-1347122E1986}"/>
              </a:ext>
            </a:extLst>
          </p:cNvPr>
          <p:cNvSpPr txBox="1"/>
          <p:nvPr/>
        </p:nvSpPr>
        <p:spPr>
          <a:xfrm>
            <a:off x="4554238" y="3905911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F9FEE75-0B68-47FB-9AB4-3A8B1B6B4A73}"/>
              </a:ext>
            </a:extLst>
          </p:cNvPr>
          <p:cNvSpPr txBox="1"/>
          <p:nvPr/>
        </p:nvSpPr>
        <p:spPr>
          <a:xfrm>
            <a:off x="227012" y="5381844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買います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E472BB16-146D-4CAB-80AC-C40A27C9240C}"/>
              </a:ext>
            </a:extLst>
          </p:cNvPr>
          <p:cNvSpPr txBox="1"/>
          <p:nvPr/>
        </p:nvSpPr>
        <p:spPr>
          <a:xfrm>
            <a:off x="3214925" y="539720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6" y="1401611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ブツ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r>
              <a:rPr lang="vi-VN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vật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42" name="Picture 2" descr="ç©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51E9F5A1-5E8B-4608-949D-2858C09092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78" y="419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7865">
            <a:off x="190255" y="1566276"/>
            <a:ext cx="4573833" cy="173356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9231" y="765414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買い物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8210" y="76541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かいもの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2063" y="533401"/>
            <a:ext cx="2512781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M</a:t>
            </a:r>
            <a:r>
              <a:rPr lang="vi-VN" altLang="ja-JP" sz="3200" b="1" dirty="0" err="1"/>
              <a:t>ua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sắm</a:t>
            </a:r>
            <a:endParaRPr lang="en-US" altLang="ja-JP" sz="32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4653" y="198155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食べ物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3632" y="198155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たべもの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7613" y="1742719"/>
            <a:ext cx="35652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Đ</a:t>
            </a:r>
            <a:r>
              <a:rPr lang="vi-VN" altLang="ja-JP" sz="3200" b="1" dirty="0"/>
              <a:t>ồ ăn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4065" y="303285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飲み物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3044" y="303285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のみもの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2613" y="2811312"/>
            <a:ext cx="2402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Đ</a:t>
            </a:r>
            <a:r>
              <a:rPr lang="vi-VN" altLang="ja-JP" sz="3200" b="1" dirty="0"/>
              <a:t>ồ </a:t>
            </a:r>
            <a:r>
              <a:rPr lang="vi-VN" altLang="ja-JP" sz="3200" b="1" dirty="0" err="1"/>
              <a:t>uống</a:t>
            </a:r>
            <a:endParaRPr lang="vi-VN" altLang="ja-JP" sz="3200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9998" y="404272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人物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7034" y="4058917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じんぶつ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2064" y="3845726"/>
            <a:ext cx="275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N</a:t>
            </a:r>
            <a:r>
              <a:rPr lang="vi-VN" altLang="ja-JP" sz="3200" b="1" dirty="0"/>
              <a:t>hân </a:t>
            </a:r>
            <a:r>
              <a:rPr lang="vi-VN" altLang="ja-JP" sz="3200" b="1" dirty="0" err="1"/>
              <a:t>vật</a:t>
            </a:r>
            <a:endParaRPr lang="vi-VN" altLang="ja-JP" sz="3200" b="1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6661" y="511022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5640" y="5110220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2064" y="4884980"/>
            <a:ext cx="275726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N</a:t>
            </a:r>
            <a:r>
              <a:rPr lang="vi-VN" altLang="ja-JP" sz="3200" b="1" dirty="0" err="1"/>
              <a:t>gắm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cảnh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3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755763" y="1354006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55763" y="6345210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(HÀNH/HÀNG)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707301" y="1358878"/>
            <a:ext cx="2197504" cy="5515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コウ／ギョウ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714021" y="6020151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い・きます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đi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290" name="Picture 2" descr="è¡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BD01C6C-C737-4094-8E61-C1543EE431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5" y="26693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88070">
            <a:off x="92379" y="1388186"/>
            <a:ext cx="4820186" cy="1834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26465A8-322A-4C38-A30E-246508746C31}"/>
              </a:ext>
            </a:extLst>
          </p:cNvPr>
          <p:cNvSpPr txBox="1"/>
          <p:nvPr/>
        </p:nvSpPr>
        <p:spPr>
          <a:xfrm>
            <a:off x="819658" y="4165708"/>
            <a:ext cx="91792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F46D4E7-4378-46A1-B70E-A62FD18A99B6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ぎょう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1FA53B3-CC3E-408A-9F8D-781E513BFCA9}"/>
              </a:ext>
            </a:extLst>
          </p:cNvPr>
          <p:cNvSpPr txBox="1"/>
          <p:nvPr/>
        </p:nvSpPr>
        <p:spPr>
          <a:xfrm>
            <a:off x="4327730" y="394542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719E7F1-A999-4510-91A8-2815D2E10F05}"/>
              </a:ext>
            </a:extLst>
          </p:cNvPr>
          <p:cNvSpPr txBox="1"/>
          <p:nvPr/>
        </p:nvSpPr>
        <p:spPr>
          <a:xfrm>
            <a:off x="570353" y="5166897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9EC5111-77A5-4FCD-8948-791ED5F09D93}"/>
              </a:ext>
            </a:extLst>
          </p:cNvPr>
          <p:cNvSpPr txBox="1"/>
          <p:nvPr/>
        </p:nvSpPr>
        <p:spPr>
          <a:xfrm>
            <a:off x="3056495" y="511606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いきます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13601" y="1706054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23091" y="6400919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253106" y="140133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キュウ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やす・みます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1266" name="Picture 2" descr="ä¼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03736F3-65A5-45DE-96F7-E4110739B1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34" y="4362474"/>
            <a:ext cx="2266985" cy="22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9243">
            <a:off x="102281" y="1447911"/>
            <a:ext cx="5822300" cy="2191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やすみ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80" y="1698448"/>
            <a:ext cx="283742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休日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236042" y="3082166"/>
            <a:ext cx="348522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きゅうじつ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7212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4604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やすみます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6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23754" y="143589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(TIÊN)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809241" y="138298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セン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さき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Trước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1956">
            <a:off x="150227" y="1462886"/>
            <a:ext cx="3775012" cy="1395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6" name="Picture 2" descr="å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8078203-B98A-4661-A029-A686652B191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97" y="167474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15D3DAC-8016-49B5-81FE-55E6302FE31E}"/>
              </a:ext>
            </a:extLst>
          </p:cNvPr>
          <p:cNvSpPr txBox="1"/>
          <p:nvPr/>
        </p:nvSpPr>
        <p:spPr>
          <a:xfrm>
            <a:off x="291590" y="416570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先生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8FDD90F-DA9F-46AC-B472-69C127C4FCE4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せんせい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D76F3EAE-1C9A-41A9-B68E-B9B265D5D4C3}"/>
              </a:ext>
            </a:extLst>
          </p:cNvPr>
          <p:cNvSpPr txBox="1"/>
          <p:nvPr/>
        </p:nvSpPr>
        <p:spPr>
          <a:xfrm>
            <a:off x="4610250" y="396240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65E5F16-20D4-4C8F-B896-70296EA6EAC9}"/>
              </a:ext>
            </a:extLst>
          </p:cNvPr>
          <p:cNvSpPr txBox="1"/>
          <p:nvPr/>
        </p:nvSpPr>
        <p:spPr>
          <a:xfrm>
            <a:off x="227012" y="5381844"/>
            <a:ext cx="134857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6FBCC941-5E7A-497E-8CE3-BB343AF3813A}"/>
              </a:ext>
            </a:extLst>
          </p:cNvPr>
          <p:cNvSpPr txBox="1"/>
          <p:nvPr/>
        </p:nvSpPr>
        <p:spPr>
          <a:xfrm>
            <a:off x="1950027" y="5371265"/>
            <a:ext cx="211206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せんじつ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718F80EA-395A-4DE9-B4F1-E7C1C9FBE37A}"/>
              </a:ext>
            </a:extLst>
          </p:cNvPr>
          <p:cNvSpPr txBox="1"/>
          <p:nvPr/>
        </p:nvSpPr>
        <p:spPr>
          <a:xfrm>
            <a:off x="4290876" y="5169869"/>
            <a:ext cx="226983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2" grpId="0"/>
      <p:bldP spid="33" grpId="0"/>
      <p:bldP spid="34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5233" y="1628800"/>
            <a:ext cx="820891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13488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26008" y="6356042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シュウ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é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548B4EF-1753-42C4-9296-8CB8734B4D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4" y="12372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4663">
            <a:off x="160138" y="1253310"/>
            <a:ext cx="3279814" cy="1227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D668969-0281-43E6-B616-0980005E0F91}"/>
              </a:ext>
            </a:extLst>
          </p:cNvPr>
          <p:cNvSpPr txBox="1"/>
          <p:nvPr/>
        </p:nvSpPr>
        <p:spPr>
          <a:xfrm>
            <a:off x="292761" y="370980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5EB1596-7BF7-4A6F-9525-83476E86EA9A}"/>
              </a:ext>
            </a:extLst>
          </p:cNvPr>
          <p:cNvSpPr txBox="1"/>
          <p:nvPr/>
        </p:nvSpPr>
        <p:spPr>
          <a:xfrm>
            <a:off x="1605876" y="3638849"/>
            <a:ext cx="256723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せんしゅう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F67496C-1154-45BF-98B4-597EBC9116EF}"/>
              </a:ext>
            </a:extLst>
          </p:cNvPr>
          <p:cNvSpPr txBox="1"/>
          <p:nvPr/>
        </p:nvSpPr>
        <p:spPr>
          <a:xfrm>
            <a:off x="4239235" y="3564140"/>
            <a:ext cx="246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uần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F0C13A4A-B89A-45D5-A6FA-1174DD700963}"/>
              </a:ext>
            </a:extLst>
          </p:cNvPr>
          <p:cNvSpPr txBox="1"/>
          <p:nvPr/>
        </p:nvSpPr>
        <p:spPr>
          <a:xfrm>
            <a:off x="228183" y="492594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週間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0364E5A-72AF-4941-BBA3-94A791C7CC2E}"/>
              </a:ext>
            </a:extLst>
          </p:cNvPr>
          <p:cNvSpPr txBox="1"/>
          <p:nvPr/>
        </p:nvSpPr>
        <p:spPr>
          <a:xfrm>
            <a:off x="1644213" y="490551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しゅうかん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5DE8FB0C-0294-4E98-A8E6-8AB96A17FB40}"/>
              </a:ext>
            </a:extLst>
          </p:cNvPr>
          <p:cNvSpPr txBox="1"/>
          <p:nvPr/>
        </p:nvSpPr>
        <p:spPr>
          <a:xfrm>
            <a:off x="4312224" y="4746439"/>
            <a:ext cx="3565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マイ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68">
            <a:off x="74440" y="1984969"/>
            <a:ext cx="4735562" cy="1541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æ¯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5F073BB-AE16-4A16-A5D7-E9DCC78A9B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58" y="455624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384D5FB-703F-4040-B60C-DE6E8E66E996}"/>
              </a:ext>
            </a:extLst>
          </p:cNvPr>
          <p:cNvSpPr txBox="1"/>
          <p:nvPr/>
        </p:nvSpPr>
        <p:spPr>
          <a:xfrm>
            <a:off x="1961370" y="1820487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EE57616-D70F-4261-9A6B-D7B59D9A9830}"/>
              </a:ext>
            </a:extLst>
          </p:cNvPr>
          <p:cNvSpPr txBox="1"/>
          <p:nvPr/>
        </p:nvSpPr>
        <p:spPr>
          <a:xfrm>
            <a:off x="3720350" y="1820487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まいにち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A649BC9-6AC7-4B0B-A83A-DA4A7A663FE7}"/>
              </a:ext>
            </a:extLst>
          </p:cNvPr>
          <p:cNvSpPr txBox="1"/>
          <p:nvPr/>
        </p:nvSpPr>
        <p:spPr>
          <a:xfrm>
            <a:off x="6614204" y="1588474"/>
            <a:ext cx="203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3CA77B-0FC8-4F8D-BB13-8C79356B2BF9}"/>
              </a:ext>
            </a:extLst>
          </p:cNvPr>
          <p:cNvSpPr txBox="1"/>
          <p:nvPr/>
        </p:nvSpPr>
        <p:spPr>
          <a:xfrm>
            <a:off x="1896792" y="3036623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毎週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5EF3779-388F-411D-8873-5E7F94195D3E}"/>
              </a:ext>
            </a:extLst>
          </p:cNvPr>
          <p:cNvSpPr txBox="1"/>
          <p:nvPr/>
        </p:nvSpPr>
        <p:spPr>
          <a:xfrm>
            <a:off x="3655772" y="3036623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まいしゅう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10C3ACB-466C-431D-991D-29443528526B}"/>
              </a:ext>
            </a:extLst>
          </p:cNvPr>
          <p:cNvSpPr txBox="1"/>
          <p:nvPr/>
        </p:nvSpPr>
        <p:spPr>
          <a:xfrm>
            <a:off x="6559753" y="2797792"/>
            <a:ext cx="356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D8179B-EF60-4D98-A911-F916B28ACC1B}"/>
              </a:ext>
            </a:extLst>
          </p:cNvPr>
          <p:cNvSpPr txBox="1"/>
          <p:nvPr/>
        </p:nvSpPr>
        <p:spPr>
          <a:xfrm>
            <a:off x="1956204" y="4087926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46CCB79-E13F-49D0-A0A5-EC4870ED4547}"/>
              </a:ext>
            </a:extLst>
          </p:cNvPr>
          <p:cNvSpPr txBox="1"/>
          <p:nvPr/>
        </p:nvSpPr>
        <p:spPr>
          <a:xfrm>
            <a:off x="3715184" y="4087926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まいつき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7D83617-7126-4908-A687-986EE6F9CEBD}"/>
              </a:ext>
            </a:extLst>
          </p:cNvPr>
          <p:cNvSpPr txBox="1"/>
          <p:nvPr/>
        </p:nvSpPr>
        <p:spPr>
          <a:xfrm>
            <a:off x="6554752" y="3866385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11A0354-A4CC-4A18-9647-8397CB6AA716}"/>
              </a:ext>
            </a:extLst>
          </p:cNvPr>
          <p:cNvSpPr txBox="1"/>
          <p:nvPr/>
        </p:nvSpPr>
        <p:spPr>
          <a:xfrm>
            <a:off x="1922137" y="5097798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毎年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04A3B40-DFC0-4812-BA42-583A2ABED8C6}"/>
              </a:ext>
            </a:extLst>
          </p:cNvPr>
          <p:cNvSpPr txBox="1"/>
          <p:nvPr/>
        </p:nvSpPr>
        <p:spPr>
          <a:xfrm>
            <a:off x="3669174" y="5113990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まいとし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51CFBD29-672B-44E2-A294-4241949A7F98}"/>
              </a:ext>
            </a:extLst>
          </p:cNvPr>
          <p:cNvSpPr txBox="1"/>
          <p:nvPr/>
        </p:nvSpPr>
        <p:spPr>
          <a:xfrm>
            <a:off x="6614204" y="4900799"/>
            <a:ext cx="2757268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78233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809241" y="1376321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-65954" y="146234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098" name="Picture 2" descr="å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374BB32-3EA0-4AC9-B35E-5AACEE1026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0" y="299644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1BCBD618-5B51-4E22-AF00-D5ACE1154AB6}"/>
              </a:ext>
            </a:extLst>
          </p:cNvPr>
          <p:cNvSpPr txBox="1"/>
          <p:nvPr/>
        </p:nvSpPr>
        <p:spPr>
          <a:xfrm>
            <a:off x="610459" y="4215335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午前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A9422E9-8F9E-4C48-B0CD-25E7909D039C}"/>
              </a:ext>
            </a:extLst>
          </p:cNvPr>
          <p:cNvSpPr txBox="1"/>
          <p:nvPr/>
        </p:nvSpPr>
        <p:spPr>
          <a:xfrm>
            <a:off x="2925490" y="4215335"/>
            <a:ext cx="2051671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ごぜん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FADDE130-5E55-4681-A85A-88A42848F7D9}"/>
              </a:ext>
            </a:extLst>
          </p:cNvPr>
          <p:cNvSpPr txBox="1"/>
          <p:nvPr/>
        </p:nvSpPr>
        <p:spPr>
          <a:xfrm>
            <a:off x="3514027" y="5052335"/>
            <a:ext cx="2837420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/>
              <a:t>am, </a:t>
            </a:r>
            <a:r>
              <a:rPr lang="vi-VN" altLang="ja-JP" sz="4000" b="1" dirty="0" err="1"/>
              <a:t>sáng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6601346" y="15948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67555" y="6232935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10173797" y="1357809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10464824" y="4951519"/>
            <a:ext cx="2167470" cy="149617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sau</a:t>
            </a:r>
          </a:p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うし・ろ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vi-VN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Phía sau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¾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E4EAAB37-F0EF-4BBB-B4E0-20F4EF2509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09" y="4110248"/>
            <a:ext cx="2568982" cy="25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2462">
            <a:off x="101587" y="1424525"/>
            <a:ext cx="5732637" cy="2210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午後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ごご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79" y="1698448"/>
            <a:ext cx="371359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うしろ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7212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26867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あと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ケン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み・ます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nhìn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95">
            <a:off x="8456448" y="1061654"/>
            <a:ext cx="3343917" cy="1287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226" y="3797927"/>
            <a:ext cx="539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</p:txBody>
      </p:sp>
      <p:pic>
        <p:nvPicPr>
          <p:cNvPr id="6146" name="Picture 2" descr="è¦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2B8AFEC-A399-418C-9917-84B4047F10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78" y="534605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6C3F24E-46CC-4030-B833-D9184818B751}"/>
              </a:ext>
            </a:extLst>
          </p:cNvPr>
          <p:cNvSpPr txBox="1"/>
          <p:nvPr/>
        </p:nvSpPr>
        <p:spPr>
          <a:xfrm>
            <a:off x="5483744" y="3541002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見学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0741B7AD-8481-4AC5-8850-969939C45961}"/>
              </a:ext>
            </a:extLst>
          </p:cNvPr>
          <p:cNvSpPr txBox="1"/>
          <p:nvPr/>
        </p:nvSpPr>
        <p:spPr>
          <a:xfrm>
            <a:off x="7242724" y="354100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けんがく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2172065-BA76-490B-83CF-06B073A2D609}"/>
              </a:ext>
            </a:extLst>
          </p:cNvPr>
          <p:cNvSpPr txBox="1"/>
          <p:nvPr/>
        </p:nvSpPr>
        <p:spPr>
          <a:xfrm>
            <a:off x="9802404" y="3337694"/>
            <a:ext cx="2037212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3200" b="1" dirty="0" err="1"/>
              <a:t>kiến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tập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54841A54-07C5-4F53-99BD-B7FD06B9F0F5}"/>
              </a:ext>
            </a:extLst>
          </p:cNvPr>
          <p:cNvSpPr txBox="1"/>
          <p:nvPr/>
        </p:nvSpPr>
        <p:spPr>
          <a:xfrm>
            <a:off x="5419166" y="475713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580AEBA3-01FF-45DD-9369-92CA3A77761D}"/>
              </a:ext>
            </a:extLst>
          </p:cNvPr>
          <p:cNvSpPr txBox="1"/>
          <p:nvPr/>
        </p:nvSpPr>
        <p:spPr>
          <a:xfrm>
            <a:off x="7178146" y="475713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みます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C67DFD2-E84A-48CC-A07F-2DE0F45C684D}"/>
              </a:ext>
            </a:extLst>
          </p:cNvPr>
          <p:cNvSpPr txBox="1"/>
          <p:nvPr/>
        </p:nvSpPr>
        <p:spPr>
          <a:xfrm>
            <a:off x="9635605" y="4506911"/>
            <a:ext cx="3565286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err="1"/>
              <a:t>nhìn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1150</TotalTime>
  <Words>605</Words>
  <Application>Microsoft Office PowerPoint</Application>
  <PresentationFormat>Widescreen</PresentationFormat>
  <Paragraphs>305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HGMaruGothicMPRO</vt:lpstr>
      <vt:lpstr>NtMotoyaKyotai</vt:lpstr>
      <vt:lpstr>Arial</vt:lpstr>
      <vt:lpstr>Arial Rounded MT Bold</vt:lpstr>
      <vt:lpstr>Calibri</vt:lpstr>
      <vt:lpstr>Tahoma</vt:lpstr>
      <vt:lpstr>Times New Roman</vt:lpstr>
      <vt:lpstr>Trebuchet MS</vt:lpstr>
      <vt:lpstr>Wingdings 3</vt:lpstr>
      <vt:lpstr>Mặt kim cương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Mai Jang</cp:lastModifiedBy>
  <cp:revision>73</cp:revision>
  <dcterms:created xsi:type="dcterms:W3CDTF">2014-08-29T19:08:59Z</dcterms:created>
  <dcterms:modified xsi:type="dcterms:W3CDTF">2022-10-05T00:49:13Z</dcterms:modified>
</cp:coreProperties>
</file>