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ikitha05@gmail.com" TargetMode="External"/><Relationship Id="rId2" Type="http://schemas.openxmlformats.org/officeDocument/2006/relationships/hyperlink" Target="https://www.kaggle.com/datasets/ertugrulesol/online-retail-data?utm_source=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jangala-likith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456256"/>
            <a:ext cx="7543800" cy="1434428"/>
          </a:xfrm>
        </p:spPr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E-Commerce Retail Analysis using </a:t>
            </a:r>
            <a:r>
              <a:rPr sz="4000" b="1" dirty="0" err="1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PySpark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434428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Source: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hlinkClick r:id="rId2"/>
              </a:rPr>
              <a:t>https://www.kaggle.com/datasets/ertugrulesol/online-retail-data?utm_source=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Email: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hlinkClick r:id="rId3"/>
              </a:rPr>
              <a:t>jlikitha05@gmail.com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Linkedin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hlinkClick r:id="rId4"/>
              </a:rPr>
              <a:t>https://www.linkedin.com/in/jangala-likitha/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 err="1">
                <a:latin typeface="Aptos" panose="020B0004020202020204" pitchFamily="34" charset="0"/>
              </a:rPr>
              <a:t>PySpark</a:t>
            </a:r>
            <a:r>
              <a:rPr sz="2800" dirty="0">
                <a:latin typeface="Aptos" panose="020B0004020202020204" pitchFamily="34" charset="0"/>
              </a:rPr>
              <a:t> analysis provided insights into customers, sales, and operations.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Mid-aged customers &amp; Electronics dominate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High satisfaction</a:t>
            </a:r>
            <a:r>
              <a:rPr lang="en-US" sz="2800" dirty="0">
                <a:latin typeface="Aptos" panose="020B0004020202020204" pitchFamily="34" charset="0"/>
              </a:rPr>
              <a:t>, </a:t>
            </a:r>
            <a:r>
              <a:rPr sz="2800" dirty="0">
                <a:latin typeface="Aptos" panose="020B0004020202020204" pitchFamily="34" charset="0"/>
              </a:rPr>
              <a:t>Actionable recommendations can boost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Synthetic dataset (1,000 transactions)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Fields: </a:t>
            </a:r>
            <a:r>
              <a:rPr sz="2800" dirty="0" err="1">
                <a:latin typeface="Aptos" panose="020B0004020202020204" pitchFamily="34" charset="0"/>
              </a:rPr>
              <a:t>customer_id</a:t>
            </a:r>
            <a:r>
              <a:rPr sz="2800" dirty="0">
                <a:latin typeface="Aptos" panose="020B0004020202020204" pitchFamily="34" charset="0"/>
              </a:rPr>
              <a:t>, </a:t>
            </a:r>
            <a:r>
              <a:rPr sz="2800" dirty="0" err="1">
                <a:latin typeface="Aptos" panose="020B0004020202020204" pitchFamily="34" charset="0"/>
              </a:rPr>
              <a:t>order_date</a:t>
            </a:r>
            <a:r>
              <a:rPr sz="2800" dirty="0">
                <a:latin typeface="Aptos" panose="020B0004020202020204" pitchFamily="34" charset="0"/>
              </a:rPr>
              <a:t>, product details, category, price, quantity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Demographics: gender, 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Transaction info: </a:t>
            </a:r>
            <a:r>
              <a:rPr sz="2800" dirty="0" err="1">
                <a:latin typeface="Aptos" panose="020B0004020202020204" pitchFamily="34" charset="0"/>
              </a:rPr>
              <a:t>payment_method</a:t>
            </a:r>
            <a:r>
              <a:rPr sz="2800" dirty="0">
                <a:latin typeface="Aptos" panose="020B0004020202020204" pitchFamily="34" charset="0"/>
              </a:rPr>
              <a:t>, city, </a:t>
            </a:r>
            <a:r>
              <a:rPr sz="2800" dirty="0" err="1">
                <a:latin typeface="Aptos" panose="020B0004020202020204" pitchFamily="34" charset="0"/>
              </a:rPr>
              <a:t>review_score</a:t>
            </a:r>
            <a:endParaRPr sz="2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Clean structure, no missing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Operations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Data Cleaning &amp;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Feature Engineering (</a:t>
            </a:r>
            <a:r>
              <a:rPr lang="en-US" sz="2800" dirty="0" err="1">
                <a:latin typeface="Aptos" panose="020B0004020202020204" pitchFamily="34" charset="0"/>
              </a:rPr>
              <a:t>order_value</a:t>
            </a:r>
            <a:r>
              <a:rPr lang="en-US" sz="2800" dirty="0">
                <a:latin typeface="Aptos" panose="020B00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Descriptive Analytics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Visualizations (bar, pie, histogram, line, donut)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Relationship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1450757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Analyses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Aptos" panose="020B0004020202020204" pitchFamily="34" charset="0"/>
              </a:rPr>
              <a:t>Age &amp; Gender-based Sales Analysis → Shows which demographics </a:t>
            </a:r>
            <a:r>
              <a:rPr lang="en-US" dirty="0">
                <a:latin typeface="Aptos" panose="020B0004020202020204" pitchFamily="34" charset="0"/>
              </a:rPr>
              <a:t>   </a:t>
            </a:r>
            <a:r>
              <a:rPr dirty="0">
                <a:latin typeface="Aptos" panose="020B0004020202020204" pitchFamily="34" charset="0"/>
              </a:rPr>
              <a:t>drive revenue.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Aptos" panose="020B0004020202020204" pitchFamily="34" charset="0"/>
              </a:rPr>
              <a:t>Day-of-week Purchase Activity → Identifies peak shopping days.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Aptos" panose="020B0004020202020204" pitchFamily="34" charset="0"/>
              </a:rPr>
              <a:t>Average Order Value (AOV) → Tracks customer spending capacity.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err="1">
                <a:latin typeface="Aptos" panose="020B0004020202020204" pitchFamily="34" charset="0"/>
              </a:rPr>
              <a:t>Top</a:t>
            </a:r>
            <a:r>
              <a:rPr lang="en-US" dirty="0" err="1">
                <a:latin typeface="Aptos" panose="020B0004020202020204" pitchFamily="34" charset="0"/>
              </a:rPr>
              <a:t>Review</a:t>
            </a:r>
            <a:r>
              <a:rPr lang="en-US" dirty="0">
                <a:latin typeface="Aptos" panose="020B0004020202020204" pitchFamily="34" charset="0"/>
              </a:rPr>
              <a:t> Score Distribution → Measures satisfaction.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Payment Preferences → Highlights preferred methods.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Top Cities by Revenue → Reveals sales hotspots.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Category vs. Revenue Comparison → High-volume vs. high-value products.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Aptos" panose="020B0004020202020204" pitchFamily="34" charset="0"/>
              </a:rPr>
              <a:t> Products &amp; Categories → Finds best-selling and profitable items.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Mid-aged (30–49) = highest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Younger adults shop more but spend less.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Males → Electronics, Females → Fashion/Home.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Metro cities show higher loyalty.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Weekends = peak shopping.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AOV ≈ ₹300.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Holiday season (Dec–Jan) spikes.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Flash sales can improve mid-week demand.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Products &amp;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Electronics = 40–50%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Fashion/Books = high volume, low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70%+ reviews = 4–5 stars.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Negative reviews = delivery/logistics issues.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Payments &amp;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Credit Cards most used.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COD ~25%, common in Tier-2/3 cities.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Wallets moderate adoption.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Top cities: New </a:t>
            </a:r>
            <a:r>
              <a:rPr sz="2800" dirty="0" err="1">
                <a:latin typeface="Aptos" panose="020B0004020202020204" pitchFamily="34" charset="0"/>
              </a:rPr>
              <a:t>Oliviaberg</a:t>
            </a:r>
            <a:r>
              <a:rPr sz="2800" dirty="0">
                <a:latin typeface="Aptos" panose="020B0004020202020204" pitchFamily="34" charset="0"/>
              </a:rPr>
              <a:t>, </a:t>
            </a:r>
            <a:r>
              <a:rPr sz="2800" dirty="0" err="1">
                <a:latin typeface="Aptos" panose="020B0004020202020204" pitchFamily="34" charset="0"/>
              </a:rPr>
              <a:t>Elizabethmouth</a:t>
            </a:r>
            <a:r>
              <a:rPr sz="2800" dirty="0">
                <a:latin typeface="Aptos" panose="020B00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Personalize marketing by age &amp; gender.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Introduce mid-week flash sales.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Bundle products to increase AOV.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Encourage digital payments with offers.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Improve delivery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2800" dirty="0">
                <a:latin typeface="Aptos" panose="020B0004020202020204" pitchFamily="34" charset="0"/>
              </a:rPr>
              <a:t>Stock electronics &amp; festive items in advance.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413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Retrospect</vt:lpstr>
      <vt:lpstr>E-Commerce Retail Analysis using PySpark</vt:lpstr>
      <vt:lpstr>Dataset Description</vt:lpstr>
      <vt:lpstr>Operations Performed</vt:lpstr>
      <vt:lpstr>Analyses Performed</vt:lpstr>
      <vt:lpstr>Key Insights – Customers</vt:lpstr>
      <vt:lpstr>Key Insights – Sales Trends</vt:lpstr>
      <vt:lpstr>Key Insights – Products &amp; Reviews</vt:lpstr>
      <vt:lpstr>Key Insights – Payments &amp; Geography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JANGALA LIKITHA</cp:lastModifiedBy>
  <cp:revision>15</cp:revision>
  <dcterms:created xsi:type="dcterms:W3CDTF">2013-01-27T09:14:16Z</dcterms:created>
  <dcterms:modified xsi:type="dcterms:W3CDTF">2025-10-04T07:26:59Z</dcterms:modified>
  <cp:category/>
</cp:coreProperties>
</file>