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551" r:id="rId5"/>
    <p:sldId id="543" r:id="rId6"/>
    <p:sldId id="541" r:id="rId7"/>
    <p:sldId id="544" r:id="rId8"/>
    <p:sldId id="553" r:id="rId9"/>
    <p:sldId id="554" r:id="rId10"/>
    <p:sldId id="571" r:id="rId11"/>
    <p:sldId id="556" r:id="rId12"/>
    <p:sldId id="552" r:id="rId13"/>
    <p:sldId id="555" r:id="rId14"/>
    <p:sldId id="557" r:id="rId15"/>
    <p:sldId id="559" r:id="rId16"/>
    <p:sldId id="560" r:id="rId17"/>
    <p:sldId id="561" r:id="rId18"/>
    <p:sldId id="564" r:id="rId19"/>
    <p:sldId id="563" r:id="rId20"/>
    <p:sldId id="562" r:id="rId21"/>
    <p:sldId id="565" r:id="rId22"/>
    <p:sldId id="570" r:id="rId23"/>
    <p:sldId id="568" r:id="rId24"/>
    <p:sldId id="569" r:id="rId25"/>
    <p:sldId id="566" r:id="rId26"/>
    <p:sldId id="567" r:id="rId27"/>
    <p:sldId id="548"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2C"/>
    <a:srgbClr val="FEF8F2"/>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04E78-9BC7-AC99-2FEA-A056106E7B0E}" v="428" dt="2024-05-03T05:02:40.383"/>
    <p1510:client id="{AED99548-4370-BE80-51B4-11B62EEB6357}" v="801" dt="2024-05-03T05:08:59.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76"/>
        <p:guide pos="383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5/2/2024</a:t>
            </a:fld>
            <a:endParaRPr lang="en-US"/>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Freeform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Freeform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35" name="Straight Connector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a:t>ADD TITLE HERE</a:t>
            </a:r>
          </a:p>
        </p:txBody>
      </p:sp>
      <p:sp>
        <p:nvSpPr>
          <p:cNvPr id="16" name="Text Placeholder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 HERE</a:t>
            </a:r>
          </a:p>
        </p:txBody>
      </p:sp>
      <p:sp>
        <p:nvSpPr>
          <p:cNvPr id="17" name="Text Placeholder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8" name="Text Placeholder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 HERE</a:t>
            </a:r>
          </a:p>
        </p:txBody>
      </p:sp>
      <p:sp>
        <p:nvSpPr>
          <p:cNvPr id="19" name="Text Placeholder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0" name="Text Placeholder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 HERE</a:t>
            </a:r>
          </a:p>
        </p:txBody>
      </p:sp>
      <p:sp>
        <p:nvSpPr>
          <p:cNvPr id="21" name="Text Placeholder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2" name="Text Placeholder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 HERE</a:t>
            </a:r>
          </a:p>
        </p:txBody>
      </p:sp>
      <p:sp>
        <p:nvSpPr>
          <p:cNvPr id="23" name="Text Placeholder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4" name="Text Placeholder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 HERE</a:t>
            </a:r>
          </a:p>
        </p:txBody>
      </p:sp>
      <p:sp>
        <p:nvSpPr>
          <p:cNvPr id="25" name="Text Placeholder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6" name="Text Placeholder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SUBTITLE HERE</a:t>
            </a:r>
          </a:p>
        </p:txBody>
      </p:sp>
      <p:sp>
        <p:nvSpPr>
          <p:cNvPr id="27" name="Text Placeholder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6" name="Rectangle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Freeform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reeform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Freeform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 name="Group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Freeform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Freeform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Freeform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8" name="Title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a:normAutofit/>
          </a:bodyPr>
          <a:lstStyle>
            <a:lvl1pPr>
              <a:defRPr sz="4800"/>
            </a:lvl1pPr>
          </a:lstStyle>
          <a:p>
            <a:r>
              <a:rPr lang="en-US"/>
              <a:t>ADD TITLE HERE</a:t>
            </a:r>
          </a:p>
        </p:txBody>
      </p:sp>
      <p:sp>
        <p:nvSpPr>
          <p:cNvPr id="50" name="Picture Placeholder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a:normAutofit/>
          </a:bodyPr>
          <a:lstStyle>
            <a:lvl1pPr marL="0" indent="0" algn="ctr">
              <a:buNone/>
              <a:defRPr sz="1600"/>
            </a:lvl1pPr>
          </a:lstStyle>
          <a:p>
            <a:r>
              <a:rPr lang="en-US"/>
              <a:t>Click icon to add picture</a:t>
            </a:r>
          </a:p>
        </p:txBody>
      </p:sp>
      <p:sp>
        <p:nvSpPr>
          <p:cNvPr id="39" name="Text Placeholder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0" name="Text Placeholder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1" name="Picture Placeholder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a:normAutofit/>
          </a:bodyPr>
          <a:lstStyle>
            <a:lvl1pPr marL="0" indent="0" algn="ctr">
              <a:buNone/>
              <a:defRPr sz="1600"/>
            </a:lvl1pPr>
          </a:lstStyle>
          <a:p>
            <a:r>
              <a:rPr lang="en-US"/>
              <a:t>Click icon to add picture</a:t>
            </a:r>
          </a:p>
        </p:txBody>
      </p:sp>
      <p:sp>
        <p:nvSpPr>
          <p:cNvPr id="41" name="Text Placeholder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2" name="Text Placeholder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2" name="Picture Placeholder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a:normAutofit/>
          </a:bodyPr>
          <a:lstStyle>
            <a:lvl1pPr marL="0" indent="0" algn="ctr">
              <a:buNone/>
              <a:defRPr sz="1600"/>
            </a:lvl1pPr>
          </a:lstStyle>
          <a:p>
            <a:r>
              <a:rPr lang="en-US"/>
              <a:t>Click icon to add picture</a:t>
            </a:r>
          </a:p>
        </p:txBody>
      </p:sp>
      <p:sp>
        <p:nvSpPr>
          <p:cNvPr id="43" name="Text Placeholder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4" name="Text Placeholder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3" name="Picture Placeholder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a:normAutofit/>
          </a:bodyPr>
          <a:lstStyle>
            <a:lvl1pPr marL="0" indent="0" algn="ctr">
              <a:buNone/>
              <a:defRPr sz="1600"/>
            </a:lvl1pPr>
          </a:lstStyle>
          <a:p>
            <a:r>
              <a:rPr lang="en-US"/>
              <a:t>Click icon to add picture</a:t>
            </a:r>
          </a:p>
        </p:txBody>
      </p:sp>
      <p:sp>
        <p:nvSpPr>
          <p:cNvPr id="45" name="Text Placeholder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6" name="Text Placeholder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4" name="Picture Placeholder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a:normAutofit/>
          </a:bodyPr>
          <a:lstStyle>
            <a:lvl1pPr marL="0" indent="0" algn="ctr">
              <a:buNone/>
              <a:defRPr sz="1600"/>
            </a:lvl1pPr>
          </a:lstStyle>
          <a:p>
            <a:r>
              <a:rPr lang="en-US"/>
              <a:t>Click icon to add picture</a:t>
            </a:r>
          </a:p>
        </p:txBody>
      </p:sp>
      <p:sp>
        <p:nvSpPr>
          <p:cNvPr id="47" name="Text Placeholder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8" name="Text Placeholder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1854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5" name="Rectangle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anchor="t"/>
          <a:lstStyle>
            <a:lvl1pPr algn="l">
              <a:lnSpc>
                <a:spcPts val="6000"/>
              </a:lnSpc>
              <a:spcAft>
                <a:spcPts val="0"/>
              </a:spcAft>
              <a:defRPr spc="100" baseline="0"/>
            </a:lvl1pPr>
          </a:lstStyle>
          <a:p>
            <a:r>
              <a:rPr lang="en-US"/>
              <a:t>Add title here</a:t>
            </a:r>
          </a:p>
        </p:txBody>
      </p:sp>
      <p:sp>
        <p:nvSpPr>
          <p:cNvPr id="17" name="Text Placeholder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SUBTITLE</a:t>
            </a:r>
          </a:p>
        </p:txBody>
      </p:sp>
      <p:sp>
        <p:nvSpPr>
          <p:cNvPr id="18" name="Text Placeholder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3" name="Text Placeholder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TITLE</a:t>
            </a:r>
          </a:p>
        </p:txBody>
      </p:sp>
      <p:sp>
        <p:nvSpPr>
          <p:cNvPr id="24" name="Text Placeholder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19" name="Text Placeholder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TITLE</a:t>
            </a:r>
          </a:p>
        </p:txBody>
      </p:sp>
      <p:sp>
        <p:nvSpPr>
          <p:cNvPr id="20" name="Text Placeholder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5" name="Text Placeholder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TITLE</a:t>
            </a:r>
          </a:p>
        </p:txBody>
      </p:sp>
      <p:sp>
        <p:nvSpPr>
          <p:cNvPr id="26" name="Text Placeholder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7" name="Text Placeholder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TITLE</a:t>
            </a:r>
          </a:p>
        </p:txBody>
      </p:sp>
      <p:sp>
        <p:nvSpPr>
          <p:cNvPr id="28" name="Text Placeholder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9" name="Text Placeholder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TITLE</a:t>
            </a:r>
          </a:p>
        </p:txBody>
      </p:sp>
      <p:sp>
        <p:nvSpPr>
          <p:cNvPr id="30" name="Text Placeholder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1" name="Text Placeholder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TITLE</a:t>
            </a:r>
          </a:p>
        </p:txBody>
      </p:sp>
      <p:sp>
        <p:nvSpPr>
          <p:cNvPr id="32" name="Text Placeholder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3" name="Text Placeholder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TITLE</a:t>
            </a:r>
          </a:p>
        </p:txBody>
      </p:sp>
      <p:sp>
        <p:nvSpPr>
          <p:cNvPr id="34" name="Text Placeholder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843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ategori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Freeform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reeform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Freeform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reeform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 name="Group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Freeform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Freeform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5" name="Title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anchor="b"/>
          <a:lstStyle>
            <a:lvl1pPr algn="l">
              <a:lnSpc>
                <a:spcPts val="6000"/>
              </a:lnSpc>
              <a:spcAft>
                <a:spcPts val="0"/>
              </a:spcAft>
              <a:defRPr cap="all" baseline="0"/>
            </a:lvl1pPr>
          </a:lstStyle>
          <a:p>
            <a:r>
              <a:rPr lang="en-US"/>
              <a:t>ADD TITLE HERE</a:t>
            </a:r>
          </a:p>
        </p:txBody>
      </p:sp>
      <p:sp>
        <p:nvSpPr>
          <p:cNvPr id="37" name="Text Placeholder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a:t>1</a:t>
            </a:r>
          </a:p>
        </p:txBody>
      </p:sp>
      <p:sp>
        <p:nvSpPr>
          <p:cNvPr id="43" name="Text Placeholder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4" name="Text Placeholder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8" name="Text Placeholder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a:t>2</a:t>
            </a:r>
          </a:p>
        </p:txBody>
      </p:sp>
      <p:sp>
        <p:nvSpPr>
          <p:cNvPr id="45" name="Text Placeholder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6" name="Text Placeholder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9" name="Text Placeholder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a:t>3</a:t>
            </a:r>
          </a:p>
        </p:txBody>
      </p:sp>
      <p:sp>
        <p:nvSpPr>
          <p:cNvPr id="47" name="Text Placeholder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48" name="Text Placeholder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0" name="Text Placeholder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a:t>4</a:t>
            </a:r>
          </a:p>
        </p:txBody>
      </p:sp>
      <p:sp>
        <p:nvSpPr>
          <p:cNvPr id="49" name="Text Placeholder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50" name="Text Placeholder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1" name="Text Placeholder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a:t>5</a:t>
            </a:r>
          </a:p>
        </p:txBody>
      </p:sp>
      <p:sp>
        <p:nvSpPr>
          <p:cNvPr id="53" name="Text Placeholder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54" name="Text Placeholder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42" name="Text Placeholder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a:t>6</a:t>
            </a:r>
          </a:p>
        </p:txBody>
      </p:sp>
      <p:sp>
        <p:nvSpPr>
          <p:cNvPr id="55" name="Text Placeholder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56" name="Text Placeholder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33329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meli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6" name="Rectangle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Freeform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Freeform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Freeform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Freeform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24" name="Title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a:lstStyle>
            <a:lvl1pPr>
              <a:defRPr/>
            </a:lvl1pPr>
          </a:lstStyle>
          <a:p>
            <a:r>
              <a:rPr lang="en-US"/>
              <a:t>ADD TITLE HERE</a:t>
            </a:r>
          </a:p>
        </p:txBody>
      </p:sp>
      <p:sp>
        <p:nvSpPr>
          <p:cNvPr id="25" name="Text Placeholder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6" name="Text Placeholder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3" name="Text Placeholder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4" name="Text Placeholder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6" name="Text Placeholder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1" name="Text Placeholder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2" name="Text Placeholder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7" name="Text Placeholder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8" name="Text Placeholder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9" name="Text Placeholder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60" name="Text Placeholder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61" name="Text Placeholder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62" name="Text Placeholder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63" name="Text Placeholder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64" name="Text Placeholder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65" name="Text Placeholder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333652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Ma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Freeform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 name="Freeform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 name="Freeform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 name="Freeform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 name="Freeform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 name="Freeform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 name="Freeform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 name="Freeform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 name="Freeform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 name="Freeform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 name="Freeform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 name="Freeform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 name="Freeform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 name="Freeform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 name="Freeform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 name="Freeform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 name="Freeform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 name="Freeform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 name="Freeform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 name="Freeform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 name="Freeform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 name="Freeform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 name="Freeform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 name="Freeform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 name="Freeform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 name="Freeform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 name="Freeform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 name="Freeform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 name="Freeform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 name="Freeform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 name="Freeform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 name="Freeform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 name="Freeform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 name="Freeform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 name="Freeform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 name="Freeform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 name="Freeform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 name="Freeform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 name="Freeform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 name="Freeform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 name="Freeform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 name="Freeform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 name="Freeform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 name="Freeform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 name="Freeform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 name="Freeform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 name="Freeform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 name="Freeform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 name="Freeform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 name="Freeform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 name="Freeform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 name="Freeform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 name="Freeform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 name="Freeform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 name="Freeform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 name="Freeform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6" name="Freeform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7" name="Freeform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8" name="Freeform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9" name="Freeform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0" name="Freeform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1" name="Freeform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2" name="Freeform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3" name="Freeform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4" name="Freeform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5" name="Freeform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6" name="Freeform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7" name="Freeform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8" name="Freeform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99" name="Freeform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0" name="Rectangle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101" name="Freeform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2" name="Freeform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3" name="Freeform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4" name="Freeform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5" name="Freeform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6" name="Freeform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7" name="Freeform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8" name="Freeform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09" name="Freeform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0" name="Freeform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1" name="Freeform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2" name="Freeform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3" name="Freeform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4" name="Freeform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5" name="Freeform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6" name="Freeform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7" name="Freeform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8" name="Freeform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19" name="Freeform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0" name="Freeform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1" name="Freeform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2" name="Freeform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3" name="Freeform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4" name="Freeform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5" name="Freeform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6" name="Freeform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7" name="Freeform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8" name="Freeform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29" name="Freeform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0" name="Freeform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1" name="Freeform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2" name="Freeform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3" name="Freeform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4" name="Freeform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5" name="Freeform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6" name="Rectangle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137" name="Freeform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8" name="Freeform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39" name="Freeform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0" name="Freeform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1" name="Freeform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2" name="Freeform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3" name="Freeform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4" name="Freeform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5" name="Freeform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6" name="Freeform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7" name="Freeform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8" name="Freeform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49" name="Freeform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0" name="Freeform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1" name="Freeform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2" name="Freeform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3" name="Freeform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4" name="Freeform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5" name="Freeform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6" name="Freeform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7" name="Freeform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8" name="Freeform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59" name="Freeform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0" name="Freeform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1" name="Freeform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2" name="Freeform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3" name="Freeform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4" name="Freeform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5" name="Freeform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6" name="Freeform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7" name="Freeform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8" name="Freeform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69" name="Freeform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0" name="Freeform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1" name="Freeform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2" name="Freeform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3" name="Freeform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4" name="Freeform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5" name="Freeform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6" name="Freeform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7" name="Freeform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8" name="Freeform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79" name="Freeform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0" name="Freeform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1" name="Freeform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2" name="Freeform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3" name="Freeform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4" name="Freeform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5" name="Freeform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6" name="Freeform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7" name="Freeform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8" name="Freeform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89" name="Freeform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0" name="Freeform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1" name="Freeform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2" name="Freeform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3" name="Freeform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4" name="Freeform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5" name="Freeform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6" name="Freeform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7" name="Freeform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8" name="Freeform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199" name="Freeform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0" name="Freeform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1" name="Freeform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2" name="Freeform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3" name="Freeform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4" name="Freeform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5" name="Freeform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6" name="Freeform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7" name="Freeform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8" name="Freeform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09" name="Freeform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0" name="Freeform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1" name="Freeform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2" name="Freeform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3" name="Freeform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4" name="Freeform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5" name="Freeform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6" name="Freeform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7" name="Freeform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8" name="Freeform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19" name="Freeform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0" name="Freeform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1" name="Freeform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2" name="Freeform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3" name="Freeform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4" name="Freeform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5" name="Freeform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6" name="Freeform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7" name="Freeform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8" name="Freeform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29" name="Freeform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0" name="Freeform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1" name="Freeform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2" name="Freeform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3" name="Freeform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4" name="Freeform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5" name="Freeform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6" name="Freeform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7" name="Freeform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8" name="Freeform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39" name="Freeform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0" name="Freeform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1" name="Freeform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2" name="Freeform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3" name="Freeform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4" name="Freeform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5" name="Freeform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6" name="Freeform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7" name="Freeform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8" name="Freeform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49" name="Freeform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0" name="Freeform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1" name="Freeform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2" name="Freeform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3" name="Freeform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4" name="Freeform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5" name="Freeform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6" name="Freeform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7" name="Freeform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8" name="Freeform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59" name="Freeform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0" name="Freeform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1" name="Freeform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2" name="Freeform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3" name="Freeform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4" name="Freeform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5" name="Freeform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6" name="Freeform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7" name="Freeform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8" name="Freeform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69" name="Freeform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0" name="Freeform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1" name="Freeform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2" name="Freeform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3" name="Freeform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4" name="Freeform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5" name="Freeform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6" name="Freeform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7" name="Freeform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8" name="Freeform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79" name="Freeform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0" name="Freeform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1" name="Freeform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2" name="Freeform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3" name="Freeform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4" name="Freeform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5" name="Freeform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6" name="Freeform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7" name="Freeform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8" name="Freeform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89" name="Freeform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0" name="Freeform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1" name="Freeform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2" name="Freeform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3" name="Freeform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4" name="Freeform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5" name="Freeform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6" name="Freeform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7" name="Freeform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8" name="Freeform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299" name="Freeform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0" name="Freeform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1" name="Freeform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2" name="Freeform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3" name="Freeform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4" name="Freeform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5" name="Freeform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6" name="Freeform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7" name="Freeform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8" name="Freeform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09" name="Freeform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0" name="Freeform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1" name="Freeform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2" name="Freeform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3" name="Freeform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4" name="Freeform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5" name="Freeform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6" name="Freeform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7" name="Freeform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8" name="Freeform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19" name="Freeform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0" name="Freeform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1" name="Freeform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2" name="Freeform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3" name="Freeform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4" name="Freeform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5" name="Freeform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6" name="Freeform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7" name="Freeform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8" name="Freeform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29" name="Freeform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0" name="Freeform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1" name="Freeform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2" name="Freeform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3" name="Freeform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4" name="Freeform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5" name="Freeform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6" name="Freeform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7" name="Freeform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8" name="Freeform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39" name="Freeform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0" name="Freeform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1" name="Freeform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2" name="Freeform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3" name="Freeform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4" name="Freeform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5" name="Freeform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6" name="Freeform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7" name="Freeform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8" name="Freeform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49" name="Freeform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0" name="Freeform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1" name="Freeform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2" name="Freeform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3" name="Freeform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4" name="Freeform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5" name="Freeform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6" name="Freeform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7" name="Freeform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8" name="Freeform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59" name="Freeform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0" name="Freeform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1" name="Freeform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2" name="Freeform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3" name="Freeform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4" name="Freeform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5" name="Freeform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6" name="Freeform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7" name="Freeform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8" name="Freeform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69" name="Freeform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0" name="Freeform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1" name="Freeform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2" name="Freeform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3" name="Freeform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4" name="Freeform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5" name="Freeform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6" name="Freeform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7" name="Freeform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8" name="Freeform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79" name="Freeform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0" name="Freeform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1" name="Freeform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2" name="Freeform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3" name="Freeform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4" name="Freeform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5" name="Freeform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6" name="Freeform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7" name="Freeform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8" name="Freeform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89" name="Freeform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0" name="Freeform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1" name="Freeform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2" name="Freeform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3" name="Freeform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4" name="Freeform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5" name="Freeform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6" name="Freeform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7" name="Freeform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8" name="Freeform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399" name="Freeform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0" name="Freeform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1" name="Freeform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2" name="Freeform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3" name="Freeform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4" name="Freeform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5" name="Freeform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6" name="Freeform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7" name="Freeform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8" name="Freeform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09" name="Freeform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0" name="Freeform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1" name="Freeform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2" name="Freeform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3" name="Freeform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4" name="Freeform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5" name="Freeform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6" name="Freeform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7" name="Freeform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8" name="Freeform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19" name="Freeform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0" name="Freeform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1" name="Rectangle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422" name="Freeform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3" name="Freeform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4" name="Freeform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5" name="Freeform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6" name="Freeform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7" name="Freeform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8" name="Freeform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29" name="Freeform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0" name="Freeform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1" name="Freeform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2" name="Freeform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3" name="Freeform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4" name="Freeform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5" name="Freeform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6" name="Freeform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7" name="Freeform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8" name="Freeform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39" name="Freeform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0" name="Freeform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1" name="Freeform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2" name="Freeform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3" name="Freeform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4" name="Freeform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5" name="Freeform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6" name="Freeform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7" name="Freeform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8" name="Freeform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49" name="Freeform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0" name="Freeform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1" name="Freeform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2" name="Freeform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3" name="Freeform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4" name="Freeform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5" name="Rectangle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456" name="Freeform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7" name="Freeform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8" name="Freeform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59" name="Freeform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0" name="Freeform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1" name="Freeform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2" name="Freeform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3" name="Freeform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4" name="Freeform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5" name="Freeform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6" name="Freeform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7" name="Freeform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8" name="Freeform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69" name="Freeform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0" name="Freeform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1" name="Freeform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2" name="Freeform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3" name="Freeform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4" name="Freeform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5" name="Freeform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6" name="Freeform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7" name="Freeform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8" name="Freeform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79" name="Freeform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0" name="Freeform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1" name="Freeform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2" name="Freeform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3" name="Freeform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4" name="Freeform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5" name="Freeform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6" name="Freeform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7" name="Freeform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8" name="Freeform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89" name="Freeform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0" name="Freeform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1" name="Freeform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2" name="Freeform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3" name="Freeform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4" name="Freeform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5" name="Freeform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6" name="Freeform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7" name="Freeform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8" name="Freeform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499" name="Freeform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0" name="Freeform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1" name="Freeform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2" name="Freeform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3" name="Freeform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4" name="Freeform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5" name="Freeform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6" name="Freeform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7" name="Freeform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8" name="Freeform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09" name="Freeform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0" name="Freeform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1" name="Freeform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2" name="Freeform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3" name="Freeform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4" name="Freeform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5" name="Freeform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6" name="Freeform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7" name="Freeform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8" name="Freeform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19" name="Freeform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0" name="Freeform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1" name="Freeform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2" name="Freeform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3" name="Freeform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4" name="Freeform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5" name="Freeform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6" name="Freeform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7" name="Freeform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8" name="Freeform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29" name="Freeform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0" name="Freeform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1" name="Freeform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2" name="Freeform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3" name="Freeform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4" name="Freeform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5" name="Freeform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6" name="Freeform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7" name="Freeform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8" name="Freeform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39" name="Freeform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0" name="Freeform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1" name="Freeform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2" name="Freeform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3" name="Freeform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4" name="Freeform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5" name="Freeform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6" name="Rectangle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a:p>
          </p:txBody>
        </p:sp>
        <p:sp>
          <p:nvSpPr>
            <p:cNvPr id="547" name="Freeform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8" name="Freeform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49" name="Freeform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0" name="Freeform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1" name="Freeform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2" name="Freeform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3" name="Freeform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4" name="Freeform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5" name="Freeform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6" name="Freeform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7" name="Freeform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8" name="Freeform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59" name="Freeform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0" name="Freeform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1" name="Freeform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2" name="Freeform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3" name="Freeform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4" name="Freeform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5" name="Freeform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6" name="Freeform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7" name="Freeform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8" name="Freeform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69" name="Freeform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0" name="Freeform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1" name="Freeform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2" name="Freeform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3" name="Freeform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4" name="Freeform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5" name="Freeform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6" name="Freeform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7" name="Freeform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8" name="Freeform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79" name="Freeform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0" name="Freeform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1" name="Freeform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2" name="Freeform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3" name="Freeform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4" name="Freeform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5" name="Freeform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6" name="Freeform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7" name="Freeform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8" name="Freeform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89" name="Freeform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0" name="Freeform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1" name="Freeform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2" name="Freeform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3" name="Freeform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4" name="Freeform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5" name="Freeform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6" name="Freeform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7" name="Freeform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8" name="Freeform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599" name="Freeform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0" name="Freeform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1" name="Freeform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2" name="Freeform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3" name="Freeform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4" name="Freeform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5" name="Freeform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6" name="Freeform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7" name="Freeform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8" name="Freeform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09" name="Freeform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0" name="Freeform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1" name="Freeform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2" name="Freeform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3" name="Freeform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4" name="Freeform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5" name="Freeform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6" name="Freeform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7" name="Freeform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8" name="Freeform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19" name="Freeform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0" name="Freeform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1" name="Freeform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2" name="Freeform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3" name="Freeform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4" name="Freeform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5" name="Freeform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6" name="Freeform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7" name="Freeform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8" name="Freeform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29" name="Freeform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0" name="Freeform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1" name="Freeform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2" name="Freeform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3" name="Freeform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4" name="Freeform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5" name="Freeform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6" name="Freeform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7" name="Freeform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8" name="Freeform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39" name="Freeform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0" name="Freeform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1" name="Freeform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2" name="Freeform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3" name="Freeform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4" name="Freeform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5" name="Freeform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6" name="Freeform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7" name="Freeform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8" name="Freeform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49" name="Freeform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0" name="Freeform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1" name="Freeform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2" name="Freeform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3" name="Freeform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4" name="Freeform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5" name="Freeform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6" name="Freeform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7" name="Freeform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8" name="Freeform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59" name="Freeform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0" name="Freeform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1" name="Freeform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2" name="Freeform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3" name="Freeform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4" name="Freeform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5" name="Freeform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6" name="Freeform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7" name="Freeform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8" name="Freeform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69" name="Freeform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0" name="Freeform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1" name="Freeform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2" name="Freeform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3" name="Freeform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4" name="Freeform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5" name="Freeform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6" name="Freeform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7" name="Freeform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8" name="Freeform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79" name="Freeform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0" name="Freeform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1" name="Freeform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2" name="Freeform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3" name="Freeform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4" name="Freeform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5" name="Freeform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6" name="Freeform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7" name="Freeform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8" name="Freeform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89" name="Freeform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0" name="Freeform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1" name="Freeform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2" name="Freeform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3" name="Freeform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4" name="Freeform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5" name="Freeform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6" name="Freeform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7" name="Freeform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8" name="Freeform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699" name="Freeform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0" name="Freeform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1" name="Freeform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2" name="Freeform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3" name="Freeform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4" name="Freeform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5" name="Freeform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6" name="Freeform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7" name="Freeform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8" name="Freeform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09" name="Freeform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0" name="Freeform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1" name="Freeform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2" name="Freeform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3" name="Freeform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4" name="Freeform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5" name="Freeform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6" name="Freeform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7" name="Freeform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8" name="Freeform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19" name="Freeform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0" name="Freeform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1" name="Freeform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2" name="Freeform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3" name="Freeform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4" name="Freeform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5" name="Freeform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6" name="Freeform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7" name="Freeform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8" name="Freeform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29" name="Freeform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0" name="Freeform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1" name="Freeform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2" name="Freeform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3" name="Freeform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4" name="Freeform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5" name="Freeform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6" name="Freeform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7" name="Freeform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8" name="Freeform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39" name="Freeform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0" name="Freeform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1" name="Freeform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2" name="Freeform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3" name="Freeform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4" name="Freeform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5" name="Freeform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6" name="Freeform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7" name="Freeform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8" name="Freeform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49" name="Freeform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0" name="Freeform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1" name="Freeform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2" name="Freeform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3" name="Freeform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4" name="Freeform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5" name="Freeform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6" name="Freeform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7" name="Freeform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8" name="Freeform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59" name="Freeform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0" name="Freeform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1" name="Freeform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2" name="Freeform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3" name="Freeform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4" name="Freeform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5" name="Freeform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6" name="Freeform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7" name="Freeform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8" name="Freeform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69" name="Freeform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0" name="Freeform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1" name="Freeform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2" name="Freeform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3" name="Freeform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4" name="Freeform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5" name="Freeform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6" name="Freeform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7" name="Freeform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8" name="Freeform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79" name="Freeform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0" name="Freeform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1" name="Freeform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2" name="Freeform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3" name="Freeform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4" name="Freeform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5" name="Freeform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6" name="Freeform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7" name="Freeform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8" name="Freeform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89" name="Freeform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0" name="Freeform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1" name="Freeform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2" name="Freeform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3" name="Freeform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4" name="Freeform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5" name="Freeform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6" name="Freeform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7" name="Freeform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8" name="Freeform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799" name="Freeform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0" name="Freeform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1" name="Freeform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2" name="Freeform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3" name="Freeform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4" name="Freeform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5" name="Freeform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6" name="Freeform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7" name="Freeform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8" name="Freeform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09" name="Freeform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0" name="Freeform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1" name="Freeform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2" name="Freeform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3" name="Freeform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4" name="Freeform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5" name="Freeform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6" name="Freeform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7" name="Freeform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8" name="Freeform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19" name="Freeform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0" name="Freeform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1" name="Freeform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2" name="Freeform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3" name="Freeform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4" name="Freeform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5" name="Freeform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6" name="Freeform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7" name="Freeform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8" name="Freeform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29" name="Freeform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0" name="Freeform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1" name="Freeform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2" name="Freeform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3" name="Freeform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4" name="Freeform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5" name="Freeform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6" name="Freeform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7" name="Freeform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8" name="Freeform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39" name="Freeform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0" name="Freeform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1" name="Freeform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2" name="Freeform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3" name="Freeform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4" name="Freeform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5" name="Freeform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6" name="Freeform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7" name="Freeform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8" name="Freeform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49" name="Freeform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0" name="Freeform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1" name="Freeform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sp>
          <p:nvSpPr>
            <p:cNvPr id="852" name="Freeform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a:p>
          </p:txBody>
        </p:sp>
      </p:grpSp>
      <p:grpSp>
        <p:nvGrpSpPr>
          <p:cNvPr id="853" name="Group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Freeform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5" name="Freeform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6" name="Freeform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7" name="Freeform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8" name="Group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Freeform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0" name="Freeform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1" name="Freeform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2" name="Freeform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79" name="Title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anchor="b"/>
          <a:lstStyle>
            <a:lvl1pPr algn="l">
              <a:lnSpc>
                <a:spcPts val="6000"/>
              </a:lnSpc>
              <a:spcAft>
                <a:spcPts val="0"/>
              </a:spcAft>
              <a:defRPr/>
            </a:lvl1pPr>
          </a:lstStyle>
          <a:p>
            <a:r>
              <a:rPr lang="en-US"/>
              <a:t>ADD TITLE HERE</a:t>
            </a:r>
          </a:p>
        </p:txBody>
      </p:sp>
      <p:sp>
        <p:nvSpPr>
          <p:cNvPr id="865" name="Text Placeholder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a:t>
            </a:r>
          </a:p>
        </p:txBody>
      </p:sp>
      <p:sp>
        <p:nvSpPr>
          <p:cNvPr id="866" name="Text Placeholder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867" name="Text Placeholder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868" name="Text Placeholder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869" name="Text Placeholder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870" name="Text Placeholder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871" name="Text Placeholder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872" name="Text Placeholder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873" name="Text Placeholder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874" name="Text Placeholder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875" name="Text Placeholder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876" name="Text Placeholder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877" name="Text Placeholder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a:t>
            </a:r>
          </a:p>
        </p:txBody>
      </p:sp>
      <p:sp>
        <p:nvSpPr>
          <p:cNvPr id="878" name="Text Placeholder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13531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level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anchor="t"/>
          <a:lstStyle>
            <a:lvl1pPr algn="l">
              <a:lnSpc>
                <a:spcPct val="100000"/>
              </a:lnSpc>
              <a:spcAft>
                <a:spcPts val="0"/>
              </a:spcAft>
              <a:defRPr/>
            </a:lvl1pPr>
          </a:lstStyle>
          <a:p>
            <a:r>
              <a:rPr lang="en-US"/>
              <a:t>ADD TITLE HERE</a:t>
            </a:r>
          </a:p>
        </p:txBody>
      </p:sp>
      <p:sp>
        <p:nvSpPr>
          <p:cNvPr id="21" name="Text Placeholder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4" name="Text Placeholder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2" name="Text Placeholder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7" name="Text Placeholder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6" name="Text Placeholder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51" name="Text Placeholder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3" name="Text Placeholder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34" name="Text Placeholder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5" name="Text Placeholder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
        <p:nvSpPr>
          <p:cNvPr id="26" name="Text Placeholder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a:t>Add text here</a:t>
            </a:r>
          </a:p>
        </p:txBody>
      </p:sp>
    </p:spTree>
    <p:extLst>
      <p:ext uri="{BB962C8B-B14F-4D97-AF65-F5344CB8AC3E}">
        <p14:creationId xmlns:p14="http://schemas.microsoft.com/office/powerpoint/2010/main" val="3826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baseline="0"/>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p:txStyles>
    <p:title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77F5-718A-1913-3AB3-7097F13EEF75}"/>
              </a:ext>
            </a:extLst>
          </p:cNvPr>
          <p:cNvSpPr>
            <a:spLocks noGrp="1"/>
          </p:cNvSpPr>
          <p:nvPr>
            <p:ph type="title"/>
          </p:nvPr>
        </p:nvSpPr>
        <p:spPr/>
        <p:txBody>
          <a:bodyPr/>
          <a:lstStyle/>
          <a:p>
            <a:r>
              <a:rPr lang="en-US"/>
              <a:t>Enterprise e-learning platform</a:t>
            </a:r>
          </a:p>
        </p:txBody>
      </p:sp>
      <p:sp>
        <p:nvSpPr>
          <p:cNvPr id="3" name="Text Placeholder 2">
            <a:extLst>
              <a:ext uri="{FF2B5EF4-FFF2-40B4-BE49-F238E27FC236}">
                <a16:creationId xmlns:a16="http://schemas.microsoft.com/office/drawing/2014/main" id="{BBC19AFD-6481-3F94-5F38-49DE4257D033}"/>
              </a:ext>
            </a:extLst>
          </p:cNvPr>
          <p:cNvSpPr>
            <a:spLocks noGrp="1"/>
          </p:cNvSpPr>
          <p:nvPr>
            <p:ph type="body" sz="quarter" idx="11"/>
          </p:nvPr>
        </p:nvSpPr>
        <p:spPr>
          <a:xfrm>
            <a:off x="6378389" y="1281073"/>
            <a:ext cx="3297423" cy="339309"/>
          </a:xfrm>
        </p:spPr>
        <p:txBody>
          <a:bodyPr vert="horz" lIns="121899" tIns="60949" rIns="121899" bIns="60949" rtlCol="0" anchor="t">
            <a:noAutofit/>
          </a:bodyPr>
          <a:lstStyle/>
          <a:p>
            <a:r>
              <a:rPr lang="en-US" err="1"/>
              <a:t>GROup</a:t>
            </a:r>
            <a:r>
              <a:rPr lang="en-US"/>
              <a:t> 09</a:t>
            </a:r>
          </a:p>
        </p:txBody>
      </p:sp>
      <p:sp>
        <p:nvSpPr>
          <p:cNvPr id="5" name="Text Placeholder 4">
            <a:extLst>
              <a:ext uri="{FF2B5EF4-FFF2-40B4-BE49-F238E27FC236}">
                <a16:creationId xmlns:a16="http://schemas.microsoft.com/office/drawing/2014/main" id="{926E2C2E-A330-DA71-F71D-8F01A965C6A6}"/>
              </a:ext>
            </a:extLst>
          </p:cNvPr>
          <p:cNvSpPr>
            <a:spLocks noGrp="1"/>
          </p:cNvSpPr>
          <p:nvPr>
            <p:ph type="body" sz="quarter" idx="12"/>
          </p:nvPr>
        </p:nvSpPr>
        <p:spPr>
          <a:xfrm>
            <a:off x="6378389" y="2229982"/>
            <a:ext cx="3903558" cy="184949"/>
          </a:xfrm>
        </p:spPr>
        <p:txBody>
          <a:bodyPr vert="horz" lIns="121899" tIns="60949" rIns="121899" bIns="60949" rtlCol="0" anchor="t">
            <a:noAutofit/>
          </a:bodyPr>
          <a:lstStyle/>
          <a:p>
            <a:r>
              <a:rPr lang="en-US"/>
              <a:t>VIVEKANANDA </a:t>
            </a:r>
            <a:r>
              <a:rPr lang="en-US" err="1"/>
              <a:t>kAPPATRALA</a:t>
            </a:r>
          </a:p>
        </p:txBody>
      </p:sp>
      <p:sp>
        <p:nvSpPr>
          <p:cNvPr id="6" name="Text Placeholder 5">
            <a:extLst>
              <a:ext uri="{FF2B5EF4-FFF2-40B4-BE49-F238E27FC236}">
                <a16:creationId xmlns:a16="http://schemas.microsoft.com/office/drawing/2014/main" id="{6A2E53ED-1FAE-B713-DD92-805ED3D80A25}"/>
              </a:ext>
            </a:extLst>
          </p:cNvPr>
          <p:cNvSpPr>
            <a:spLocks noGrp="1"/>
          </p:cNvSpPr>
          <p:nvPr>
            <p:ph type="body" sz="quarter" idx="18"/>
          </p:nvPr>
        </p:nvSpPr>
        <p:spPr>
          <a:xfrm>
            <a:off x="6378389" y="2534782"/>
            <a:ext cx="4569997" cy="339309"/>
          </a:xfrm>
        </p:spPr>
        <p:txBody>
          <a:bodyPr vert="horz" lIns="121899" tIns="60949" rIns="121899" bIns="60949" rtlCol="0" anchor="t">
            <a:noAutofit/>
          </a:bodyPr>
          <a:lstStyle/>
          <a:p>
            <a:r>
              <a:rPr lang="en-US" sz="1800"/>
              <a:t>AP21110011356</a:t>
            </a:r>
          </a:p>
        </p:txBody>
      </p:sp>
      <p:sp>
        <p:nvSpPr>
          <p:cNvPr id="7" name="Text Placeholder 6">
            <a:extLst>
              <a:ext uri="{FF2B5EF4-FFF2-40B4-BE49-F238E27FC236}">
                <a16:creationId xmlns:a16="http://schemas.microsoft.com/office/drawing/2014/main" id="{9B8B7C34-8BC8-0EE5-E6DD-2B1D92FF30A6}"/>
              </a:ext>
            </a:extLst>
          </p:cNvPr>
          <p:cNvSpPr>
            <a:spLocks noGrp="1"/>
          </p:cNvSpPr>
          <p:nvPr>
            <p:ph type="body" sz="quarter" idx="13"/>
          </p:nvPr>
        </p:nvSpPr>
        <p:spPr>
          <a:xfrm>
            <a:off x="6378389" y="3186073"/>
            <a:ext cx="5208481" cy="339309"/>
          </a:xfrm>
        </p:spPr>
        <p:txBody>
          <a:bodyPr vert="horz" lIns="121899" tIns="60949" rIns="121899" bIns="60949" rtlCol="0" anchor="t">
            <a:noAutofit/>
          </a:bodyPr>
          <a:lstStyle/>
          <a:p>
            <a:r>
              <a:rPr lang="en-US"/>
              <a:t>Sai chakradhar </a:t>
            </a:r>
            <a:r>
              <a:rPr lang="en-US" err="1"/>
              <a:t>rao</a:t>
            </a:r>
            <a:r>
              <a:rPr lang="en-US"/>
              <a:t> </a:t>
            </a:r>
            <a:r>
              <a:rPr lang="en-US" err="1"/>
              <a:t>mahendrakar</a:t>
            </a:r>
          </a:p>
        </p:txBody>
      </p:sp>
      <p:sp>
        <p:nvSpPr>
          <p:cNvPr id="8" name="Text Placeholder 7">
            <a:extLst>
              <a:ext uri="{FF2B5EF4-FFF2-40B4-BE49-F238E27FC236}">
                <a16:creationId xmlns:a16="http://schemas.microsoft.com/office/drawing/2014/main" id="{5988E244-484A-5AF3-9AD3-925E10FC9CCA}"/>
              </a:ext>
            </a:extLst>
          </p:cNvPr>
          <p:cNvSpPr>
            <a:spLocks noGrp="1"/>
          </p:cNvSpPr>
          <p:nvPr>
            <p:ph type="body" sz="quarter" idx="19"/>
          </p:nvPr>
        </p:nvSpPr>
        <p:spPr>
          <a:xfrm>
            <a:off x="6378389" y="3490873"/>
            <a:ext cx="4569997" cy="339309"/>
          </a:xfrm>
        </p:spPr>
        <p:txBody>
          <a:bodyPr vert="horz" lIns="121899" tIns="60949" rIns="121899" bIns="60949" rtlCol="0" anchor="t">
            <a:noAutofit/>
          </a:bodyPr>
          <a:lstStyle/>
          <a:p>
            <a:r>
              <a:rPr lang="en-US" sz="1800"/>
              <a:t>AP21110011360</a:t>
            </a:r>
          </a:p>
        </p:txBody>
      </p:sp>
      <p:sp>
        <p:nvSpPr>
          <p:cNvPr id="9" name="Text Placeholder 8">
            <a:extLst>
              <a:ext uri="{FF2B5EF4-FFF2-40B4-BE49-F238E27FC236}">
                <a16:creationId xmlns:a16="http://schemas.microsoft.com/office/drawing/2014/main" id="{A4CBCC67-0E4B-1EC3-65BC-155C2D018A05}"/>
              </a:ext>
            </a:extLst>
          </p:cNvPr>
          <p:cNvSpPr>
            <a:spLocks noGrp="1"/>
          </p:cNvSpPr>
          <p:nvPr>
            <p:ph type="body" sz="quarter" idx="14"/>
          </p:nvPr>
        </p:nvSpPr>
        <p:spPr>
          <a:xfrm>
            <a:off x="6378389" y="4134982"/>
            <a:ext cx="4564796" cy="317258"/>
          </a:xfrm>
        </p:spPr>
        <p:txBody>
          <a:bodyPr vert="horz" lIns="121899" tIns="60949" rIns="121899" bIns="60949" rtlCol="0" anchor="t">
            <a:noAutofit/>
          </a:bodyPr>
          <a:lstStyle/>
          <a:p>
            <a:r>
              <a:rPr lang="en-US"/>
              <a:t>Venkata Ramesh </a:t>
            </a:r>
            <a:r>
              <a:rPr lang="en-US" err="1"/>
              <a:t>Jangalapalle</a:t>
            </a:r>
          </a:p>
        </p:txBody>
      </p:sp>
      <p:sp>
        <p:nvSpPr>
          <p:cNvPr id="10" name="Text Placeholder 9">
            <a:extLst>
              <a:ext uri="{FF2B5EF4-FFF2-40B4-BE49-F238E27FC236}">
                <a16:creationId xmlns:a16="http://schemas.microsoft.com/office/drawing/2014/main" id="{B1EBA62D-4096-D489-2E2F-C44992E7DD06}"/>
              </a:ext>
            </a:extLst>
          </p:cNvPr>
          <p:cNvSpPr>
            <a:spLocks noGrp="1"/>
          </p:cNvSpPr>
          <p:nvPr>
            <p:ph type="body" sz="quarter" idx="20"/>
          </p:nvPr>
        </p:nvSpPr>
        <p:spPr>
          <a:xfrm>
            <a:off x="6378389" y="4439782"/>
            <a:ext cx="4569997" cy="339309"/>
          </a:xfrm>
        </p:spPr>
        <p:txBody>
          <a:bodyPr vert="horz" lIns="121899" tIns="60949" rIns="121899" bIns="60949" rtlCol="0" anchor="t">
            <a:noAutofit/>
          </a:bodyPr>
          <a:lstStyle/>
          <a:p>
            <a:r>
              <a:rPr lang="en-US" sz="1800"/>
              <a:t>AP21110011395</a:t>
            </a:r>
          </a:p>
        </p:txBody>
      </p:sp>
      <p:sp>
        <p:nvSpPr>
          <p:cNvPr id="11" name="Text Placeholder 10">
            <a:extLst>
              <a:ext uri="{FF2B5EF4-FFF2-40B4-BE49-F238E27FC236}">
                <a16:creationId xmlns:a16="http://schemas.microsoft.com/office/drawing/2014/main" id="{43F5C09E-6842-AB15-032B-805CBE482350}"/>
              </a:ext>
            </a:extLst>
          </p:cNvPr>
          <p:cNvSpPr>
            <a:spLocks noGrp="1"/>
          </p:cNvSpPr>
          <p:nvPr>
            <p:ph type="body" sz="quarter" idx="15"/>
          </p:nvPr>
        </p:nvSpPr>
        <p:spPr>
          <a:xfrm>
            <a:off x="6378389" y="5091073"/>
            <a:ext cx="3297423" cy="339309"/>
          </a:xfrm>
        </p:spPr>
        <p:txBody>
          <a:bodyPr vert="horz" lIns="121899" tIns="60949" rIns="121899" bIns="60949" rtlCol="0" anchor="t">
            <a:noAutofit/>
          </a:bodyPr>
          <a:lstStyle/>
          <a:p>
            <a:r>
              <a:rPr lang="en-US"/>
              <a:t>Rajesh </a:t>
            </a:r>
            <a:r>
              <a:rPr lang="en-US" err="1"/>
              <a:t>kovvuru</a:t>
            </a:r>
          </a:p>
        </p:txBody>
      </p:sp>
      <p:sp>
        <p:nvSpPr>
          <p:cNvPr id="12" name="Text Placeholder 11">
            <a:extLst>
              <a:ext uri="{FF2B5EF4-FFF2-40B4-BE49-F238E27FC236}">
                <a16:creationId xmlns:a16="http://schemas.microsoft.com/office/drawing/2014/main" id="{4E3CCA16-6745-B163-5CB1-B3C848FAC9FA}"/>
              </a:ext>
            </a:extLst>
          </p:cNvPr>
          <p:cNvSpPr>
            <a:spLocks noGrp="1"/>
          </p:cNvSpPr>
          <p:nvPr>
            <p:ph type="body" sz="quarter" idx="21"/>
          </p:nvPr>
        </p:nvSpPr>
        <p:spPr>
          <a:xfrm>
            <a:off x="6378389" y="5354182"/>
            <a:ext cx="4569997" cy="339309"/>
          </a:xfrm>
        </p:spPr>
        <p:txBody>
          <a:bodyPr vert="horz" lIns="121899" tIns="60949" rIns="121899" bIns="60949" rtlCol="0" anchor="t">
            <a:noAutofit/>
          </a:bodyPr>
          <a:lstStyle/>
          <a:p>
            <a:r>
              <a:rPr lang="en-US" sz="1800"/>
              <a:t>AP21110011398</a:t>
            </a:r>
          </a:p>
        </p:txBody>
      </p:sp>
    </p:spTree>
    <p:extLst>
      <p:ext uri="{BB962C8B-B14F-4D97-AF65-F5344CB8AC3E}">
        <p14:creationId xmlns:p14="http://schemas.microsoft.com/office/powerpoint/2010/main" val="2370140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a:solidFill>
                  <a:srgbClr val="FFFFFF"/>
                </a:solidFill>
                <a:cs typeface="+mj-cs"/>
              </a:rPr>
              <a:t>Login page</a:t>
            </a:r>
            <a:endParaRPr lang="en-US" sz="4000" kern="1200">
              <a:solidFill>
                <a:srgbClr val="FFFFFF"/>
              </a:solidFill>
              <a:latin typeface="+mj-lt"/>
              <a:cs typeface="+mj-cs"/>
            </a:endParaRPr>
          </a:p>
        </p:txBody>
      </p:sp>
      <p:pic>
        <p:nvPicPr>
          <p:cNvPr id="3" name="Picture 2" descr="A screenshot of a computer&#10;&#10;Description automatically generated">
            <a:extLst>
              <a:ext uri="{FF2B5EF4-FFF2-40B4-BE49-F238E27FC236}">
                <a16:creationId xmlns:a16="http://schemas.microsoft.com/office/drawing/2014/main" id="{09C75A31-948C-58C2-8BC6-3EB55E6906E0}"/>
              </a:ext>
            </a:extLst>
          </p:cNvPr>
          <p:cNvPicPr>
            <a:picLocks noChangeAspect="1"/>
          </p:cNvPicPr>
          <p:nvPr/>
        </p:nvPicPr>
        <p:blipFill>
          <a:blip r:embed="rId2"/>
          <a:stretch>
            <a:fillRect/>
          </a:stretch>
        </p:blipFill>
        <p:spPr>
          <a:xfrm>
            <a:off x="1666339" y="390832"/>
            <a:ext cx="8948740" cy="4519114"/>
          </a:xfrm>
          <a:prstGeom prst="rect">
            <a:avLst/>
          </a:prstGeom>
        </p:spPr>
      </p:pic>
    </p:spTree>
    <p:extLst>
      <p:ext uri="{BB962C8B-B14F-4D97-AF65-F5344CB8AC3E}">
        <p14:creationId xmlns:p14="http://schemas.microsoft.com/office/powerpoint/2010/main" val="335260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User dashboard</a:t>
            </a:r>
          </a:p>
        </p:txBody>
      </p:sp>
      <p:pic>
        <p:nvPicPr>
          <p:cNvPr id="4" name="Picture 3" descr="A group of people looking at a computer&#10;&#10;Description automatically generated">
            <a:extLst>
              <a:ext uri="{FF2B5EF4-FFF2-40B4-BE49-F238E27FC236}">
                <a16:creationId xmlns:a16="http://schemas.microsoft.com/office/drawing/2014/main" id="{C2A1969B-DBE5-A2E2-7B99-A6E74B11261A}"/>
              </a:ext>
            </a:extLst>
          </p:cNvPr>
          <p:cNvPicPr>
            <a:picLocks noChangeAspect="1"/>
          </p:cNvPicPr>
          <p:nvPr/>
        </p:nvPicPr>
        <p:blipFill>
          <a:blip r:embed="rId2"/>
          <a:stretch>
            <a:fillRect/>
          </a:stretch>
        </p:blipFill>
        <p:spPr>
          <a:xfrm>
            <a:off x="1433299" y="390832"/>
            <a:ext cx="9414820" cy="4519114"/>
          </a:xfrm>
          <a:prstGeom prst="rect">
            <a:avLst/>
          </a:prstGeom>
        </p:spPr>
      </p:pic>
    </p:spTree>
    <p:extLst>
      <p:ext uri="{BB962C8B-B14F-4D97-AF65-F5344CB8AC3E}">
        <p14:creationId xmlns:p14="http://schemas.microsoft.com/office/powerpoint/2010/main" val="266706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ADMIN dashboard</a:t>
            </a:r>
          </a:p>
        </p:txBody>
      </p:sp>
      <p:pic>
        <p:nvPicPr>
          <p:cNvPr id="3" name="Picture 2" descr="A screenshot of a computer&#10;&#10;Description automatically generated">
            <a:extLst>
              <a:ext uri="{FF2B5EF4-FFF2-40B4-BE49-F238E27FC236}">
                <a16:creationId xmlns:a16="http://schemas.microsoft.com/office/drawing/2014/main" id="{03A1377C-3708-FA24-BBA6-BAE83F05ED85}"/>
              </a:ext>
            </a:extLst>
          </p:cNvPr>
          <p:cNvPicPr>
            <a:picLocks noChangeAspect="1"/>
          </p:cNvPicPr>
          <p:nvPr/>
        </p:nvPicPr>
        <p:blipFill>
          <a:blip r:embed="rId2"/>
          <a:stretch>
            <a:fillRect/>
          </a:stretch>
        </p:blipFill>
        <p:spPr>
          <a:xfrm>
            <a:off x="1731818" y="390832"/>
            <a:ext cx="8817783" cy="4519114"/>
          </a:xfrm>
          <a:prstGeom prst="rect">
            <a:avLst/>
          </a:prstGeom>
        </p:spPr>
      </p:pic>
    </p:spTree>
    <p:extLst>
      <p:ext uri="{BB962C8B-B14F-4D97-AF65-F5344CB8AC3E}">
        <p14:creationId xmlns:p14="http://schemas.microsoft.com/office/powerpoint/2010/main" val="3200882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UsERS dETAILS</a:t>
            </a:r>
          </a:p>
        </p:txBody>
      </p:sp>
      <p:pic>
        <p:nvPicPr>
          <p:cNvPr id="3" name="Picture 2" descr="A screenshot of a computer&#10;&#10;Description automatically generated">
            <a:extLst>
              <a:ext uri="{FF2B5EF4-FFF2-40B4-BE49-F238E27FC236}">
                <a16:creationId xmlns:a16="http://schemas.microsoft.com/office/drawing/2014/main" id="{705070B1-5CFF-B107-076F-A62F8CED8A8F}"/>
              </a:ext>
            </a:extLst>
          </p:cNvPr>
          <p:cNvPicPr>
            <a:picLocks noChangeAspect="1"/>
          </p:cNvPicPr>
          <p:nvPr/>
        </p:nvPicPr>
        <p:blipFill>
          <a:blip r:embed="rId2"/>
          <a:stretch>
            <a:fillRect/>
          </a:stretch>
        </p:blipFill>
        <p:spPr>
          <a:xfrm>
            <a:off x="1174650" y="390832"/>
            <a:ext cx="9932118" cy="4519114"/>
          </a:xfrm>
          <a:prstGeom prst="rect">
            <a:avLst/>
          </a:prstGeom>
        </p:spPr>
      </p:pic>
    </p:spTree>
    <p:extLst>
      <p:ext uri="{BB962C8B-B14F-4D97-AF65-F5344CB8AC3E}">
        <p14:creationId xmlns:p14="http://schemas.microsoft.com/office/powerpoint/2010/main" val="203942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Course dETAILS</a:t>
            </a:r>
          </a:p>
        </p:txBody>
      </p:sp>
      <p:pic>
        <p:nvPicPr>
          <p:cNvPr id="4" name="Picture 3" descr="A screenshot of a computer&#10;&#10;Description automatically generated">
            <a:extLst>
              <a:ext uri="{FF2B5EF4-FFF2-40B4-BE49-F238E27FC236}">
                <a16:creationId xmlns:a16="http://schemas.microsoft.com/office/drawing/2014/main" id="{3D30B5A7-3775-A46F-EB36-42BB7BB18411}"/>
              </a:ext>
            </a:extLst>
          </p:cNvPr>
          <p:cNvPicPr>
            <a:picLocks noChangeAspect="1"/>
          </p:cNvPicPr>
          <p:nvPr/>
        </p:nvPicPr>
        <p:blipFill>
          <a:blip r:embed="rId2"/>
          <a:stretch>
            <a:fillRect/>
          </a:stretch>
        </p:blipFill>
        <p:spPr>
          <a:xfrm>
            <a:off x="916300" y="390832"/>
            <a:ext cx="10448818" cy="4519114"/>
          </a:xfrm>
          <a:prstGeom prst="rect">
            <a:avLst/>
          </a:prstGeom>
        </p:spPr>
      </p:pic>
    </p:spTree>
    <p:extLst>
      <p:ext uri="{BB962C8B-B14F-4D97-AF65-F5344CB8AC3E}">
        <p14:creationId xmlns:p14="http://schemas.microsoft.com/office/powerpoint/2010/main" val="229622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Course overview</a:t>
            </a:r>
          </a:p>
        </p:txBody>
      </p:sp>
      <p:pic>
        <p:nvPicPr>
          <p:cNvPr id="4" name="Picture 3" descr="A screenshot of a computer&#10;&#10;Description automatically generated">
            <a:extLst>
              <a:ext uri="{FF2B5EF4-FFF2-40B4-BE49-F238E27FC236}">
                <a16:creationId xmlns:a16="http://schemas.microsoft.com/office/drawing/2014/main" id="{7715CAC0-1212-AD87-0328-CEB7CFD39B7E}"/>
              </a:ext>
            </a:extLst>
          </p:cNvPr>
          <p:cNvPicPr>
            <a:picLocks noChangeAspect="1"/>
          </p:cNvPicPr>
          <p:nvPr/>
        </p:nvPicPr>
        <p:blipFill>
          <a:blip r:embed="rId2"/>
          <a:stretch>
            <a:fillRect/>
          </a:stretch>
        </p:blipFill>
        <p:spPr>
          <a:xfrm>
            <a:off x="1666340" y="390832"/>
            <a:ext cx="8948739" cy="4519114"/>
          </a:xfrm>
          <a:prstGeom prst="rect">
            <a:avLst/>
          </a:prstGeom>
        </p:spPr>
      </p:pic>
    </p:spTree>
    <p:extLst>
      <p:ext uri="{BB962C8B-B14F-4D97-AF65-F5344CB8AC3E}">
        <p14:creationId xmlns:p14="http://schemas.microsoft.com/office/powerpoint/2010/main" val="94476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Payment page</a:t>
            </a:r>
          </a:p>
        </p:txBody>
      </p:sp>
      <p:pic>
        <p:nvPicPr>
          <p:cNvPr id="4" name="Picture 3" descr="A screenshot of a checkout&#10;&#10;Description automatically generated">
            <a:extLst>
              <a:ext uri="{FF2B5EF4-FFF2-40B4-BE49-F238E27FC236}">
                <a16:creationId xmlns:a16="http://schemas.microsoft.com/office/drawing/2014/main" id="{76CAFD62-62B1-3484-6A84-FFBF54D84F5E}"/>
              </a:ext>
            </a:extLst>
          </p:cNvPr>
          <p:cNvPicPr>
            <a:picLocks noChangeAspect="1"/>
          </p:cNvPicPr>
          <p:nvPr/>
        </p:nvPicPr>
        <p:blipFill>
          <a:blip r:embed="rId2"/>
          <a:stretch>
            <a:fillRect/>
          </a:stretch>
        </p:blipFill>
        <p:spPr>
          <a:xfrm>
            <a:off x="1552776" y="390832"/>
            <a:ext cx="9175866" cy="4519114"/>
          </a:xfrm>
          <a:prstGeom prst="rect">
            <a:avLst/>
          </a:prstGeom>
        </p:spPr>
      </p:pic>
    </p:spTree>
    <p:extLst>
      <p:ext uri="{BB962C8B-B14F-4D97-AF65-F5344CB8AC3E}">
        <p14:creationId xmlns:p14="http://schemas.microsoft.com/office/powerpoint/2010/main" val="1752846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Course dashboard</a:t>
            </a:r>
          </a:p>
        </p:txBody>
      </p:sp>
      <p:pic>
        <p:nvPicPr>
          <p:cNvPr id="4" name="Picture 3" descr="A screenshot of a computer&#10;&#10;Description automatically generated">
            <a:extLst>
              <a:ext uri="{FF2B5EF4-FFF2-40B4-BE49-F238E27FC236}">
                <a16:creationId xmlns:a16="http://schemas.microsoft.com/office/drawing/2014/main" id="{F2BB720D-A21E-78FB-6F30-4CFC31755DE3}"/>
              </a:ext>
            </a:extLst>
          </p:cNvPr>
          <p:cNvPicPr>
            <a:picLocks noChangeAspect="1"/>
          </p:cNvPicPr>
          <p:nvPr/>
        </p:nvPicPr>
        <p:blipFill>
          <a:blip r:embed="rId2"/>
          <a:stretch>
            <a:fillRect/>
          </a:stretch>
        </p:blipFill>
        <p:spPr>
          <a:xfrm>
            <a:off x="478410" y="640272"/>
            <a:ext cx="11324599" cy="4020233"/>
          </a:xfrm>
          <a:prstGeom prst="rect">
            <a:avLst/>
          </a:prstGeom>
        </p:spPr>
      </p:pic>
    </p:spTree>
    <p:extLst>
      <p:ext uri="{BB962C8B-B14F-4D97-AF65-F5344CB8AC3E}">
        <p14:creationId xmlns:p14="http://schemas.microsoft.com/office/powerpoint/2010/main" val="298026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Course dashboard</a:t>
            </a:r>
          </a:p>
        </p:txBody>
      </p:sp>
      <p:pic>
        <p:nvPicPr>
          <p:cNvPr id="3" name="Picture 2" descr="A screenshot of a computer&#10;&#10;Description automatically generated">
            <a:extLst>
              <a:ext uri="{FF2B5EF4-FFF2-40B4-BE49-F238E27FC236}">
                <a16:creationId xmlns:a16="http://schemas.microsoft.com/office/drawing/2014/main" id="{A9711B46-0086-A84E-432A-7E4DE3A2FC93}"/>
              </a:ext>
            </a:extLst>
          </p:cNvPr>
          <p:cNvPicPr>
            <a:picLocks noChangeAspect="1"/>
          </p:cNvPicPr>
          <p:nvPr/>
        </p:nvPicPr>
        <p:blipFill>
          <a:blip r:embed="rId2"/>
          <a:stretch>
            <a:fillRect/>
          </a:stretch>
        </p:blipFill>
        <p:spPr>
          <a:xfrm>
            <a:off x="478410" y="739364"/>
            <a:ext cx="11324599" cy="3822050"/>
          </a:xfrm>
          <a:prstGeom prst="rect">
            <a:avLst/>
          </a:prstGeom>
        </p:spPr>
      </p:pic>
    </p:spTree>
    <p:extLst>
      <p:ext uri="{BB962C8B-B14F-4D97-AF65-F5344CB8AC3E}">
        <p14:creationId xmlns:p14="http://schemas.microsoft.com/office/powerpoint/2010/main" val="2997908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2110-31BE-DC42-72E9-B0CC4E86F029}"/>
              </a:ext>
            </a:extLst>
          </p:cNvPr>
          <p:cNvSpPr>
            <a:spLocks noGrp="1"/>
          </p:cNvSpPr>
          <p:nvPr>
            <p:ph type="title"/>
          </p:nvPr>
        </p:nvSpPr>
        <p:spPr>
          <a:xfrm>
            <a:off x="649845" y="650999"/>
            <a:ext cx="9721184" cy="890265"/>
          </a:xfrm>
        </p:spPr>
        <p:txBody>
          <a:bodyPr>
            <a:normAutofit fontScale="90000"/>
          </a:bodyPr>
          <a:lstStyle/>
          <a:p>
            <a:r>
              <a:rPr lang="en-US"/>
              <a:t>Schema for course module</a:t>
            </a:r>
          </a:p>
        </p:txBody>
      </p:sp>
      <p:sp>
        <p:nvSpPr>
          <p:cNvPr id="4" name="Text Placeholder 3">
            <a:extLst>
              <a:ext uri="{FF2B5EF4-FFF2-40B4-BE49-F238E27FC236}">
                <a16:creationId xmlns:a16="http://schemas.microsoft.com/office/drawing/2014/main" id="{422EE55A-0336-6887-1B11-1EF37BCEB5F7}"/>
              </a:ext>
            </a:extLst>
          </p:cNvPr>
          <p:cNvSpPr>
            <a:spLocks noGrp="1"/>
          </p:cNvSpPr>
          <p:nvPr>
            <p:ph type="body" sz="quarter" idx="17"/>
          </p:nvPr>
        </p:nvSpPr>
        <p:spPr>
          <a:xfrm>
            <a:off x="651756" y="1540932"/>
            <a:ext cx="10819632" cy="4783668"/>
          </a:xfrm>
        </p:spPr>
        <p:txBody>
          <a:bodyPr vert="horz" lIns="121899" tIns="60949" rIns="121899" bIns="60949" rtlCol="0" anchor="t">
            <a:noAutofit/>
          </a:bodyPr>
          <a:lstStyle/>
          <a:p>
            <a:pPr algn="just"/>
            <a:endParaRPr lang="en-US" sz="1800">
              <a:solidFill>
                <a:srgbClr val="000000"/>
              </a:solidFill>
              <a:latin typeface="Times New Roman"/>
              <a:cs typeface="Times New Roman"/>
            </a:endParaRPr>
          </a:p>
          <a:p>
            <a:pPr marL="285750" indent="-285750" algn="just">
              <a:buChar char="•"/>
            </a:pPr>
            <a:endParaRPr lang="en-US" sz="1800" b="1">
              <a:solidFill>
                <a:srgbClr val="0D0D0D"/>
              </a:solidFill>
              <a:latin typeface="Times New Roman"/>
              <a:cs typeface="Times New Roman"/>
            </a:endParaRPr>
          </a:p>
          <a:p>
            <a:pPr marL="285750" indent="-285750" algn="just">
              <a:buChar char="•"/>
            </a:pPr>
            <a:endParaRPr lang="en-US" sz="1800" b="1">
              <a:solidFill>
                <a:srgbClr val="0D0D0D"/>
              </a:solidFill>
              <a:latin typeface="Times New Roman"/>
              <a:cs typeface="Times New Roman"/>
            </a:endParaRPr>
          </a:p>
          <a:p>
            <a:pPr marL="285750" indent="-285750" algn="just">
              <a:buChar char="•"/>
            </a:pPr>
            <a:endParaRPr lang="en-US" sz="1800" b="1">
              <a:solidFill>
                <a:srgbClr val="0D0D0D"/>
              </a:solidFill>
              <a:latin typeface="Times New Roman"/>
              <a:cs typeface="Times New Roman"/>
            </a:endParaRPr>
          </a:p>
          <a:p>
            <a:pPr algn="just"/>
            <a:endParaRPr lang="en-US" sz="1200" b="1">
              <a:solidFill>
                <a:srgbClr val="0D0D0D"/>
              </a:solidFill>
              <a:latin typeface="Corbel"/>
              <a:cs typeface="Times New Roman"/>
            </a:endParaRPr>
          </a:p>
          <a:p>
            <a:pPr algn="just"/>
            <a:endParaRPr lang="en-US" sz="1800">
              <a:solidFill>
                <a:srgbClr val="000000"/>
              </a:solidFill>
              <a:latin typeface="Times New Roman"/>
              <a:cs typeface="Times New Roman"/>
            </a:endParaRPr>
          </a:p>
          <a:p>
            <a:pPr algn="just"/>
            <a:endParaRPr lang="en-US" sz="1800">
              <a:solidFill>
                <a:srgbClr val="000000"/>
              </a:solidFill>
              <a:latin typeface="Times New Roman"/>
              <a:cs typeface="Times New Roman"/>
            </a:endParaRPr>
          </a:p>
          <a:p>
            <a:pPr algn="just"/>
            <a:endParaRPr lang="en-US" sz="1800">
              <a:solidFill>
                <a:srgbClr val="000000"/>
              </a:solidFill>
              <a:latin typeface="Times New Roman"/>
              <a:cs typeface="Times New Roman"/>
            </a:endParaRPr>
          </a:p>
          <a:p>
            <a:pPr algn="just"/>
            <a:endParaRPr lang="en-US" sz="1800" b="1">
              <a:solidFill>
                <a:srgbClr val="000000"/>
              </a:solidFill>
              <a:latin typeface="Times New Roman"/>
              <a:cs typeface="Times New Roman"/>
            </a:endParaRPr>
          </a:p>
          <a:p>
            <a:pPr marL="285750" indent="-285750" algn="just">
              <a:buChar char="•"/>
            </a:pPr>
            <a:endParaRPr lang="en-US" sz="1800" b="1">
              <a:solidFill>
                <a:srgbClr val="0D0D0D"/>
              </a:solidFill>
              <a:latin typeface="Times New Roman"/>
              <a:cs typeface="Times New Roman"/>
            </a:endParaRPr>
          </a:p>
          <a:p>
            <a:pPr algn="just"/>
            <a:endParaRPr lang="en-US" sz="1800" b="1">
              <a:solidFill>
                <a:srgbClr val="0D0D0D"/>
              </a:solidFill>
              <a:latin typeface="Times New Roman"/>
              <a:cs typeface="Times New Roman"/>
            </a:endParaRPr>
          </a:p>
          <a:p>
            <a:pPr algn="just"/>
            <a:endParaRPr lang="en-US" sz="1800">
              <a:solidFill>
                <a:srgbClr val="000000"/>
              </a:solidFill>
              <a:latin typeface="Times New Roman"/>
              <a:cs typeface="Times New Roman"/>
            </a:endParaRPr>
          </a:p>
          <a:p>
            <a:br>
              <a:rPr lang="en-US"/>
            </a:br>
            <a:endParaRPr lang="en-US"/>
          </a:p>
        </p:txBody>
      </p:sp>
      <p:pic>
        <p:nvPicPr>
          <p:cNvPr id="3" name="Picture 2" descr="A screenshot of a computer&#10;&#10;Description automatically generated">
            <a:extLst>
              <a:ext uri="{FF2B5EF4-FFF2-40B4-BE49-F238E27FC236}">
                <a16:creationId xmlns:a16="http://schemas.microsoft.com/office/drawing/2014/main" id="{93A0DB7B-5ED0-C26E-AA19-96F8DBFB42AC}"/>
              </a:ext>
            </a:extLst>
          </p:cNvPr>
          <p:cNvPicPr>
            <a:picLocks noChangeAspect="1"/>
          </p:cNvPicPr>
          <p:nvPr/>
        </p:nvPicPr>
        <p:blipFill>
          <a:blip r:embed="rId2"/>
          <a:stretch>
            <a:fillRect/>
          </a:stretch>
        </p:blipFill>
        <p:spPr>
          <a:xfrm>
            <a:off x="847120" y="1415381"/>
            <a:ext cx="8520943" cy="4600575"/>
          </a:xfrm>
          <a:prstGeom prst="rect">
            <a:avLst/>
          </a:prstGeom>
        </p:spPr>
      </p:pic>
    </p:spTree>
    <p:extLst>
      <p:ext uri="{BB962C8B-B14F-4D97-AF65-F5344CB8AC3E}">
        <p14:creationId xmlns:p14="http://schemas.microsoft.com/office/powerpoint/2010/main" val="20319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0059-60A0-D867-5A79-254D544B2070}"/>
              </a:ext>
            </a:extLst>
          </p:cNvPr>
          <p:cNvSpPr>
            <a:spLocks noGrp="1"/>
          </p:cNvSpPr>
          <p:nvPr>
            <p:ph type="title"/>
          </p:nvPr>
        </p:nvSpPr>
        <p:spPr>
          <a:xfrm>
            <a:off x="348803" y="3954560"/>
            <a:ext cx="3960971" cy="2000663"/>
          </a:xfrm>
        </p:spPr>
        <p:txBody>
          <a:bodyPr/>
          <a:lstStyle/>
          <a:p>
            <a:r>
              <a:rPr lang="en-US" err="1"/>
              <a:t>cONTENTS</a:t>
            </a:r>
          </a:p>
        </p:txBody>
      </p:sp>
      <p:sp>
        <p:nvSpPr>
          <p:cNvPr id="3" name="Text Placeholder 2">
            <a:extLst>
              <a:ext uri="{FF2B5EF4-FFF2-40B4-BE49-F238E27FC236}">
                <a16:creationId xmlns:a16="http://schemas.microsoft.com/office/drawing/2014/main" id="{3911ABDD-12A0-23D6-B16A-1DE7555D3085}"/>
              </a:ext>
            </a:extLst>
          </p:cNvPr>
          <p:cNvSpPr>
            <a:spLocks noGrp="1"/>
          </p:cNvSpPr>
          <p:nvPr>
            <p:ph type="body" sz="quarter" idx="10"/>
          </p:nvPr>
        </p:nvSpPr>
        <p:spPr>
          <a:xfrm>
            <a:off x="5033921" y="270102"/>
            <a:ext cx="1066800" cy="736711"/>
          </a:xfrm>
        </p:spPr>
        <p:txBody>
          <a:bodyPr/>
          <a:lstStyle/>
          <a:p>
            <a:r>
              <a:rPr lang="en-US"/>
              <a:t>1</a:t>
            </a:r>
          </a:p>
        </p:txBody>
      </p:sp>
      <p:sp>
        <p:nvSpPr>
          <p:cNvPr id="9" name="Text Placeholder 8">
            <a:extLst>
              <a:ext uri="{FF2B5EF4-FFF2-40B4-BE49-F238E27FC236}">
                <a16:creationId xmlns:a16="http://schemas.microsoft.com/office/drawing/2014/main" id="{0E8609F1-3E91-1B36-B247-136EAAAF7569}"/>
              </a:ext>
            </a:extLst>
          </p:cNvPr>
          <p:cNvSpPr>
            <a:spLocks noGrp="1"/>
          </p:cNvSpPr>
          <p:nvPr>
            <p:ph type="body" sz="quarter" idx="16"/>
          </p:nvPr>
        </p:nvSpPr>
        <p:spPr>
          <a:xfrm>
            <a:off x="4954900" y="1014824"/>
            <a:ext cx="2258961" cy="350334"/>
          </a:xfrm>
        </p:spPr>
        <p:txBody>
          <a:bodyPr vert="horz" lIns="121899" tIns="60949" rIns="121899" bIns="60949" rtlCol="0" anchor="t">
            <a:noAutofit/>
          </a:bodyPr>
          <a:lstStyle/>
          <a:p>
            <a:r>
              <a:rPr lang="en-US"/>
              <a:t>introduction</a:t>
            </a:r>
          </a:p>
        </p:txBody>
      </p:sp>
      <p:sp>
        <p:nvSpPr>
          <p:cNvPr id="4" name="Text Placeholder 3">
            <a:extLst>
              <a:ext uri="{FF2B5EF4-FFF2-40B4-BE49-F238E27FC236}">
                <a16:creationId xmlns:a16="http://schemas.microsoft.com/office/drawing/2014/main" id="{F40FFA6D-4135-72A4-D1E1-C6BBA7B5E752}"/>
              </a:ext>
            </a:extLst>
          </p:cNvPr>
          <p:cNvSpPr>
            <a:spLocks noGrp="1"/>
          </p:cNvSpPr>
          <p:nvPr>
            <p:ph type="body" sz="quarter" idx="11"/>
          </p:nvPr>
        </p:nvSpPr>
        <p:spPr>
          <a:xfrm>
            <a:off x="8448947" y="280524"/>
            <a:ext cx="1066800" cy="736711"/>
          </a:xfrm>
        </p:spPr>
        <p:txBody>
          <a:bodyPr/>
          <a:lstStyle/>
          <a:p>
            <a:r>
              <a:rPr lang="en-US"/>
              <a:t>2</a:t>
            </a:r>
          </a:p>
        </p:txBody>
      </p:sp>
      <p:sp>
        <p:nvSpPr>
          <p:cNvPr id="11" name="Text Placeholder 10">
            <a:extLst>
              <a:ext uri="{FF2B5EF4-FFF2-40B4-BE49-F238E27FC236}">
                <a16:creationId xmlns:a16="http://schemas.microsoft.com/office/drawing/2014/main" id="{FF0F1A6E-B57D-10BC-3745-98A91F8D212C}"/>
              </a:ext>
            </a:extLst>
          </p:cNvPr>
          <p:cNvSpPr>
            <a:spLocks noGrp="1"/>
          </p:cNvSpPr>
          <p:nvPr>
            <p:ph type="body" sz="quarter" idx="18"/>
          </p:nvPr>
        </p:nvSpPr>
        <p:spPr>
          <a:xfrm>
            <a:off x="8446951" y="1014220"/>
            <a:ext cx="2633663" cy="361360"/>
          </a:xfrm>
        </p:spPr>
        <p:txBody>
          <a:bodyPr vert="horz" lIns="121899" tIns="60949" rIns="121899" bIns="60949" rtlCol="0" anchor="t">
            <a:noAutofit/>
          </a:bodyPr>
          <a:lstStyle/>
          <a:p>
            <a:r>
              <a:rPr lang="en-US"/>
              <a:t>Project TIMELINE</a:t>
            </a:r>
          </a:p>
        </p:txBody>
      </p:sp>
      <p:sp>
        <p:nvSpPr>
          <p:cNvPr id="5" name="Text Placeholder 4">
            <a:extLst>
              <a:ext uri="{FF2B5EF4-FFF2-40B4-BE49-F238E27FC236}">
                <a16:creationId xmlns:a16="http://schemas.microsoft.com/office/drawing/2014/main" id="{6ECC71A0-5525-39A2-583A-072402421863}"/>
              </a:ext>
            </a:extLst>
          </p:cNvPr>
          <p:cNvSpPr>
            <a:spLocks noGrp="1"/>
          </p:cNvSpPr>
          <p:nvPr>
            <p:ph type="body" sz="quarter" idx="12"/>
          </p:nvPr>
        </p:nvSpPr>
        <p:spPr>
          <a:xfrm>
            <a:off x="5033921" y="1712793"/>
            <a:ext cx="1066800" cy="736711"/>
          </a:xfrm>
        </p:spPr>
        <p:txBody>
          <a:bodyPr/>
          <a:lstStyle/>
          <a:p>
            <a:r>
              <a:rPr lang="en-US"/>
              <a:t>3</a:t>
            </a:r>
          </a:p>
        </p:txBody>
      </p:sp>
      <p:sp>
        <p:nvSpPr>
          <p:cNvPr id="13" name="Text Placeholder 12">
            <a:extLst>
              <a:ext uri="{FF2B5EF4-FFF2-40B4-BE49-F238E27FC236}">
                <a16:creationId xmlns:a16="http://schemas.microsoft.com/office/drawing/2014/main" id="{694D49AE-4A21-B111-AC48-F47FD6566415}"/>
              </a:ext>
            </a:extLst>
          </p:cNvPr>
          <p:cNvSpPr>
            <a:spLocks noGrp="1"/>
          </p:cNvSpPr>
          <p:nvPr>
            <p:ph type="body" sz="quarter" idx="20"/>
          </p:nvPr>
        </p:nvSpPr>
        <p:spPr>
          <a:xfrm>
            <a:off x="4976340" y="2529934"/>
            <a:ext cx="1950385" cy="339309"/>
          </a:xfrm>
        </p:spPr>
        <p:txBody>
          <a:bodyPr vert="horz" lIns="121899" tIns="60949" rIns="121899" bIns="60949" rtlCol="0" anchor="t">
            <a:noAutofit/>
          </a:bodyPr>
          <a:lstStyle/>
          <a:p>
            <a:r>
              <a:rPr lang="en-US"/>
              <a:t>description</a:t>
            </a:r>
          </a:p>
        </p:txBody>
      </p:sp>
      <p:sp>
        <p:nvSpPr>
          <p:cNvPr id="6" name="Text Placeholder 5">
            <a:extLst>
              <a:ext uri="{FF2B5EF4-FFF2-40B4-BE49-F238E27FC236}">
                <a16:creationId xmlns:a16="http://schemas.microsoft.com/office/drawing/2014/main" id="{D64A0287-C6F6-C348-9755-8E2681808985}"/>
              </a:ext>
            </a:extLst>
          </p:cNvPr>
          <p:cNvSpPr>
            <a:spLocks noGrp="1"/>
          </p:cNvSpPr>
          <p:nvPr>
            <p:ph type="body" sz="quarter" idx="13"/>
          </p:nvPr>
        </p:nvSpPr>
        <p:spPr>
          <a:xfrm>
            <a:off x="8407268" y="1712793"/>
            <a:ext cx="1066800" cy="736711"/>
          </a:xfrm>
        </p:spPr>
        <p:txBody>
          <a:bodyPr/>
          <a:lstStyle/>
          <a:p>
            <a:r>
              <a:rPr lang="en-US"/>
              <a:t>4</a:t>
            </a:r>
          </a:p>
        </p:txBody>
      </p:sp>
      <p:sp>
        <p:nvSpPr>
          <p:cNvPr id="15" name="Text Placeholder 14">
            <a:extLst>
              <a:ext uri="{FF2B5EF4-FFF2-40B4-BE49-F238E27FC236}">
                <a16:creationId xmlns:a16="http://schemas.microsoft.com/office/drawing/2014/main" id="{43977F0B-D344-A05F-6792-4121EFEF9315}"/>
              </a:ext>
            </a:extLst>
          </p:cNvPr>
          <p:cNvSpPr>
            <a:spLocks noGrp="1"/>
          </p:cNvSpPr>
          <p:nvPr>
            <p:ph type="body" sz="quarter" idx="22"/>
          </p:nvPr>
        </p:nvSpPr>
        <p:spPr>
          <a:xfrm>
            <a:off x="8280233" y="2529934"/>
            <a:ext cx="2975304" cy="339309"/>
          </a:xfrm>
        </p:spPr>
        <p:txBody>
          <a:bodyPr vert="horz" lIns="121899" tIns="60949" rIns="121899" bIns="60949" rtlCol="0" anchor="t">
            <a:noAutofit/>
          </a:bodyPr>
          <a:lstStyle/>
          <a:p>
            <a:r>
              <a:rPr lang="en-US"/>
              <a:t>Technologies USED</a:t>
            </a:r>
          </a:p>
        </p:txBody>
      </p:sp>
      <p:sp>
        <p:nvSpPr>
          <p:cNvPr id="7" name="Text Placeholder 6">
            <a:extLst>
              <a:ext uri="{FF2B5EF4-FFF2-40B4-BE49-F238E27FC236}">
                <a16:creationId xmlns:a16="http://schemas.microsoft.com/office/drawing/2014/main" id="{5648E95C-0258-34C7-1069-4332B366A146}"/>
              </a:ext>
            </a:extLst>
          </p:cNvPr>
          <p:cNvSpPr>
            <a:spLocks noGrp="1"/>
          </p:cNvSpPr>
          <p:nvPr>
            <p:ph type="body" sz="quarter" idx="14"/>
          </p:nvPr>
        </p:nvSpPr>
        <p:spPr>
          <a:xfrm>
            <a:off x="5033921" y="3420894"/>
            <a:ext cx="1066800" cy="736711"/>
          </a:xfrm>
        </p:spPr>
        <p:txBody>
          <a:bodyPr/>
          <a:lstStyle/>
          <a:p>
            <a:r>
              <a:rPr lang="en-US"/>
              <a:t>5</a:t>
            </a:r>
          </a:p>
        </p:txBody>
      </p:sp>
      <p:sp>
        <p:nvSpPr>
          <p:cNvPr id="17" name="Text Placeholder 16">
            <a:extLst>
              <a:ext uri="{FF2B5EF4-FFF2-40B4-BE49-F238E27FC236}">
                <a16:creationId xmlns:a16="http://schemas.microsoft.com/office/drawing/2014/main" id="{B10F6B44-5748-AB1C-63DE-4D237BB87C2A}"/>
              </a:ext>
            </a:extLst>
          </p:cNvPr>
          <p:cNvSpPr>
            <a:spLocks noGrp="1"/>
          </p:cNvSpPr>
          <p:nvPr>
            <p:ph type="body" sz="quarter" idx="24"/>
          </p:nvPr>
        </p:nvSpPr>
        <p:spPr>
          <a:xfrm>
            <a:off x="4956686" y="4224869"/>
            <a:ext cx="2252432" cy="735966"/>
          </a:xfrm>
        </p:spPr>
        <p:txBody>
          <a:bodyPr vert="horz" lIns="121899" tIns="60949" rIns="121899" bIns="60949" rtlCol="0" anchor="t">
            <a:noAutofit/>
          </a:bodyPr>
          <a:lstStyle/>
          <a:p>
            <a:r>
              <a:rPr lang="en-US"/>
              <a:t>Step by step process</a:t>
            </a:r>
          </a:p>
        </p:txBody>
      </p:sp>
      <p:sp>
        <p:nvSpPr>
          <p:cNvPr id="8" name="Text Placeholder 7">
            <a:extLst>
              <a:ext uri="{FF2B5EF4-FFF2-40B4-BE49-F238E27FC236}">
                <a16:creationId xmlns:a16="http://schemas.microsoft.com/office/drawing/2014/main" id="{D7D4597C-F0A2-A596-E54E-AD853CFD4ED9}"/>
              </a:ext>
            </a:extLst>
          </p:cNvPr>
          <p:cNvSpPr>
            <a:spLocks noGrp="1"/>
          </p:cNvSpPr>
          <p:nvPr>
            <p:ph type="body" sz="quarter" idx="15"/>
          </p:nvPr>
        </p:nvSpPr>
        <p:spPr>
          <a:xfrm>
            <a:off x="8407268" y="3483429"/>
            <a:ext cx="1066800" cy="736711"/>
          </a:xfrm>
        </p:spPr>
        <p:txBody>
          <a:bodyPr/>
          <a:lstStyle/>
          <a:p>
            <a:r>
              <a:rPr lang="en-US"/>
              <a:t>6</a:t>
            </a:r>
          </a:p>
        </p:txBody>
      </p:sp>
      <p:sp>
        <p:nvSpPr>
          <p:cNvPr id="16" name="Text Placeholder 15">
            <a:extLst>
              <a:ext uri="{FF2B5EF4-FFF2-40B4-BE49-F238E27FC236}">
                <a16:creationId xmlns:a16="http://schemas.microsoft.com/office/drawing/2014/main" id="{64592956-5807-8F33-7154-3A6C9A01488B}"/>
              </a:ext>
            </a:extLst>
          </p:cNvPr>
          <p:cNvSpPr>
            <a:spLocks noGrp="1"/>
          </p:cNvSpPr>
          <p:nvPr>
            <p:ph type="body" sz="quarter" idx="26"/>
          </p:nvPr>
        </p:nvSpPr>
        <p:spPr>
          <a:xfrm>
            <a:off x="8404670" y="4245126"/>
            <a:ext cx="1939364" cy="339309"/>
          </a:xfrm>
        </p:spPr>
        <p:txBody>
          <a:bodyPr vert="horz" lIns="121899" tIns="60949" rIns="121899" bIns="60949" rtlCol="0" anchor="t">
            <a:noAutofit/>
          </a:bodyPr>
          <a:lstStyle/>
          <a:p>
            <a:r>
              <a:rPr lang="en-US"/>
              <a:t>Interface</a:t>
            </a:r>
          </a:p>
        </p:txBody>
      </p:sp>
      <p:sp>
        <p:nvSpPr>
          <p:cNvPr id="20" name="Text Placeholder 5">
            <a:extLst>
              <a:ext uri="{FF2B5EF4-FFF2-40B4-BE49-F238E27FC236}">
                <a16:creationId xmlns:a16="http://schemas.microsoft.com/office/drawing/2014/main" id="{E1ED007A-EE9E-FDB0-42C9-BD73631F907B}"/>
              </a:ext>
            </a:extLst>
          </p:cNvPr>
          <p:cNvSpPr txBox="1">
            <a:spLocks/>
          </p:cNvSpPr>
          <p:nvPr/>
        </p:nvSpPr>
        <p:spPr>
          <a:xfrm>
            <a:off x="5048203" y="4950251"/>
            <a:ext cx="1066800" cy="736711"/>
          </a:xfrm>
          <a:prstGeom prst="rect">
            <a:avLst/>
          </a:prstGeom>
        </p:spPr>
        <p:txBody>
          <a:bodyPr vert="horz" lIns="121899" tIns="60949" rIns="121899" bIns="60949" rtlCol="0" anchor="t">
            <a:noAutofit/>
          </a:bodyPr>
          <a:lstStyle>
            <a:lvl1pPr marL="0" indent="0" algn="l" defTabSz="1218987" rtl="0" eaLnBrk="1" latinLnBrk="0" hangingPunct="1">
              <a:lnSpc>
                <a:spcPct val="85000"/>
              </a:lnSpc>
              <a:spcBef>
                <a:spcPts val="0"/>
              </a:spcBef>
              <a:spcAft>
                <a:spcPts val="600"/>
              </a:spcAft>
              <a:buFont typeface="Arial" pitchFamily="34" charset="0"/>
              <a:buNone/>
              <a:defRPr sz="5000" kern="1200">
                <a:solidFill>
                  <a:schemeClr val="accent1"/>
                </a:solidFill>
                <a:latin typeface="+mj-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3700" kern="1200">
                <a:solidFill>
                  <a:schemeClr val="accent3">
                    <a:lumMod val="50000"/>
                  </a:schemeClr>
                </a:solidFill>
                <a:latin typeface="+mn-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3200" kern="1200">
                <a:solidFill>
                  <a:schemeClr val="accent3">
                    <a:lumMod val="50000"/>
                  </a:schemeClr>
                </a:solidFill>
                <a:latin typeface="+mn-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700" kern="1200">
                <a:solidFill>
                  <a:schemeClr val="accent3">
                    <a:lumMod val="50000"/>
                  </a:schemeClr>
                </a:solidFill>
                <a:latin typeface="+mn-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t>7</a:t>
            </a:r>
          </a:p>
        </p:txBody>
      </p:sp>
      <p:sp>
        <p:nvSpPr>
          <p:cNvPr id="22" name="Text Placeholder 15">
            <a:extLst>
              <a:ext uri="{FF2B5EF4-FFF2-40B4-BE49-F238E27FC236}">
                <a16:creationId xmlns:a16="http://schemas.microsoft.com/office/drawing/2014/main" id="{1B4ABC81-F297-FD69-8C7F-61BA5F07E5A7}"/>
              </a:ext>
            </a:extLst>
          </p:cNvPr>
          <p:cNvSpPr txBox="1">
            <a:spLocks/>
          </p:cNvSpPr>
          <p:nvPr/>
        </p:nvSpPr>
        <p:spPr>
          <a:xfrm>
            <a:off x="4951827" y="5689915"/>
            <a:ext cx="2419403" cy="475007"/>
          </a:xfrm>
          <a:prstGeom prst="rect">
            <a:avLst/>
          </a:prstGeom>
        </p:spPr>
        <p:txBody>
          <a:bodyPr vert="horz" lIns="121899" tIns="60949" rIns="121899" bIns="60949" rtlCol="0" anchor="t">
            <a:no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t>Node modules</a:t>
            </a:r>
          </a:p>
        </p:txBody>
      </p:sp>
      <p:sp>
        <p:nvSpPr>
          <p:cNvPr id="24" name="Text Placeholder 15">
            <a:extLst>
              <a:ext uri="{FF2B5EF4-FFF2-40B4-BE49-F238E27FC236}">
                <a16:creationId xmlns:a16="http://schemas.microsoft.com/office/drawing/2014/main" id="{82ECCDA8-AED7-82A1-2788-75575362A4B8}"/>
              </a:ext>
            </a:extLst>
          </p:cNvPr>
          <p:cNvSpPr txBox="1">
            <a:spLocks/>
          </p:cNvSpPr>
          <p:nvPr/>
        </p:nvSpPr>
        <p:spPr>
          <a:xfrm>
            <a:off x="8546650" y="5689915"/>
            <a:ext cx="1939364" cy="339309"/>
          </a:xfrm>
          <a:prstGeom prst="rect">
            <a:avLst/>
          </a:prstGeom>
        </p:spPr>
        <p:txBody>
          <a:bodyPr vert="horz" lIns="121899" tIns="60949" rIns="121899" bIns="60949" rtlCol="0" anchor="t">
            <a:no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t>conclusion</a:t>
            </a:r>
          </a:p>
        </p:txBody>
      </p:sp>
      <p:sp>
        <p:nvSpPr>
          <p:cNvPr id="25" name="Text Placeholder 5">
            <a:extLst>
              <a:ext uri="{FF2B5EF4-FFF2-40B4-BE49-F238E27FC236}">
                <a16:creationId xmlns:a16="http://schemas.microsoft.com/office/drawing/2014/main" id="{8F4C52E7-4E41-BDD8-E2FF-57B5FEA9992C}"/>
              </a:ext>
            </a:extLst>
          </p:cNvPr>
          <p:cNvSpPr txBox="1">
            <a:spLocks/>
          </p:cNvSpPr>
          <p:nvPr/>
        </p:nvSpPr>
        <p:spPr>
          <a:xfrm>
            <a:off x="8550823" y="4950472"/>
            <a:ext cx="1066800" cy="736711"/>
          </a:xfrm>
          <a:prstGeom prst="rect">
            <a:avLst/>
          </a:prstGeom>
        </p:spPr>
        <p:txBody>
          <a:bodyPr vert="horz" lIns="121899" tIns="60949" rIns="121899" bIns="60949" rtlCol="0" anchor="t">
            <a:noAutofit/>
          </a:bodyPr>
          <a:lstStyle>
            <a:lvl1pPr marL="0" indent="0" algn="l" defTabSz="1218987" rtl="0" eaLnBrk="1" latinLnBrk="0" hangingPunct="1">
              <a:lnSpc>
                <a:spcPct val="85000"/>
              </a:lnSpc>
              <a:spcBef>
                <a:spcPts val="0"/>
              </a:spcBef>
              <a:spcAft>
                <a:spcPts val="600"/>
              </a:spcAft>
              <a:buFont typeface="Arial" pitchFamily="34" charset="0"/>
              <a:buNone/>
              <a:defRPr sz="5000" kern="1200">
                <a:solidFill>
                  <a:schemeClr val="accent1"/>
                </a:solidFill>
                <a:latin typeface="+mj-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3700" kern="1200">
                <a:solidFill>
                  <a:schemeClr val="accent3">
                    <a:lumMod val="50000"/>
                  </a:schemeClr>
                </a:solidFill>
                <a:latin typeface="+mn-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3200" kern="1200">
                <a:solidFill>
                  <a:schemeClr val="accent3">
                    <a:lumMod val="50000"/>
                  </a:schemeClr>
                </a:solidFill>
                <a:latin typeface="+mn-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700" kern="1200">
                <a:solidFill>
                  <a:schemeClr val="accent3">
                    <a:lumMod val="50000"/>
                  </a:schemeClr>
                </a:solidFill>
                <a:latin typeface="+mn-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a:t>8</a:t>
            </a:r>
          </a:p>
        </p:txBody>
      </p:sp>
    </p:spTree>
    <p:extLst>
      <p:ext uri="{BB962C8B-B14F-4D97-AF65-F5344CB8AC3E}">
        <p14:creationId xmlns:p14="http://schemas.microsoft.com/office/powerpoint/2010/main" val="2558514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2110-31BE-DC42-72E9-B0CC4E86F029}"/>
              </a:ext>
            </a:extLst>
          </p:cNvPr>
          <p:cNvSpPr>
            <a:spLocks noGrp="1"/>
          </p:cNvSpPr>
          <p:nvPr>
            <p:ph type="title"/>
          </p:nvPr>
        </p:nvSpPr>
        <p:spPr/>
        <p:txBody>
          <a:bodyPr>
            <a:normAutofit/>
          </a:bodyPr>
          <a:lstStyle/>
          <a:p>
            <a:pPr algn="l"/>
            <a:r>
              <a:rPr lang="en-US" sz="4300"/>
              <a:t>Schema for user module</a:t>
            </a:r>
            <a:endParaRPr lang="en-US"/>
          </a:p>
        </p:txBody>
      </p:sp>
      <p:pic>
        <p:nvPicPr>
          <p:cNvPr id="9" name="Picture 8" descr="A screenshot of a computer&#10;&#10;Description automatically generated">
            <a:extLst>
              <a:ext uri="{FF2B5EF4-FFF2-40B4-BE49-F238E27FC236}">
                <a16:creationId xmlns:a16="http://schemas.microsoft.com/office/drawing/2014/main" id="{E60AD211-DB32-C5EB-CDB5-0AB2DB4606D3}"/>
              </a:ext>
            </a:extLst>
          </p:cNvPr>
          <p:cNvPicPr>
            <a:picLocks noChangeAspect="1"/>
          </p:cNvPicPr>
          <p:nvPr/>
        </p:nvPicPr>
        <p:blipFill>
          <a:blip r:embed="rId2"/>
          <a:stretch>
            <a:fillRect/>
          </a:stretch>
        </p:blipFill>
        <p:spPr>
          <a:xfrm>
            <a:off x="607665" y="1525117"/>
            <a:ext cx="8559025" cy="4733925"/>
          </a:xfrm>
          <a:prstGeom prst="rect">
            <a:avLst/>
          </a:prstGeom>
        </p:spPr>
      </p:pic>
    </p:spTree>
    <p:extLst>
      <p:ext uri="{BB962C8B-B14F-4D97-AF65-F5344CB8AC3E}">
        <p14:creationId xmlns:p14="http://schemas.microsoft.com/office/powerpoint/2010/main" val="3315769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2110-31BE-DC42-72E9-B0CC4E86F029}"/>
              </a:ext>
            </a:extLst>
          </p:cNvPr>
          <p:cNvSpPr>
            <a:spLocks noGrp="1"/>
          </p:cNvSpPr>
          <p:nvPr>
            <p:ph type="title"/>
          </p:nvPr>
        </p:nvSpPr>
        <p:spPr>
          <a:xfrm>
            <a:off x="649845" y="650999"/>
            <a:ext cx="9225255" cy="890265"/>
          </a:xfrm>
        </p:spPr>
        <p:txBody>
          <a:bodyPr>
            <a:normAutofit/>
          </a:bodyPr>
          <a:lstStyle/>
          <a:p>
            <a:r>
              <a:rPr lang="en-US" sz="4300"/>
              <a:t>Schema for video module</a:t>
            </a:r>
            <a:endParaRPr lang="en-US"/>
          </a:p>
        </p:txBody>
      </p:sp>
      <p:pic>
        <p:nvPicPr>
          <p:cNvPr id="6" name="Picture 5" descr="A screenshot of a computer&#10;&#10;Description automatically generated">
            <a:extLst>
              <a:ext uri="{FF2B5EF4-FFF2-40B4-BE49-F238E27FC236}">
                <a16:creationId xmlns:a16="http://schemas.microsoft.com/office/drawing/2014/main" id="{23FE7548-4032-DCCC-A307-8F6AEB1148B1}"/>
              </a:ext>
            </a:extLst>
          </p:cNvPr>
          <p:cNvPicPr>
            <a:picLocks noChangeAspect="1"/>
          </p:cNvPicPr>
          <p:nvPr/>
        </p:nvPicPr>
        <p:blipFill>
          <a:blip r:embed="rId2"/>
          <a:stretch>
            <a:fillRect/>
          </a:stretch>
        </p:blipFill>
        <p:spPr>
          <a:xfrm>
            <a:off x="856380" y="1539145"/>
            <a:ext cx="8568546" cy="4772025"/>
          </a:xfrm>
          <a:prstGeom prst="rect">
            <a:avLst/>
          </a:prstGeom>
        </p:spPr>
      </p:pic>
    </p:spTree>
    <p:extLst>
      <p:ext uri="{BB962C8B-B14F-4D97-AF65-F5344CB8AC3E}">
        <p14:creationId xmlns:p14="http://schemas.microsoft.com/office/powerpoint/2010/main" val="383127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2110-31BE-DC42-72E9-B0CC4E86F029}"/>
              </a:ext>
            </a:extLst>
          </p:cNvPr>
          <p:cNvSpPr>
            <a:spLocks noGrp="1"/>
          </p:cNvSpPr>
          <p:nvPr>
            <p:ph type="title"/>
          </p:nvPr>
        </p:nvSpPr>
        <p:spPr/>
        <p:txBody>
          <a:bodyPr>
            <a:normAutofit/>
          </a:bodyPr>
          <a:lstStyle/>
          <a:p>
            <a:r>
              <a:rPr lang="en-US"/>
              <a:t>Node modules</a:t>
            </a:r>
          </a:p>
        </p:txBody>
      </p:sp>
      <p:sp>
        <p:nvSpPr>
          <p:cNvPr id="4" name="Text Placeholder 3">
            <a:extLst>
              <a:ext uri="{FF2B5EF4-FFF2-40B4-BE49-F238E27FC236}">
                <a16:creationId xmlns:a16="http://schemas.microsoft.com/office/drawing/2014/main" id="{422EE55A-0336-6887-1B11-1EF37BCEB5F7}"/>
              </a:ext>
            </a:extLst>
          </p:cNvPr>
          <p:cNvSpPr>
            <a:spLocks noGrp="1"/>
          </p:cNvSpPr>
          <p:nvPr>
            <p:ph type="body" idx="1"/>
          </p:nvPr>
        </p:nvSpPr>
        <p:spPr>
          <a:xfrm>
            <a:off x="1390924" y="1535113"/>
            <a:ext cx="4164544" cy="3061462"/>
          </a:xfrm>
        </p:spPr>
        <p:txBody>
          <a:bodyPr vert="horz" lIns="121899" tIns="60949" rIns="121899" bIns="60949" rtlCol="0" anchor="t">
            <a:noAutofit/>
          </a:bodyPr>
          <a:lstStyle/>
          <a:p>
            <a:pPr algn="just"/>
            <a:r>
              <a:rPr lang="en-US" sz="1800" b="1">
                <a:solidFill>
                  <a:srgbClr val="000000"/>
                </a:solidFill>
                <a:latin typeface="Times New Roman"/>
                <a:cs typeface="Times New Roman"/>
              </a:rPr>
              <a:t>Frontend :</a:t>
            </a:r>
            <a:r>
              <a:rPr lang="en-US" sz="1800">
                <a:solidFill>
                  <a:srgbClr val="000000"/>
                </a:solidFill>
                <a:latin typeface="Times New Roman"/>
                <a:cs typeface="Times New Roman"/>
              </a:rPr>
              <a:t> </a:t>
            </a:r>
          </a:p>
          <a:p>
            <a:pPr algn="just"/>
            <a:endParaRPr lang="en-US" sz="1800" b="0">
              <a:solidFill>
                <a:srgbClr val="000000"/>
              </a:solidFill>
              <a:latin typeface="Times New Roman"/>
              <a:ea typeface="+mn-lt"/>
              <a:cs typeface="Times New Roman"/>
            </a:endParaRPr>
          </a:p>
          <a:p>
            <a:pPr marL="285750" indent="-285750" algn="just">
              <a:buFont typeface="Arial,Sans-Serif"/>
              <a:buChar char="•"/>
            </a:pPr>
            <a:r>
              <a:rPr lang="en-US" sz="1800">
                <a:solidFill>
                  <a:srgbClr val="0D0D0D"/>
                </a:solidFill>
                <a:latin typeface="Times New Roman"/>
                <a:cs typeface="Times New Roman"/>
              </a:rPr>
              <a:t>Babel</a:t>
            </a:r>
            <a:endParaRPr lang="en-US" sz="1800" b="0">
              <a:solidFill>
                <a:schemeClr val="tx1"/>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Fetch</a:t>
            </a:r>
            <a:endParaRPr lang="en-US" sz="1800" b="0">
              <a:solidFill>
                <a:schemeClr val="tx1"/>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React Router</a:t>
            </a:r>
            <a:endParaRPr lang="en-US" sz="1800" b="0">
              <a:solidFill>
                <a:schemeClr val="tx1"/>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React Dom</a:t>
            </a:r>
            <a:endParaRPr lang="en-US" sz="1800" b="0">
              <a:solidFill>
                <a:schemeClr val="tx1"/>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chakra-</a:t>
            </a:r>
            <a:r>
              <a:rPr lang="en-US" sz="1800" err="1">
                <a:solidFill>
                  <a:srgbClr val="0D0D0D"/>
                </a:solidFill>
                <a:latin typeface="Times New Roman"/>
                <a:cs typeface="Times New Roman"/>
              </a:rPr>
              <a:t>ui</a:t>
            </a:r>
            <a:r>
              <a:rPr lang="en-US" sz="1800">
                <a:solidFill>
                  <a:srgbClr val="0D0D0D"/>
                </a:solidFill>
                <a:latin typeface="Times New Roman"/>
                <a:cs typeface="Times New Roman"/>
              </a:rPr>
              <a:t>/icons</a:t>
            </a:r>
            <a:endParaRPr lang="en-US" sz="1800" b="0">
              <a:solidFill>
                <a:schemeClr val="tx1"/>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Chakra-</a:t>
            </a:r>
            <a:r>
              <a:rPr lang="en-US" sz="1800" err="1">
                <a:solidFill>
                  <a:srgbClr val="0D0D0D"/>
                </a:solidFill>
                <a:latin typeface="Times New Roman"/>
                <a:cs typeface="Times New Roman"/>
              </a:rPr>
              <a:t>ui</a:t>
            </a:r>
            <a:r>
              <a:rPr lang="en-US" sz="1800">
                <a:solidFill>
                  <a:srgbClr val="0D0D0D"/>
                </a:solidFill>
                <a:latin typeface="Times New Roman"/>
                <a:cs typeface="Times New Roman"/>
              </a:rPr>
              <a:t>/react</a:t>
            </a:r>
          </a:p>
          <a:p>
            <a:pPr marL="285750" indent="-285750" algn="just">
              <a:buFont typeface="Arial,Sans-Serif"/>
              <a:buChar char="•"/>
            </a:pPr>
            <a:r>
              <a:rPr lang="en-US" sz="1800">
                <a:solidFill>
                  <a:srgbClr val="0D0D0D"/>
                </a:solidFill>
                <a:latin typeface="Times New Roman"/>
                <a:cs typeface="Times New Roman"/>
              </a:rPr>
              <a:t>Tailwind</a:t>
            </a:r>
          </a:p>
          <a:p>
            <a:pPr marL="285750" indent="-285750" algn="just">
              <a:buFont typeface="Arial,Sans-Serif"/>
              <a:buChar char="•"/>
            </a:pPr>
            <a:r>
              <a:rPr lang="en-US" sz="1800" err="1">
                <a:solidFill>
                  <a:schemeClr val="tx1"/>
                </a:solidFill>
                <a:latin typeface="Times New Roman"/>
                <a:cs typeface="Times New Roman"/>
              </a:rPr>
              <a:t>jwt</a:t>
            </a:r>
            <a:r>
              <a:rPr lang="en-US" sz="1800">
                <a:solidFill>
                  <a:schemeClr val="tx1"/>
                </a:solidFill>
                <a:latin typeface="Times New Roman"/>
                <a:cs typeface="Times New Roman"/>
              </a:rPr>
              <a:t>-decode</a:t>
            </a:r>
            <a:endParaRPr lang="en-US"/>
          </a:p>
          <a:p>
            <a:pPr marL="285750" indent="-285750" algn="just">
              <a:buChar char="•"/>
            </a:pPr>
            <a:endParaRPr lang="en-US" sz="1800" b="1">
              <a:solidFill>
                <a:schemeClr val="tx1"/>
              </a:solidFill>
              <a:latin typeface="Times New Roman"/>
              <a:cs typeface="Times New Roman"/>
            </a:endParaRPr>
          </a:p>
          <a:p>
            <a:pPr marL="285750" indent="-285750" algn="just">
              <a:buChar char="•"/>
            </a:pPr>
            <a:endParaRPr lang="en-US" sz="1800" b="1">
              <a:solidFill>
                <a:srgbClr val="0D0D0D"/>
              </a:solidFill>
              <a:latin typeface="Times New Roman"/>
              <a:cs typeface="Times New Roman"/>
            </a:endParaRPr>
          </a:p>
          <a:p>
            <a:pPr algn="just"/>
            <a:endParaRPr lang="en-US" sz="1800">
              <a:solidFill>
                <a:srgbClr val="000000"/>
              </a:solidFill>
              <a:latin typeface="Times New Roman"/>
              <a:cs typeface="Times New Roman"/>
            </a:endParaRPr>
          </a:p>
          <a:p>
            <a:pPr marL="285750" indent="-285750" algn="just">
              <a:buChar char="•"/>
            </a:pPr>
            <a:endParaRPr lang="en-US" sz="1800" b="1">
              <a:solidFill>
                <a:srgbClr val="0D0D0D"/>
              </a:solidFill>
              <a:latin typeface="Times New Roman"/>
              <a:cs typeface="Times New Roman"/>
            </a:endParaRPr>
          </a:p>
          <a:p>
            <a:pPr marL="285750" indent="-285750" algn="just">
              <a:buChar char="•"/>
            </a:pPr>
            <a:endParaRPr lang="en-US" sz="1800" b="1">
              <a:solidFill>
                <a:srgbClr val="0D0D0D"/>
              </a:solidFill>
              <a:latin typeface="Times New Roman"/>
              <a:cs typeface="Times New Roman"/>
            </a:endParaRPr>
          </a:p>
          <a:p>
            <a:pPr algn="just"/>
            <a:endParaRPr lang="en-US" sz="1800" b="1">
              <a:solidFill>
                <a:srgbClr val="0D0D0D"/>
              </a:solidFill>
              <a:latin typeface="Times New Roman"/>
              <a:cs typeface="Times New Roman"/>
            </a:endParaRPr>
          </a:p>
          <a:p>
            <a:pPr algn="just"/>
            <a:endParaRPr lang="en-US" sz="1800">
              <a:solidFill>
                <a:srgbClr val="000000"/>
              </a:solidFill>
              <a:latin typeface="Times New Roman"/>
              <a:cs typeface="Times New Roman"/>
            </a:endParaRPr>
          </a:p>
          <a:p>
            <a:br>
              <a:rPr lang="en-US"/>
            </a:br>
            <a:endParaRPr lang="en-US"/>
          </a:p>
        </p:txBody>
      </p:sp>
      <p:sp>
        <p:nvSpPr>
          <p:cNvPr id="5" name="Text Placeholder 4">
            <a:extLst>
              <a:ext uri="{FF2B5EF4-FFF2-40B4-BE49-F238E27FC236}">
                <a16:creationId xmlns:a16="http://schemas.microsoft.com/office/drawing/2014/main" id="{134C2753-27E1-8BA3-87EF-79D419F7FF80}"/>
              </a:ext>
            </a:extLst>
          </p:cNvPr>
          <p:cNvSpPr>
            <a:spLocks noGrp="1"/>
          </p:cNvSpPr>
          <p:nvPr>
            <p:ph type="body" sz="quarter" idx="3"/>
          </p:nvPr>
        </p:nvSpPr>
        <p:spPr>
          <a:xfrm>
            <a:off x="6087417" y="1535113"/>
            <a:ext cx="5648519" cy="4397567"/>
          </a:xfrm>
        </p:spPr>
        <p:txBody>
          <a:bodyPr>
            <a:normAutofit/>
          </a:bodyPr>
          <a:lstStyle/>
          <a:p>
            <a:r>
              <a:rPr lang="en-US" sz="1800">
                <a:solidFill>
                  <a:srgbClr val="000000"/>
                </a:solidFill>
                <a:latin typeface="Times New Roman"/>
                <a:cs typeface="Times New Roman"/>
              </a:rPr>
              <a:t>Backend : </a:t>
            </a:r>
          </a:p>
          <a:p>
            <a:endParaRPr lang="en-US" sz="1800">
              <a:solidFill>
                <a:srgbClr val="000000"/>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Mongoose</a:t>
            </a:r>
            <a:endParaRPr lang="en-US" sz="1800" b="0">
              <a:solidFill>
                <a:srgbClr val="000000"/>
              </a:solidFill>
              <a:latin typeface="Times New Roman"/>
              <a:cs typeface="Times New Roman"/>
            </a:endParaRPr>
          </a:p>
          <a:p>
            <a:pPr marL="285750" indent="-285750" algn="just">
              <a:buFont typeface="Arial,Sans-Serif"/>
              <a:buChar char="•"/>
            </a:pPr>
            <a:r>
              <a:rPr lang="en-US" sz="1800" err="1">
                <a:solidFill>
                  <a:srgbClr val="0D0D0D"/>
                </a:solidFill>
                <a:latin typeface="Times New Roman"/>
                <a:cs typeface="Times New Roman"/>
              </a:rPr>
              <a:t>Bcrypt</a:t>
            </a:r>
            <a:endParaRPr lang="en-US" sz="1800" b="0" err="1">
              <a:solidFill>
                <a:srgbClr val="000000"/>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Cors</a:t>
            </a:r>
            <a:endParaRPr lang="en-US" sz="1800" b="0">
              <a:solidFill>
                <a:srgbClr val="000000"/>
              </a:solidFill>
              <a:latin typeface="Times New Roman"/>
              <a:cs typeface="Times New Roman"/>
            </a:endParaRPr>
          </a:p>
          <a:p>
            <a:pPr marL="285750" indent="-285750" algn="just">
              <a:buFont typeface="Arial,Sans-Serif"/>
              <a:buChar char="•"/>
            </a:pPr>
            <a:r>
              <a:rPr lang="en-US" sz="1800" err="1">
                <a:solidFill>
                  <a:srgbClr val="0D0D0D"/>
                </a:solidFill>
                <a:latin typeface="Times New Roman"/>
                <a:cs typeface="Times New Roman"/>
              </a:rPr>
              <a:t>Jsonwebtoken</a:t>
            </a:r>
            <a:endParaRPr lang="en-US" sz="1800" b="0" err="1">
              <a:solidFill>
                <a:srgbClr val="000000"/>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Express</a:t>
            </a:r>
            <a:endParaRPr lang="en-US" sz="1800" b="0">
              <a:solidFill>
                <a:srgbClr val="000000"/>
              </a:solidFill>
              <a:latin typeface="Times New Roman"/>
              <a:cs typeface="Times New Roman"/>
            </a:endParaRPr>
          </a:p>
          <a:p>
            <a:pPr marL="285750" indent="-285750" algn="just">
              <a:buFont typeface="Arial,Sans-Serif"/>
              <a:buChar char="•"/>
            </a:pPr>
            <a:r>
              <a:rPr lang="en-US" sz="1800" err="1">
                <a:solidFill>
                  <a:srgbClr val="0D0D0D"/>
                </a:solidFill>
                <a:latin typeface="Times New Roman"/>
                <a:cs typeface="Times New Roman"/>
              </a:rPr>
              <a:t>Nodemon</a:t>
            </a:r>
            <a:endParaRPr lang="en-US" sz="1800" b="0" err="1">
              <a:solidFill>
                <a:srgbClr val="000000"/>
              </a:solidFill>
              <a:latin typeface="Times New Roman"/>
              <a:cs typeface="Times New Roman"/>
            </a:endParaRPr>
          </a:p>
          <a:p>
            <a:pPr marL="285750" indent="-285750" algn="just">
              <a:buFont typeface="Arial,Sans-Serif"/>
              <a:buChar char="•"/>
            </a:pPr>
            <a:r>
              <a:rPr lang="en-US" sz="1800">
                <a:solidFill>
                  <a:srgbClr val="0D0D0D"/>
                </a:solidFill>
                <a:latin typeface="Times New Roman"/>
                <a:cs typeface="Times New Roman"/>
              </a:rPr>
              <a:t>Multer</a:t>
            </a:r>
          </a:p>
          <a:p>
            <a:pPr marL="285750" indent="-285750" algn="just">
              <a:buFont typeface="Arial,Sans-Serif"/>
              <a:buChar char="•"/>
            </a:pPr>
            <a:endParaRPr lang="en-US" sz="1800">
              <a:solidFill>
                <a:srgbClr val="0D0D0D"/>
              </a:solidFill>
              <a:latin typeface="Times New Roman"/>
              <a:cs typeface="Times New Roman"/>
            </a:endParaRPr>
          </a:p>
          <a:p>
            <a:pPr marL="285750" indent="-285750" algn="just">
              <a:buFont typeface="Arial,Sans-Serif"/>
              <a:buChar char="•"/>
            </a:pPr>
            <a:endParaRPr lang="en-US" sz="1800">
              <a:solidFill>
                <a:srgbClr val="0D0D0D"/>
              </a:solidFill>
              <a:latin typeface="Times New Roman"/>
              <a:cs typeface="Times New Roman"/>
            </a:endParaRPr>
          </a:p>
          <a:p>
            <a:pPr marL="285750" indent="-285750" algn="just">
              <a:buFont typeface="Arial,Sans-Serif"/>
              <a:buChar char="•"/>
            </a:pPr>
            <a:endParaRPr lang="en-US" sz="1800">
              <a:solidFill>
                <a:srgbClr val="0D0D0D"/>
              </a:solidFill>
              <a:latin typeface="Times New Roman"/>
              <a:cs typeface="Times New Roman"/>
            </a:endParaRPr>
          </a:p>
          <a:p>
            <a:pPr marL="285750" indent="-285750" algn="just">
              <a:buFont typeface="Arial,Sans-Serif"/>
              <a:buChar char="•"/>
            </a:pPr>
            <a:endParaRPr lang="en-US" sz="1800">
              <a:solidFill>
                <a:srgbClr val="0D0D0D"/>
              </a:solidFill>
              <a:latin typeface="Times New Roman"/>
              <a:cs typeface="Times New Roman"/>
            </a:endParaRPr>
          </a:p>
          <a:p>
            <a:pPr marL="285750" indent="-285750" algn="just">
              <a:buFont typeface="Arial,Sans-Serif"/>
              <a:buChar char="•"/>
            </a:pPr>
            <a:endParaRPr lang="en-US" sz="1800">
              <a:solidFill>
                <a:srgbClr val="0D0D0D"/>
              </a:solidFill>
              <a:latin typeface="Times New Roman"/>
              <a:cs typeface="Times New Roman"/>
            </a:endParaRPr>
          </a:p>
        </p:txBody>
      </p:sp>
    </p:spTree>
    <p:extLst>
      <p:ext uri="{BB962C8B-B14F-4D97-AF65-F5344CB8AC3E}">
        <p14:creationId xmlns:p14="http://schemas.microsoft.com/office/powerpoint/2010/main" val="208377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2110-31BE-DC42-72E9-B0CC4E86F029}"/>
              </a:ext>
            </a:extLst>
          </p:cNvPr>
          <p:cNvSpPr>
            <a:spLocks noGrp="1"/>
          </p:cNvSpPr>
          <p:nvPr>
            <p:ph type="title"/>
          </p:nvPr>
        </p:nvSpPr>
        <p:spPr>
          <a:xfrm>
            <a:off x="649845" y="650999"/>
            <a:ext cx="4992124" cy="890265"/>
          </a:xfrm>
        </p:spPr>
        <p:txBody>
          <a:bodyPr/>
          <a:lstStyle/>
          <a:p>
            <a:r>
              <a:rPr lang="en-US"/>
              <a:t>conclusion</a:t>
            </a:r>
          </a:p>
        </p:txBody>
      </p:sp>
      <p:sp>
        <p:nvSpPr>
          <p:cNvPr id="4" name="Text Placeholder 3">
            <a:extLst>
              <a:ext uri="{FF2B5EF4-FFF2-40B4-BE49-F238E27FC236}">
                <a16:creationId xmlns:a16="http://schemas.microsoft.com/office/drawing/2014/main" id="{422EE55A-0336-6887-1B11-1EF37BCEB5F7}"/>
              </a:ext>
            </a:extLst>
          </p:cNvPr>
          <p:cNvSpPr>
            <a:spLocks noGrp="1"/>
          </p:cNvSpPr>
          <p:nvPr>
            <p:ph type="body" sz="quarter" idx="17"/>
          </p:nvPr>
        </p:nvSpPr>
        <p:spPr>
          <a:xfrm>
            <a:off x="651756" y="1540932"/>
            <a:ext cx="10819632" cy="4783668"/>
          </a:xfrm>
        </p:spPr>
        <p:txBody>
          <a:bodyPr vert="horz" lIns="121899" tIns="60949" rIns="121899" bIns="60949" rtlCol="0" anchor="t">
            <a:noAutofit/>
          </a:bodyPr>
          <a:lstStyle/>
          <a:p>
            <a:pPr algn="just"/>
            <a:r>
              <a:rPr lang="en-US" sz="1800">
                <a:solidFill>
                  <a:srgbClr val="000000"/>
                </a:solidFill>
                <a:latin typeface="Times New Roman"/>
                <a:cs typeface="Times New Roman"/>
              </a:rPr>
              <a:t>In conclusion, the development of the Enterprise E-Learning Platform represents a significant milestone in addressing the challenges students face in accessing quality educational resources tailored to modern industry demands. By leveraging the power of the MERN stack - MongoDB, </a:t>
            </a:r>
            <a:r>
              <a:rPr lang="en-US" sz="1800" err="1">
                <a:solidFill>
                  <a:srgbClr val="000000"/>
                </a:solidFill>
                <a:latin typeface="Times New Roman"/>
                <a:cs typeface="Times New Roman"/>
              </a:rPr>
              <a:t>ExpressJS</a:t>
            </a:r>
            <a:r>
              <a:rPr lang="en-US" sz="1800">
                <a:solidFill>
                  <a:srgbClr val="000000"/>
                </a:solidFill>
                <a:latin typeface="Times New Roman"/>
                <a:cs typeface="Times New Roman"/>
              </a:rPr>
              <a:t>, ReactJS, and NodeJS - we have created a robust, user-friendly platform that empowers learners worldwide to unlock their full potential.</a:t>
            </a:r>
            <a:endParaRPr lang="en-US" sz="1800"/>
          </a:p>
          <a:p>
            <a:pPr algn="just"/>
            <a:endParaRPr lang="en-US" sz="1800">
              <a:solidFill>
                <a:srgbClr val="000000"/>
              </a:solidFill>
              <a:latin typeface="Times New Roman"/>
              <a:cs typeface="Times New Roman"/>
            </a:endParaRPr>
          </a:p>
          <a:p>
            <a:pPr algn="just"/>
            <a:r>
              <a:rPr lang="en-US" sz="1800">
                <a:solidFill>
                  <a:srgbClr val="000000"/>
                </a:solidFill>
                <a:latin typeface="Times New Roman"/>
                <a:cs typeface="Times New Roman"/>
              </a:rPr>
              <a:t>Our platform's seamless user experience, transparent enrollment process, and comprehensive tracking capabilities set it apart as an innovative solution in online education. The ability for users to conveniently browse, enroll in, and access courses, coupled with the secure payment system and prompt confirmation emails, ensures a smooth and efficient learning journey.</a:t>
            </a:r>
            <a:endParaRPr lang="en-US" sz="1800"/>
          </a:p>
          <a:p>
            <a:pPr algn="just"/>
            <a:endParaRPr lang="en-US" sz="1800">
              <a:solidFill>
                <a:srgbClr val="000000"/>
              </a:solidFill>
              <a:latin typeface="Times New Roman"/>
              <a:cs typeface="Times New Roman"/>
            </a:endParaRPr>
          </a:p>
          <a:p>
            <a:pPr algn="just"/>
            <a:r>
              <a:rPr lang="en-US" sz="1800">
                <a:solidFill>
                  <a:srgbClr val="000000"/>
                </a:solidFill>
                <a:latin typeface="Times New Roman"/>
                <a:cs typeface="Times New Roman"/>
              </a:rPr>
              <a:t>Moreover, the transparent tracking of user engagement provides valuable insights for administrators, enabling them to make data-driven decisions to enhance platform performance and user experience. The platform's architecture and design principles prioritize scalability, security, and usability, ensuring it can adapt to the evolving needs of both learners and organizations.</a:t>
            </a:r>
            <a:endParaRPr lang="en-US" sz="1800"/>
          </a:p>
          <a:p>
            <a:br>
              <a:rPr lang="en-US"/>
            </a:br>
            <a:endParaRPr lang="en-US"/>
          </a:p>
        </p:txBody>
      </p:sp>
    </p:spTree>
    <p:extLst>
      <p:ext uri="{BB962C8B-B14F-4D97-AF65-F5344CB8AC3E}">
        <p14:creationId xmlns:p14="http://schemas.microsoft.com/office/powerpoint/2010/main" val="247890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D4FE-1AAE-EF85-B12D-1ACE956EB500}"/>
              </a:ext>
            </a:extLst>
          </p:cNvPr>
          <p:cNvSpPr>
            <a:spLocks noGrp="1"/>
          </p:cNvSpPr>
          <p:nvPr>
            <p:ph type="title"/>
          </p:nvPr>
        </p:nvSpPr>
        <p:spPr>
          <a:xfrm>
            <a:off x="4092490" y="2605993"/>
            <a:ext cx="5229905" cy="1645369"/>
          </a:xfrm>
        </p:spPr>
        <p:txBody>
          <a:bodyPr/>
          <a:lstStyle/>
          <a:p>
            <a:r>
              <a:rPr lang="en-US"/>
              <a:t>Thank you</a:t>
            </a:r>
          </a:p>
        </p:txBody>
      </p:sp>
    </p:spTree>
    <p:extLst>
      <p:ext uri="{BB962C8B-B14F-4D97-AF65-F5344CB8AC3E}">
        <p14:creationId xmlns:p14="http://schemas.microsoft.com/office/powerpoint/2010/main" val="356683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0063D91F-1907-DF48-EEE6-28199E8816AC}"/>
              </a:ext>
            </a:extLst>
          </p:cNvPr>
          <p:cNvSpPr>
            <a:spLocks noGrp="1"/>
          </p:cNvSpPr>
          <p:nvPr>
            <p:ph type="title"/>
          </p:nvPr>
        </p:nvSpPr>
        <p:spPr>
          <a:xfrm>
            <a:off x="506057" y="583232"/>
            <a:ext cx="5687088" cy="944561"/>
          </a:xfrm>
        </p:spPr>
        <p:txBody>
          <a:bodyPr/>
          <a:lstStyle/>
          <a:p>
            <a:r>
              <a:rPr lang="en-US"/>
              <a:t>introduction</a:t>
            </a:r>
          </a:p>
        </p:txBody>
      </p:sp>
      <p:sp>
        <p:nvSpPr>
          <p:cNvPr id="46" name="TextBox 45">
            <a:extLst>
              <a:ext uri="{FF2B5EF4-FFF2-40B4-BE49-F238E27FC236}">
                <a16:creationId xmlns:a16="http://schemas.microsoft.com/office/drawing/2014/main" id="{F8EEE15C-724E-77A0-F243-68E67492553C}"/>
              </a:ext>
            </a:extLst>
          </p:cNvPr>
          <p:cNvSpPr txBox="1"/>
          <p:nvPr/>
        </p:nvSpPr>
        <p:spPr>
          <a:xfrm>
            <a:off x="794268" y="1359189"/>
            <a:ext cx="1088976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Times New Roman"/>
                <a:cs typeface="Times New Roman"/>
              </a:rPr>
              <a:t>In an era where digital education has become an integral part of the learning landscape, our platform aims to provide a holistic and interactive environment for individuals seeking knowledge and those looking to share their expertise. </a:t>
            </a:r>
            <a:endParaRPr lang="en-US" sz="1800">
              <a:latin typeface="Corbel"/>
              <a:cs typeface="Times New Roman"/>
            </a:endParaRPr>
          </a:p>
          <a:p>
            <a:endParaRPr lang="en-US" sz="1800">
              <a:latin typeface="Times New Roman"/>
              <a:cs typeface="Times New Roman"/>
            </a:endParaRPr>
          </a:p>
          <a:p>
            <a:r>
              <a:rPr lang="en-US" sz="1800">
                <a:latin typeface="Times New Roman"/>
                <a:cs typeface="Times New Roman"/>
              </a:rPr>
              <a:t>The platform will feature a range of functionalities, ensuring a smooth user experience and fostering an engaging and collaborative learning community. This platform is designed to cater to the needs of both learners and instructors, offering a seamless and enriching educational experience.</a:t>
            </a:r>
            <a:endParaRPr lang="en-US" sz="1800">
              <a:latin typeface="Corbel"/>
              <a:cs typeface="Times New Roman"/>
            </a:endParaRPr>
          </a:p>
          <a:p>
            <a:endParaRPr lang="en-US" sz="1800">
              <a:latin typeface="Times New Roman"/>
              <a:cs typeface="Times New Roman"/>
            </a:endParaRPr>
          </a:p>
          <a:p>
            <a:r>
              <a:rPr lang="en-US" sz="1800">
                <a:latin typeface="Times New Roman"/>
                <a:cs typeface="Times New Roman"/>
              </a:rPr>
              <a:t> The primary goal of this project is to create a robust and feature-rich e-learning solution that addresses the distinct requirements of students, instructors, and administrators </a:t>
            </a:r>
            <a:r>
              <a:rPr lang="en-US" sz="1800" err="1">
                <a:latin typeface="Times New Roman"/>
                <a:cs typeface="Times New Roman"/>
              </a:rPr>
              <a:t>alike.By</a:t>
            </a:r>
            <a:r>
              <a:rPr lang="en-US" sz="1800">
                <a:latin typeface="Times New Roman"/>
                <a:cs typeface="Times New Roman"/>
              </a:rPr>
              <a:t> leveraging the capabilities of the MERN stack and adopting a comprehensive approach to platform development, we aim to deliver a robust, intuitive, and scalable solution capable of meeting the diverse learning needs of modern enterprises.</a:t>
            </a:r>
            <a:endParaRPr lang="en-US" sz="1800"/>
          </a:p>
        </p:txBody>
      </p:sp>
    </p:spTree>
    <p:extLst>
      <p:ext uri="{BB962C8B-B14F-4D97-AF65-F5344CB8AC3E}">
        <p14:creationId xmlns:p14="http://schemas.microsoft.com/office/powerpoint/2010/main" val="296209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A6716AE2-55A4-B640-B673-1AEA4FB19DF0}"/>
              </a:ext>
              <a:ext uri="{C183D7F6-B498-43B3-948B-1728B52AA6E4}">
                <adec:decorative xmlns:adec="http://schemas.microsoft.com/office/drawing/2017/decorative" val="1"/>
              </a:ext>
            </a:extLst>
          </p:cNvPr>
          <p:cNvGrpSpPr/>
          <p:nvPr/>
        </p:nvGrpSpPr>
        <p:grpSpPr>
          <a:xfrm>
            <a:off x="13652" y="3717071"/>
            <a:ext cx="12161520" cy="1520838"/>
            <a:chOff x="13652" y="3717071"/>
            <a:chExt cx="12161520" cy="1520838"/>
          </a:xfrm>
        </p:grpSpPr>
        <p:cxnSp>
          <p:nvCxnSpPr>
            <p:cNvPr id="54" name="Straight Connector 53">
              <a:extLst>
                <a:ext uri="{FF2B5EF4-FFF2-40B4-BE49-F238E27FC236}">
                  <a16:creationId xmlns:a16="http://schemas.microsoft.com/office/drawing/2014/main" id="{0357F780-9A86-83FC-350A-68CD3622C4A2}"/>
                </a:ext>
              </a:extLst>
            </p:cNvPr>
            <p:cNvCxnSpPr>
              <a:cxnSpLocks/>
            </p:cNvCxnSpPr>
            <p:nvPr/>
          </p:nvCxnSpPr>
          <p:spPr>
            <a:xfrm>
              <a:off x="13652" y="4362315"/>
              <a:ext cx="12161520" cy="0"/>
            </a:xfrm>
            <a:prstGeom prst="line">
              <a:avLst/>
            </a:prstGeom>
            <a:ln w="38100" cap="flat">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7304C47-4DE7-6022-1DC3-66AEBDFA10A6}"/>
                </a:ext>
              </a:extLst>
            </p:cNvPr>
            <p:cNvCxnSpPr>
              <a:cxnSpLocks/>
            </p:cNvCxnSpPr>
            <p:nvPr/>
          </p:nvCxnSpPr>
          <p:spPr>
            <a:xfrm>
              <a:off x="1720838" y="3724582"/>
              <a:ext cx="6485" cy="637733"/>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3ECB966-0D94-6E0A-6F67-3D7CEA6A3A75}"/>
                </a:ext>
              </a:extLst>
            </p:cNvPr>
            <p:cNvCxnSpPr>
              <a:cxnSpLocks/>
            </p:cNvCxnSpPr>
            <p:nvPr/>
          </p:nvCxnSpPr>
          <p:spPr>
            <a:xfrm>
              <a:off x="2970212" y="4379498"/>
              <a:ext cx="0" cy="701009"/>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A3FEBC4-D2CA-C3CD-A942-6EDE55608F64}"/>
                </a:ext>
              </a:extLst>
            </p:cNvPr>
            <p:cNvCxnSpPr>
              <a:cxnSpLocks/>
            </p:cNvCxnSpPr>
            <p:nvPr/>
          </p:nvCxnSpPr>
          <p:spPr>
            <a:xfrm flipH="1">
              <a:off x="5459412" y="4362315"/>
              <a:ext cx="1" cy="718192"/>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0BBEE84-5646-7D5C-71EF-4AA6DD79178F}"/>
                </a:ext>
              </a:extLst>
            </p:cNvPr>
            <p:cNvCxnSpPr>
              <a:cxnSpLocks/>
            </p:cNvCxnSpPr>
            <p:nvPr/>
          </p:nvCxnSpPr>
          <p:spPr>
            <a:xfrm>
              <a:off x="7948612" y="4362315"/>
              <a:ext cx="0" cy="706434"/>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7BD4E96-4A92-0866-C621-43AC621C95A6}"/>
                </a:ext>
              </a:extLst>
            </p:cNvPr>
            <p:cNvCxnSpPr>
              <a:cxnSpLocks/>
            </p:cNvCxnSpPr>
            <p:nvPr/>
          </p:nvCxnSpPr>
          <p:spPr>
            <a:xfrm>
              <a:off x="10437812" y="4362315"/>
              <a:ext cx="0" cy="875594"/>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AC0FD11-4DAB-3870-A9BA-4246A58078C0}"/>
                </a:ext>
              </a:extLst>
            </p:cNvPr>
            <p:cNvCxnSpPr>
              <a:cxnSpLocks/>
            </p:cNvCxnSpPr>
            <p:nvPr/>
          </p:nvCxnSpPr>
          <p:spPr>
            <a:xfrm>
              <a:off x="4243701" y="3724582"/>
              <a:ext cx="6485" cy="637733"/>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AF7A20-94E4-D4CD-908E-42FF5D2245AE}"/>
                </a:ext>
              </a:extLst>
            </p:cNvPr>
            <p:cNvCxnSpPr>
              <a:cxnSpLocks/>
            </p:cNvCxnSpPr>
            <p:nvPr/>
          </p:nvCxnSpPr>
          <p:spPr>
            <a:xfrm>
              <a:off x="6716442" y="3717071"/>
              <a:ext cx="6485" cy="637733"/>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E326FD8-EB9A-A344-F2CF-9B87B5C30CCB}"/>
                </a:ext>
              </a:extLst>
            </p:cNvPr>
            <p:cNvCxnSpPr>
              <a:cxnSpLocks/>
            </p:cNvCxnSpPr>
            <p:nvPr/>
          </p:nvCxnSpPr>
          <p:spPr>
            <a:xfrm>
              <a:off x="9294389" y="3717071"/>
              <a:ext cx="6485" cy="637733"/>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37C056E-F816-1B50-725B-8664BB9D4077}"/>
              </a:ext>
            </a:extLst>
          </p:cNvPr>
          <p:cNvSpPr>
            <a:spLocks noGrp="1"/>
          </p:cNvSpPr>
          <p:nvPr>
            <p:ph type="title"/>
          </p:nvPr>
        </p:nvSpPr>
        <p:spPr/>
        <p:txBody>
          <a:bodyPr/>
          <a:lstStyle/>
          <a:p>
            <a:r>
              <a:rPr lang="en-US"/>
              <a:t>Project TIMELINE</a:t>
            </a:r>
          </a:p>
        </p:txBody>
      </p:sp>
      <p:sp>
        <p:nvSpPr>
          <p:cNvPr id="3" name="Text Placeholder 2">
            <a:extLst>
              <a:ext uri="{FF2B5EF4-FFF2-40B4-BE49-F238E27FC236}">
                <a16:creationId xmlns:a16="http://schemas.microsoft.com/office/drawing/2014/main" id="{15342DFE-3DDA-078D-A795-99B2B77C0280}"/>
              </a:ext>
            </a:extLst>
          </p:cNvPr>
          <p:cNvSpPr>
            <a:spLocks noGrp="1"/>
          </p:cNvSpPr>
          <p:nvPr>
            <p:ph type="body" sz="quarter" idx="26"/>
          </p:nvPr>
        </p:nvSpPr>
        <p:spPr>
          <a:xfrm>
            <a:off x="622182" y="2811087"/>
            <a:ext cx="2195630" cy="955361"/>
          </a:xfrm>
        </p:spPr>
        <p:txBody>
          <a:bodyPr/>
          <a:lstStyle/>
          <a:p>
            <a:r>
              <a:rPr lang="en-US" err="1"/>
              <a:t>Srs</a:t>
            </a:r>
            <a:r>
              <a:rPr lang="en-US"/>
              <a:t> document</a:t>
            </a:r>
          </a:p>
        </p:txBody>
      </p:sp>
      <p:sp>
        <p:nvSpPr>
          <p:cNvPr id="5" name="Text Placeholder 4">
            <a:extLst>
              <a:ext uri="{FF2B5EF4-FFF2-40B4-BE49-F238E27FC236}">
                <a16:creationId xmlns:a16="http://schemas.microsoft.com/office/drawing/2014/main" id="{F7C1F643-620A-BB66-349A-D3DEE66385B4}"/>
              </a:ext>
            </a:extLst>
          </p:cNvPr>
          <p:cNvSpPr>
            <a:spLocks noGrp="1"/>
          </p:cNvSpPr>
          <p:nvPr>
            <p:ph type="body" sz="quarter" idx="27"/>
          </p:nvPr>
        </p:nvSpPr>
        <p:spPr>
          <a:xfrm>
            <a:off x="3198811" y="2811087"/>
            <a:ext cx="2133601" cy="945017"/>
          </a:xfrm>
        </p:spPr>
        <p:txBody>
          <a:bodyPr/>
          <a:lstStyle/>
          <a:p>
            <a:r>
              <a:rPr lang="en-US"/>
              <a:t>Use case diagram</a:t>
            </a:r>
          </a:p>
        </p:txBody>
      </p:sp>
      <p:sp>
        <p:nvSpPr>
          <p:cNvPr id="7" name="Text Placeholder 6">
            <a:extLst>
              <a:ext uri="{FF2B5EF4-FFF2-40B4-BE49-F238E27FC236}">
                <a16:creationId xmlns:a16="http://schemas.microsoft.com/office/drawing/2014/main" id="{5CAA6A0C-BD61-9564-7D9A-96A9B97C4585}"/>
              </a:ext>
            </a:extLst>
          </p:cNvPr>
          <p:cNvSpPr>
            <a:spLocks noGrp="1"/>
          </p:cNvSpPr>
          <p:nvPr>
            <p:ph type="body" sz="quarter" idx="29"/>
          </p:nvPr>
        </p:nvSpPr>
        <p:spPr>
          <a:xfrm>
            <a:off x="5713411" y="2811087"/>
            <a:ext cx="2133601" cy="955361"/>
          </a:xfrm>
        </p:spPr>
        <p:txBody>
          <a:bodyPr/>
          <a:lstStyle/>
          <a:p>
            <a:r>
              <a:rPr lang="en-US"/>
              <a:t>Data flow diagram</a:t>
            </a:r>
          </a:p>
        </p:txBody>
      </p:sp>
      <p:sp>
        <p:nvSpPr>
          <p:cNvPr id="9" name="Text Placeholder 8">
            <a:extLst>
              <a:ext uri="{FF2B5EF4-FFF2-40B4-BE49-F238E27FC236}">
                <a16:creationId xmlns:a16="http://schemas.microsoft.com/office/drawing/2014/main" id="{57D5F4D8-BDC7-BE44-38C6-D374BB7BE5D1}"/>
              </a:ext>
            </a:extLst>
          </p:cNvPr>
          <p:cNvSpPr>
            <a:spLocks noGrp="1"/>
          </p:cNvSpPr>
          <p:nvPr>
            <p:ph type="body" sz="quarter" idx="31"/>
          </p:nvPr>
        </p:nvSpPr>
        <p:spPr>
          <a:xfrm>
            <a:off x="8228011" y="2811087"/>
            <a:ext cx="2133601" cy="945017"/>
          </a:xfrm>
        </p:spPr>
        <p:txBody>
          <a:bodyPr/>
          <a:lstStyle/>
          <a:p>
            <a:r>
              <a:rPr lang="en-US"/>
              <a:t>Class diagram, ER Diagram</a:t>
            </a:r>
          </a:p>
        </p:txBody>
      </p:sp>
      <p:sp>
        <p:nvSpPr>
          <p:cNvPr id="11" name="Text Placeholder 10">
            <a:extLst>
              <a:ext uri="{FF2B5EF4-FFF2-40B4-BE49-F238E27FC236}">
                <a16:creationId xmlns:a16="http://schemas.microsoft.com/office/drawing/2014/main" id="{D151D709-581F-43B1-B908-39D5BD6FAA17}"/>
              </a:ext>
            </a:extLst>
          </p:cNvPr>
          <p:cNvSpPr>
            <a:spLocks noGrp="1"/>
          </p:cNvSpPr>
          <p:nvPr>
            <p:ph type="body" sz="quarter" idx="33"/>
          </p:nvPr>
        </p:nvSpPr>
        <p:spPr>
          <a:xfrm>
            <a:off x="1903411" y="5220554"/>
            <a:ext cx="2133601" cy="872611"/>
          </a:xfrm>
        </p:spPr>
        <p:txBody>
          <a:bodyPr/>
          <a:lstStyle/>
          <a:p>
            <a:r>
              <a:rPr lang="en-US"/>
              <a:t> Data Dictionary, State Chart....</a:t>
            </a:r>
          </a:p>
        </p:txBody>
      </p:sp>
      <p:sp>
        <p:nvSpPr>
          <p:cNvPr id="13" name="Text Placeholder 12">
            <a:extLst>
              <a:ext uri="{FF2B5EF4-FFF2-40B4-BE49-F238E27FC236}">
                <a16:creationId xmlns:a16="http://schemas.microsoft.com/office/drawing/2014/main" id="{3EF2FBE1-331F-A65B-93DF-B025CDAC30F3}"/>
              </a:ext>
            </a:extLst>
          </p:cNvPr>
          <p:cNvSpPr>
            <a:spLocks noGrp="1"/>
          </p:cNvSpPr>
          <p:nvPr>
            <p:ph type="body" sz="quarter" idx="35"/>
          </p:nvPr>
        </p:nvSpPr>
        <p:spPr>
          <a:xfrm>
            <a:off x="4418011" y="5205064"/>
            <a:ext cx="2145253" cy="878073"/>
          </a:xfrm>
        </p:spPr>
        <p:txBody>
          <a:bodyPr/>
          <a:lstStyle/>
          <a:p>
            <a:r>
              <a:rPr lang="en-US"/>
              <a:t>coding</a:t>
            </a:r>
          </a:p>
        </p:txBody>
      </p:sp>
      <p:sp>
        <p:nvSpPr>
          <p:cNvPr id="15" name="Text Placeholder 14">
            <a:extLst>
              <a:ext uri="{FF2B5EF4-FFF2-40B4-BE49-F238E27FC236}">
                <a16:creationId xmlns:a16="http://schemas.microsoft.com/office/drawing/2014/main" id="{D46FCAB5-36B9-C7C2-3891-DE25132D6C63}"/>
              </a:ext>
            </a:extLst>
          </p:cNvPr>
          <p:cNvSpPr>
            <a:spLocks noGrp="1"/>
          </p:cNvSpPr>
          <p:nvPr>
            <p:ph type="body" sz="quarter" idx="37"/>
          </p:nvPr>
        </p:nvSpPr>
        <p:spPr>
          <a:xfrm>
            <a:off x="6932611" y="5193421"/>
            <a:ext cx="2133601" cy="878072"/>
          </a:xfrm>
        </p:spPr>
        <p:txBody>
          <a:bodyPr/>
          <a:lstStyle/>
          <a:p>
            <a:r>
              <a:rPr lang="en-US"/>
              <a:t>testing</a:t>
            </a:r>
          </a:p>
        </p:txBody>
      </p:sp>
      <p:sp>
        <p:nvSpPr>
          <p:cNvPr id="17" name="Text Placeholder 16">
            <a:extLst>
              <a:ext uri="{FF2B5EF4-FFF2-40B4-BE49-F238E27FC236}">
                <a16:creationId xmlns:a16="http://schemas.microsoft.com/office/drawing/2014/main" id="{73293CF1-ACAB-98A9-AF3F-BF608FC594BD}"/>
              </a:ext>
            </a:extLst>
          </p:cNvPr>
          <p:cNvSpPr>
            <a:spLocks noGrp="1"/>
          </p:cNvSpPr>
          <p:nvPr>
            <p:ph type="body" sz="quarter" idx="39"/>
          </p:nvPr>
        </p:nvSpPr>
        <p:spPr>
          <a:xfrm>
            <a:off x="9447211" y="5181777"/>
            <a:ext cx="2145253" cy="889716"/>
          </a:xfrm>
        </p:spPr>
        <p:txBody>
          <a:bodyPr/>
          <a:lstStyle/>
          <a:p>
            <a:r>
              <a:rPr lang="en-US"/>
              <a:t>UPLOAD ON GITHUB</a:t>
            </a:r>
          </a:p>
        </p:txBody>
      </p:sp>
    </p:spTree>
    <p:extLst>
      <p:ext uri="{BB962C8B-B14F-4D97-AF65-F5344CB8AC3E}">
        <p14:creationId xmlns:p14="http://schemas.microsoft.com/office/powerpoint/2010/main" val="3370237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3ADF-0A8A-86CA-DD10-0EBE931A04BA}"/>
              </a:ext>
            </a:extLst>
          </p:cNvPr>
          <p:cNvSpPr>
            <a:spLocks noGrp="1"/>
          </p:cNvSpPr>
          <p:nvPr>
            <p:ph type="title"/>
          </p:nvPr>
        </p:nvSpPr>
        <p:spPr/>
        <p:txBody>
          <a:bodyPr/>
          <a:lstStyle/>
          <a:p>
            <a:r>
              <a:rPr lang="en-US"/>
              <a:t>description</a:t>
            </a:r>
          </a:p>
        </p:txBody>
      </p:sp>
      <p:sp>
        <p:nvSpPr>
          <p:cNvPr id="3" name="TextBox 2">
            <a:extLst>
              <a:ext uri="{FF2B5EF4-FFF2-40B4-BE49-F238E27FC236}">
                <a16:creationId xmlns:a16="http://schemas.microsoft.com/office/drawing/2014/main" id="{2F7C95B0-F722-EE5B-E285-224AAF93E645}"/>
              </a:ext>
            </a:extLst>
          </p:cNvPr>
          <p:cNvSpPr txBox="1"/>
          <p:nvPr/>
        </p:nvSpPr>
        <p:spPr>
          <a:xfrm>
            <a:off x="835377" y="2214744"/>
            <a:ext cx="10186757"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0D0D0D"/>
                </a:solidFill>
                <a:latin typeface="Times New Roman"/>
                <a:cs typeface="Times New Roman"/>
              </a:rPr>
              <a:t>Frontend Development: </a:t>
            </a:r>
            <a:r>
              <a:rPr lang="en-US" sz="1800">
                <a:solidFill>
                  <a:srgbClr val="0D0D0D"/>
                </a:solidFill>
                <a:latin typeface="Times New Roman"/>
                <a:cs typeface="Times New Roman"/>
              </a:rPr>
              <a:t>Frontend development is all about building the parts of a website or web application that users interact with directly. It's like the front door of a house – it's what people see and use.</a:t>
            </a:r>
            <a:endParaRPr lang="en-US" sz="1800" b="1">
              <a:solidFill>
                <a:srgbClr val="0D0D0D"/>
              </a:solidFill>
              <a:latin typeface="Times New Roman"/>
              <a:cs typeface="Times New Roman"/>
            </a:endParaRPr>
          </a:p>
          <a:p>
            <a:r>
              <a:rPr lang="en-US" sz="1800" b="1">
                <a:solidFill>
                  <a:srgbClr val="0D0D0D"/>
                </a:solidFill>
                <a:latin typeface="Times New Roman"/>
                <a:cs typeface="Times New Roman"/>
              </a:rPr>
              <a:t>Tools and Technologies:</a:t>
            </a:r>
            <a:endParaRPr lang="en-US" b="1"/>
          </a:p>
          <a:p>
            <a:pPr marL="285750" indent="-285750">
              <a:buFont typeface="Arial"/>
              <a:buChar char="•"/>
            </a:pPr>
            <a:r>
              <a:rPr lang="en-US" sz="1800" b="1">
                <a:solidFill>
                  <a:srgbClr val="0D0D0D"/>
                </a:solidFill>
                <a:latin typeface="Times New Roman"/>
                <a:cs typeface="Times New Roman"/>
              </a:rPr>
              <a:t>HTML</a:t>
            </a:r>
            <a:endParaRPr lang="en-US" sz="1800">
              <a:solidFill>
                <a:srgbClr val="0D0D0D"/>
              </a:solidFill>
              <a:latin typeface="Times New Roman"/>
              <a:cs typeface="Times New Roman"/>
            </a:endParaRPr>
          </a:p>
          <a:p>
            <a:pPr marL="285750" indent="-285750">
              <a:buFont typeface="Arial"/>
              <a:buChar char="•"/>
            </a:pPr>
            <a:r>
              <a:rPr lang="en-US" sz="1800" b="1">
                <a:solidFill>
                  <a:srgbClr val="0D0D0D"/>
                </a:solidFill>
                <a:latin typeface="Times New Roman"/>
                <a:cs typeface="Times New Roman"/>
              </a:rPr>
              <a:t>CSS</a:t>
            </a:r>
            <a:endParaRPr lang="en-US" sz="1800">
              <a:solidFill>
                <a:srgbClr val="0D0D0D"/>
              </a:solidFill>
              <a:latin typeface="Times New Roman"/>
              <a:cs typeface="Times New Roman"/>
            </a:endParaRPr>
          </a:p>
          <a:p>
            <a:pPr marL="285750" indent="-285750">
              <a:buFont typeface="Arial"/>
              <a:buChar char="•"/>
            </a:pPr>
            <a:r>
              <a:rPr lang="en-US" sz="1800" b="1">
                <a:solidFill>
                  <a:srgbClr val="0D0D0D"/>
                </a:solidFill>
                <a:latin typeface="Times New Roman"/>
                <a:cs typeface="Times New Roman"/>
              </a:rPr>
              <a:t>JavaScript</a:t>
            </a:r>
            <a:endParaRPr lang="en-US" sz="1800">
              <a:solidFill>
                <a:srgbClr val="0D0D0D"/>
              </a:solidFill>
              <a:latin typeface="Times New Roman"/>
              <a:cs typeface="Times New Roman"/>
            </a:endParaRPr>
          </a:p>
          <a:p>
            <a:pPr marL="285750" indent="-285750">
              <a:buFont typeface="Arial"/>
              <a:buChar char="•"/>
            </a:pPr>
            <a:r>
              <a:rPr lang="en-US" sz="1800" b="1">
                <a:solidFill>
                  <a:srgbClr val="0D0D0D"/>
                </a:solidFill>
                <a:latin typeface="Times New Roman"/>
                <a:cs typeface="Times New Roman"/>
              </a:rPr>
              <a:t>ReactJS</a:t>
            </a:r>
          </a:p>
          <a:p>
            <a:endParaRPr lang="en-US" sz="1800" b="1">
              <a:solidFill>
                <a:srgbClr val="0D0D0D"/>
              </a:solidFill>
              <a:latin typeface="Times New Roman"/>
              <a:cs typeface="Times New Roman"/>
            </a:endParaRPr>
          </a:p>
          <a:p>
            <a:pPr algn="just"/>
            <a:r>
              <a:rPr lang="en-US" sz="1800" b="1">
                <a:solidFill>
                  <a:srgbClr val="0D0D0D"/>
                </a:solidFill>
                <a:latin typeface="Times New Roman"/>
                <a:cs typeface="Times New Roman"/>
              </a:rPr>
              <a:t>Backend Development: </a:t>
            </a:r>
            <a:r>
              <a:rPr lang="en-US" sz="1800">
                <a:solidFill>
                  <a:srgbClr val="0D0D0D"/>
                </a:solidFill>
                <a:latin typeface="Times New Roman"/>
                <a:cs typeface="Times New Roman"/>
              </a:rPr>
              <a:t>Backend development is like the engine of a car – it's what powers everything behind the scenes. It handles the data and logic that make a website or web application work.</a:t>
            </a:r>
            <a:endParaRPr lang="en-US" sz="1800">
              <a:solidFill>
                <a:srgbClr val="000000"/>
              </a:solidFill>
              <a:latin typeface="Corbel"/>
              <a:cs typeface="Times New Roman"/>
            </a:endParaRPr>
          </a:p>
          <a:p>
            <a:pPr algn="just"/>
            <a:r>
              <a:rPr lang="en-US" sz="1800" b="1">
                <a:solidFill>
                  <a:srgbClr val="0D0D0D"/>
                </a:solidFill>
                <a:latin typeface="Times New Roman"/>
                <a:cs typeface="Times New Roman"/>
              </a:rPr>
              <a:t>Tools and Technologies:</a:t>
            </a:r>
            <a:endParaRPr lang="en-US" b="1"/>
          </a:p>
          <a:p>
            <a:pPr marL="285750" indent="-285750" algn="just">
              <a:buFont typeface="Arial"/>
              <a:buChar char="•"/>
            </a:pPr>
            <a:r>
              <a:rPr lang="en-US" sz="1800">
                <a:solidFill>
                  <a:srgbClr val="0D0D0D"/>
                </a:solidFill>
                <a:latin typeface="Times New Roman"/>
                <a:cs typeface="Times New Roman"/>
              </a:rPr>
              <a:t> </a:t>
            </a:r>
            <a:r>
              <a:rPr lang="en-US" sz="1800" b="1">
                <a:solidFill>
                  <a:srgbClr val="0D0D0D"/>
                </a:solidFill>
                <a:latin typeface="Times New Roman"/>
                <a:cs typeface="Times New Roman"/>
              </a:rPr>
              <a:t>Node.js</a:t>
            </a:r>
            <a:endParaRPr lang="en-US" b="1">
              <a:solidFill>
                <a:srgbClr val="000000"/>
              </a:solidFill>
              <a:latin typeface="Corbel"/>
              <a:cs typeface="Times New Roman"/>
            </a:endParaRPr>
          </a:p>
          <a:p>
            <a:pPr marL="285750" indent="-285750" algn="just">
              <a:buFont typeface="Arial"/>
              <a:buChar char="•"/>
            </a:pPr>
            <a:r>
              <a:rPr lang="en-US" sz="1800" b="1">
                <a:solidFill>
                  <a:srgbClr val="0D0D0D"/>
                </a:solidFill>
                <a:latin typeface="Times New Roman"/>
                <a:cs typeface="Times New Roman"/>
              </a:rPr>
              <a:t> Express.js</a:t>
            </a:r>
            <a:endParaRPr lang="en-US" b="1">
              <a:solidFill>
                <a:srgbClr val="000000"/>
              </a:solidFill>
              <a:latin typeface="Corbel"/>
              <a:cs typeface="Times New Roman"/>
            </a:endParaRPr>
          </a:p>
          <a:p>
            <a:pPr marL="285750" indent="-285750" algn="just">
              <a:buFont typeface="Arial"/>
              <a:buChar char="•"/>
            </a:pPr>
            <a:r>
              <a:rPr lang="en-US" sz="1800" b="1">
                <a:solidFill>
                  <a:srgbClr val="0D0D0D"/>
                </a:solidFill>
                <a:latin typeface="Times New Roman"/>
                <a:cs typeface="Times New Roman"/>
              </a:rPr>
              <a:t> Databases</a:t>
            </a:r>
            <a:endParaRPr lang="en-US" b="1"/>
          </a:p>
          <a:p>
            <a:pPr marL="285750" indent="-285750" algn="just">
              <a:buFont typeface="Arial"/>
              <a:buChar char="•"/>
            </a:pPr>
            <a:r>
              <a:rPr lang="en-US" sz="1800" b="1">
                <a:solidFill>
                  <a:srgbClr val="0D0D0D"/>
                </a:solidFill>
                <a:latin typeface="Times New Roman"/>
                <a:cs typeface="Times New Roman"/>
              </a:rPr>
              <a:t>SecurityLibrarie</a:t>
            </a:r>
            <a:r>
              <a:rPr lang="en-US" sz="1800">
                <a:solidFill>
                  <a:srgbClr val="0D0D0D"/>
                </a:solidFill>
                <a:latin typeface="Times New Roman"/>
                <a:cs typeface="Times New Roman"/>
              </a:rPr>
              <a:t>s </a:t>
            </a:r>
            <a:endParaRPr lang="en-US"/>
          </a:p>
          <a:p>
            <a:r>
              <a:rPr lang="en-US" sz="1400" b="1">
                <a:solidFill>
                  <a:srgbClr val="0D0D0D"/>
                </a:solidFill>
                <a:latin typeface="Times New Roman"/>
                <a:cs typeface="Times New Roman"/>
              </a:rPr>
              <a:t>       </a:t>
            </a:r>
          </a:p>
        </p:txBody>
      </p:sp>
    </p:spTree>
    <p:extLst>
      <p:ext uri="{BB962C8B-B14F-4D97-AF65-F5344CB8AC3E}">
        <p14:creationId xmlns:p14="http://schemas.microsoft.com/office/powerpoint/2010/main" val="63192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18F6-D6FE-29C8-FBBC-ED925F884B4B}"/>
              </a:ext>
            </a:extLst>
          </p:cNvPr>
          <p:cNvSpPr>
            <a:spLocks noGrp="1"/>
          </p:cNvSpPr>
          <p:nvPr>
            <p:ph type="title"/>
          </p:nvPr>
        </p:nvSpPr>
        <p:spPr/>
        <p:txBody>
          <a:bodyPr/>
          <a:lstStyle/>
          <a:p>
            <a:r>
              <a:rPr lang="en-US"/>
              <a:t>Technology used</a:t>
            </a:r>
          </a:p>
        </p:txBody>
      </p:sp>
      <p:sp>
        <p:nvSpPr>
          <p:cNvPr id="20" name="TextBox 19">
            <a:extLst>
              <a:ext uri="{FF2B5EF4-FFF2-40B4-BE49-F238E27FC236}">
                <a16:creationId xmlns:a16="http://schemas.microsoft.com/office/drawing/2014/main" id="{4B4C02CE-817A-AD42-8CC9-1077125F4F36}"/>
              </a:ext>
            </a:extLst>
          </p:cNvPr>
          <p:cNvSpPr txBox="1"/>
          <p:nvPr/>
        </p:nvSpPr>
        <p:spPr>
          <a:xfrm>
            <a:off x="1197461" y="2517704"/>
            <a:ext cx="626855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Times New Roman"/>
              </a:rPr>
              <a:t>Front-end : </a:t>
            </a:r>
            <a:r>
              <a:rPr lang="en-US" sz="2000">
                <a:latin typeface="Times New Roman"/>
                <a:cs typeface="Times New Roman"/>
              </a:rPr>
              <a:t>HTML, CSS, JavaScript, ReactJS</a:t>
            </a:r>
            <a:endParaRPr lang="en-US" sz="2000">
              <a:latin typeface="Corbel"/>
              <a:cs typeface="Times New Roman"/>
            </a:endParaRPr>
          </a:p>
          <a:p>
            <a:endParaRPr lang="en-US" sz="2000">
              <a:latin typeface="Times New Roman"/>
              <a:cs typeface="Times New Roman"/>
            </a:endParaRPr>
          </a:p>
          <a:p>
            <a:r>
              <a:rPr lang="en-US" sz="2000" b="1">
                <a:latin typeface="Times New Roman"/>
                <a:cs typeface="Times New Roman"/>
              </a:rPr>
              <a:t>Back-end :</a:t>
            </a:r>
            <a:r>
              <a:rPr lang="en-US" sz="2000">
                <a:latin typeface="Times New Roman"/>
                <a:cs typeface="Times New Roman"/>
              </a:rPr>
              <a:t> NodeJS, </a:t>
            </a:r>
            <a:r>
              <a:rPr lang="en-US" sz="2000" err="1">
                <a:latin typeface="Times New Roman"/>
                <a:cs typeface="Times New Roman"/>
              </a:rPr>
              <a:t>ExpressJS</a:t>
            </a:r>
            <a:endParaRPr lang="en-US" sz="2000">
              <a:latin typeface="Corbel"/>
              <a:cs typeface="Times New Roman"/>
            </a:endParaRPr>
          </a:p>
          <a:p>
            <a:endParaRPr lang="en-US" sz="2000" b="1">
              <a:latin typeface="Times New Roman"/>
              <a:cs typeface="Times New Roman"/>
            </a:endParaRPr>
          </a:p>
          <a:p>
            <a:r>
              <a:rPr lang="en-US" sz="2000" b="1" err="1">
                <a:latin typeface="Times New Roman"/>
                <a:cs typeface="Times New Roman"/>
              </a:rPr>
              <a:t>DataBase</a:t>
            </a:r>
            <a:r>
              <a:rPr lang="en-US" sz="2000" b="1">
                <a:latin typeface="Times New Roman"/>
                <a:cs typeface="Times New Roman"/>
              </a:rPr>
              <a:t> : </a:t>
            </a:r>
            <a:r>
              <a:rPr lang="en-US" sz="2000">
                <a:latin typeface="Times New Roman"/>
                <a:cs typeface="Times New Roman"/>
              </a:rPr>
              <a:t>MongoDB</a:t>
            </a:r>
            <a:endParaRPr lang="en-US" sz="2000"/>
          </a:p>
        </p:txBody>
      </p:sp>
    </p:spTree>
    <p:extLst>
      <p:ext uri="{BB962C8B-B14F-4D97-AF65-F5344CB8AC3E}">
        <p14:creationId xmlns:p14="http://schemas.microsoft.com/office/powerpoint/2010/main" val="347386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18F6-D6FE-29C8-FBBC-ED925F884B4B}"/>
              </a:ext>
            </a:extLst>
          </p:cNvPr>
          <p:cNvSpPr>
            <a:spLocks noGrp="1"/>
          </p:cNvSpPr>
          <p:nvPr>
            <p:ph type="title"/>
          </p:nvPr>
        </p:nvSpPr>
        <p:spPr/>
        <p:txBody>
          <a:bodyPr/>
          <a:lstStyle/>
          <a:p>
            <a:r>
              <a:rPr lang="en-US"/>
              <a:t>Step by step process</a:t>
            </a:r>
          </a:p>
        </p:txBody>
      </p:sp>
      <p:sp>
        <p:nvSpPr>
          <p:cNvPr id="3" name="Content Placeholder 2">
            <a:extLst>
              <a:ext uri="{FF2B5EF4-FFF2-40B4-BE49-F238E27FC236}">
                <a16:creationId xmlns:a16="http://schemas.microsoft.com/office/drawing/2014/main" id="{1A705CAC-D375-6D7D-FB8E-367AD817D7F5}"/>
              </a:ext>
            </a:extLst>
          </p:cNvPr>
          <p:cNvSpPr>
            <a:spLocks noGrp="1"/>
          </p:cNvSpPr>
          <p:nvPr>
            <p:ph sz="half" idx="1"/>
          </p:nvPr>
        </p:nvSpPr>
        <p:spPr>
          <a:xfrm>
            <a:off x="463057" y="1600201"/>
            <a:ext cx="2870296" cy="4525963"/>
          </a:xfrm>
        </p:spPr>
        <p:txBody>
          <a:bodyPr vert="horz" lIns="121899" tIns="60949" rIns="121899" bIns="60949" rtlCol="0" anchor="t">
            <a:normAutofit/>
          </a:bodyPr>
          <a:lstStyle/>
          <a:p>
            <a:pPr marL="0" indent="0">
              <a:buNone/>
            </a:pPr>
            <a:r>
              <a:rPr lang="en-US"/>
              <a:t>User : </a:t>
            </a:r>
          </a:p>
          <a:p>
            <a:pPr marL="456565" indent="-456565"/>
            <a:r>
              <a:rPr lang="en-US" sz="2000">
                <a:latin typeface="Times New Roman"/>
              </a:rPr>
              <a:t>Sign UP</a:t>
            </a:r>
          </a:p>
          <a:p>
            <a:pPr marL="456565" indent="-456565"/>
            <a:r>
              <a:rPr lang="en-US" sz="2000">
                <a:latin typeface="Times New Roman"/>
              </a:rPr>
              <a:t>Login</a:t>
            </a:r>
          </a:p>
          <a:p>
            <a:pPr marL="456565" indent="-456565"/>
            <a:r>
              <a:rPr lang="en-US" sz="2000">
                <a:latin typeface="Times New Roman"/>
              </a:rPr>
              <a:t>Profile Management</a:t>
            </a:r>
          </a:p>
          <a:p>
            <a:pPr marL="456565" indent="-456565" algn="just"/>
            <a:r>
              <a:rPr lang="en-US" sz="2000">
                <a:latin typeface="Times New Roman"/>
              </a:rPr>
              <a:t>Select Course</a:t>
            </a:r>
          </a:p>
          <a:p>
            <a:pPr marL="456565" indent="-456565"/>
            <a:r>
              <a:rPr lang="en-US" sz="2000">
                <a:latin typeface="Times New Roman"/>
              </a:rPr>
              <a:t>Enroll Course By Paying Money</a:t>
            </a:r>
          </a:p>
          <a:p>
            <a:pPr marL="456565" indent="-456565"/>
            <a:r>
              <a:rPr lang="en-US" sz="2000">
                <a:latin typeface="Times New Roman"/>
              </a:rPr>
              <a:t>Access Course</a:t>
            </a:r>
          </a:p>
        </p:txBody>
      </p:sp>
      <p:sp>
        <p:nvSpPr>
          <p:cNvPr id="4" name="Content Placeholder 3">
            <a:extLst>
              <a:ext uri="{FF2B5EF4-FFF2-40B4-BE49-F238E27FC236}">
                <a16:creationId xmlns:a16="http://schemas.microsoft.com/office/drawing/2014/main" id="{7C3B75ED-089C-59F6-2A99-BB939782002C}"/>
              </a:ext>
            </a:extLst>
          </p:cNvPr>
          <p:cNvSpPr>
            <a:spLocks noGrp="1"/>
          </p:cNvSpPr>
          <p:nvPr>
            <p:ph sz="half" idx="2"/>
          </p:nvPr>
        </p:nvSpPr>
        <p:spPr>
          <a:xfrm>
            <a:off x="3871407" y="1599828"/>
            <a:ext cx="3013962" cy="4525963"/>
          </a:xfrm>
        </p:spPr>
        <p:txBody>
          <a:bodyPr vert="horz" lIns="121899" tIns="60949" rIns="121899" bIns="60949" rtlCol="0" anchor="t">
            <a:normAutofit/>
          </a:bodyPr>
          <a:lstStyle/>
          <a:p>
            <a:pPr marL="0" indent="0">
              <a:buNone/>
            </a:pPr>
            <a:r>
              <a:rPr lang="en-US">
                <a:solidFill>
                  <a:srgbClr val="12232A"/>
                </a:solidFill>
                <a:latin typeface="Corbel"/>
              </a:rPr>
              <a:t>Teacher:</a:t>
            </a:r>
            <a:endParaRPr lang="en-US"/>
          </a:p>
          <a:p>
            <a:pPr marL="456565" indent="-456565"/>
            <a:r>
              <a:rPr lang="en-US" sz="2000">
                <a:solidFill>
                  <a:srgbClr val="12232A"/>
                </a:solidFill>
                <a:latin typeface="Corbel"/>
              </a:rPr>
              <a:t>Sign Up</a:t>
            </a:r>
          </a:p>
          <a:p>
            <a:pPr marL="456565" indent="-456565"/>
            <a:r>
              <a:rPr lang="en-US" sz="2000">
                <a:solidFill>
                  <a:srgbClr val="12232A"/>
                </a:solidFill>
                <a:latin typeface="Corbel"/>
              </a:rPr>
              <a:t>Log in</a:t>
            </a:r>
          </a:p>
          <a:p>
            <a:pPr marL="456565" indent="-456565"/>
            <a:r>
              <a:rPr lang="en-US" sz="2000">
                <a:solidFill>
                  <a:srgbClr val="12232A"/>
                </a:solidFill>
                <a:latin typeface="Corbel"/>
              </a:rPr>
              <a:t>Profile Management</a:t>
            </a:r>
          </a:p>
          <a:p>
            <a:pPr marL="456565" indent="-456565"/>
            <a:r>
              <a:rPr lang="en-US" sz="2000">
                <a:solidFill>
                  <a:srgbClr val="12232A"/>
                </a:solidFill>
                <a:latin typeface="Corbel"/>
              </a:rPr>
              <a:t>Add Courses </a:t>
            </a:r>
          </a:p>
          <a:p>
            <a:pPr marL="456565" indent="-456565"/>
            <a:endParaRPr lang="en-US">
              <a:solidFill>
                <a:srgbClr val="12232A"/>
              </a:solidFill>
              <a:latin typeface="Corbel"/>
            </a:endParaRPr>
          </a:p>
        </p:txBody>
      </p:sp>
      <p:sp>
        <p:nvSpPr>
          <p:cNvPr id="6" name="Content Placeholder 2">
            <a:extLst>
              <a:ext uri="{FF2B5EF4-FFF2-40B4-BE49-F238E27FC236}">
                <a16:creationId xmlns:a16="http://schemas.microsoft.com/office/drawing/2014/main" id="{FB8CF4B6-3021-B751-FB84-8E9EE110B143}"/>
              </a:ext>
            </a:extLst>
          </p:cNvPr>
          <p:cNvSpPr txBox="1">
            <a:spLocks/>
          </p:cNvSpPr>
          <p:nvPr/>
        </p:nvSpPr>
        <p:spPr>
          <a:xfrm>
            <a:off x="7367473" y="1596264"/>
            <a:ext cx="3225107" cy="4525963"/>
          </a:xfrm>
          <a:prstGeom prst="rect">
            <a:avLst/>
          </a:prstGeom>
        </p:spPr>
        <p:txBody>
          <a:bodyPr vert="horz" lIns="121899" tIns="60949" rIns="121899" bIns="60949" rtlCol="0" anchor="t">
            <a:norm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4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4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Font typeface="Arial" pitchFamily="34" charset="0"/>
              <a:buNone/>
            </a:pPr>
            <a:r>
              <a:rPr lang="en-US"/>
              <a:t>Admin: </a:t>
            </a:r>
          </a:p>
          <a:p>
            <a:pPr marL="456565" indent="-456565"/>
            <a:r>
              <a:rPr lang="en-US" sz="2000">
                <a:latin typeface="Times New Roman"/>
              </a:rPr>
              <a:t>Login</a:t>
            </a:r>
          </a:p>
          <a:p>
            <a:pPr marL="456565" indent="-456565"/>
            <a:r>
              <a:rPr lang="en-US" sz="2000">
                <a:latin typeface="Times New Roman"/>
              </a:rPr>
              <a:t>Profile Management</a:t>
            </a:r>
          </a:p>
          <a:p>
            <a:pPr marL="456565" indent="-456565" algn="just"/>
            <a:r>
              <a:rPr lang="en-US" sz="2000">
                <a:latin typeface="Times New Roman"/>
              </a:rPr>
              <a:t>Add Course</a:t>
            </a:r>
          </a:p>
          <a:p>
            <a:pPr marL="456565" indent="-456565" algn="just"/>
            <a:r>
              <a:rPr lang="en-US" sz="2000">
                <a:latin typeface="Times New Roman"/>
              </a:rPr>
              <a:t>Add Users</a:t>
            </a:r>
          </a:p>
          <a:p>
            <a:pPr marL="456565" indent="-456565" algn="just"/>
            <a:r>
              <a:rPr lang="en-US" sz="2000">
                <a:latin typeface="Times New Roman"/>
              </a:rPr>
              <a:t>Add Teachers</a:t>
            </a:r>
          </a:p>
        </p:txBody>
      </p:sp>
    </p:spTree>
    <p:extLst>
      <p:ext uri="{BB962C8B-B14F-4D97-AF65-F5344CB8AC3E}">
        <p14:creationId xmlns:p14="http://schemas.microsoft.com/office/powerpoint/2010/main" val="384683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Home page</a:t>
            </a:r>
          </a:p>
        </p:txBody>
      </p:sp>
      <p:pic>
        <p:nvPicPr>
          <p:cNvPr id="4" name="Picture 3" descr="A screenshot of a computer&#10;&#10;Description automatically generated">
            <a:extLst>
              <a:ext uri="{FF2B5EF4-FFF2-40B4-BE49-F238E27FC236}">
                <a16:creationId xmlns:a16="http://schemas.microsoft.com/office/drawing/2014/main" id="{54725F78-1310-A978-B329-7157C7832986}"/>
              </a:ext>
            </a:extLst>
          </p:cNvPr>
          <p:cNvPicPr>
            <a:picLocks noChangeAspect="1"/>
          </p:cNvPicPr>
          <p:nvPr/>
        </p:nvPicPr>
        <p:blipFill>
          <a:blip r:embed="rId2"/>
          <a:stretch>
            <a:fillRect/>
          </a:stretch>
        </p:blipFill>
        <p:spPr>
          <a:xfrm>
            <a:off x="1666340" y="390832"/>
            <a:ext cx="8948739" cy="4519114"/>
          </a:xfrm>
          <a:prstGeom prst="rect">
            <a:avLst/>
          </a:prstGeom>
        </p:spPr>
      </p:pic>
    </p:spTree>
    <p:extLst>
      <p:ext uri="{BB962C8B-B14F-4D97-AF65-F5344CB8AC3E}">
        <p14:creationId xmlns:p14="http://schemas.microsoft.com/office/powerpoint/2010/main" val="59601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12188822"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811318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12188822"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573D-2FDB-93A6-F3AC-FC7653AA80F8}"/>
              </a:ext>
            </a:extLst>
          </p:cNvPr>
          <p:cNvSpPr>
            <a:spLocks noGrp="1"/>
          </p:cNvSpPr>
          <p:nvPr>
            <p:ph type="title"/>
          </p:nvPr>
        </p:nvSpPr>
        <p:spPr>
          <a:xfrm>
            <a:off x="699531" y="5490971"/>
            <a:ext cx="6960259" cy="1159200"/>
          </a:xfrm>
        </p:spPr>
        <p:txBody>
          <a:bodyPr vert="horz" lIns="91440" tIns="45720" rIns="91440" bIns="45720" rtlCol="0" anchor="ctr">
            <a:normAutofit/>
          </a:bodyPr>
          <a:lstStyle/>
          <a:p>
            <a:pPr defTabSz="914400">
              <a:lnSpc>
                <a:spcPct val="90000"/>
              </a:lnSpc>
              <a:spcBef>
                <a:spcPct val="0"/>
              </a:spcBef>
            </a:pPr>
            <a:r>
              <a:rPr lang="en-US" sz="4000" kern="1200">
                <a:solidFill>
                  <a:srgbClr val="FFFFFF"/>
                </a:solidFill>
                <a:latin typeface="+mj-lt"/>
                <a:ea typeface="+mj-ea"/>
                <a:cs typeface="+mj-cs"/>
              </a:rPr>
              <a:t>Sign up page</a:t>
            </a:r>
          </a:p>
        </p:txBody>
      </p:sp>
      <p:pic>
        <p:nvPicPr>
          <p:cNvPr id="13" name="Picture 12" descr="A screenshot of a sign up form&#10;&#10;Description automatically generated">
            <a:extLst>
              <a:ext uri="{FF2B5EF4-FFF2-40B4-BE49-F238E27FC236}">
                <a16:creationId xmlns:a16="http://schemas.microsoft.com/office/drawing/2014/main" id="{FEABAB72-7A4C-D265-1C21-CA096492874F}"/>
              </a:ext>
            </a:extLst>
          </p:cNvPr>
          <p:cNvPicPr>
            <a:picLocks noChangeAspect="1"/>
          </p:cNvPicPr>
          <p:nvPr/>
        </p:nvPicPr>
        <p:blipFill>
          <a:blip r:embed="rId2"/>
          <a:stretch>
            <a:fillRect/>
          </a:stretch>
        </p:blipFill>
        <p:spPr>
          <a:xfrm>
            <a:off x="1644079" y="390832"/>
            <a:ext cx="8993261" cy="4519114"/>
          </a:xfrm>
          <a:prstGeom prst="rect">
            <a:avLst/>
          </a:prstGeom>
        </p:spPr>
      </p:pic>
    </p:spTree>
    <p:extLst>
      <p:ext uri="{BB962C8B-B14F-4D97-AF65-F5344CB8AC3E}">
        <p14:creationId xmlns:p14="http://schemas.microsoft.com/office/powerpoint/2010/main" val="1601412197"/>
      </p:ext>
    </p:extLst>
  </p:cSld>
  <p:clrMapOvr>
    <a:masterClrMapping/>
  </p:clrMapOvr>
</p:sld>
</file>

<file path=ppt/theme/theme1.xml><?xml version="1.0" encoding="utf-8"?>
<a:theme xmlns:a="http://schemas.openxmlformats.org/drawingml/2006/main" name="Office Theme">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Bookman Old Style"/>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B" id="{A295CC4B-310C-4963-9313-0BE83AAEA2AF}" vid="{311A0ED5-896D-436C-B6C5-266905709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0AB9E8-CA93-40DD-A2B6-0D233FA7CCE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7F9A6FF-716F-45B9-98ED-9186B99E9D1A}">
  <ds:schemaRefs>
    <ds:schemaRef ds:uri="http://schemas.microsoft.com/sharepoint/v3/contenttype/forms"/>
  </ds:schemaRefs>
</ds:datastoreItem>
</file>

<file path=customXml/itemProps3.xml><?xml version="1.0" encoding="utf-8"?>
<ds:datastoreItem xmlns:ds="http://schemas.openxmlformats.org/officeDocument/2006/customXml" ds:itemID="{F915CA70-6005-4067-A323-80E656090BF8}">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Enterprise e-learning platform</vt:lpstr>
      <vt:lpstr>cONTENTS</vt:lpstr>
      <vt:lpstr>introduction</vt:lpstr>
      <vt:lpstr>Project TIMELINE</vt:lpstr>
      <vt:lpstr>description</vt:lpstr>
      <vt:lpstr>Technology used</vt:lpstr>
      <vt:lpstr>Step by step process</vt:lpstr>
      <vt:lpstr>Home page</vt:lpstr>
      <vt:lpstr>Sign up page</vt:lpstr>
      <vt:lpstr>Login page</vt:lpstr>
      <vt:lpstr>User dashboard</vt:lpstr>
      <vt:lpstr>ADMIN dashboard</vt:lpstr>
      <vt:lpstr>UsERS dETAILS</vt:lpstr>
      <vt:lpstr>Course dETAILS</vt:lpstr>
      <vt:lpstr>Course overview</vt:lpstr>
      <vt:lpstr>Payment page</vt:lpstr>
      <vt:lpstr>Course dashboard</vt:lpstr>
      <vt:lpstr>Course dashboard</vt:lpstr>
      <vt:lpstr>Schema for course module</vt:lpstr>
      <vt:lpstr>Schema for user module</vt:lpstr>
      <vt:lpstr>Schema for video module</vt:lpstr>
      <vt:lpstr>Node modules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PROCESS TOOLS  EXPERIENCE</dc:title>
  <dc:subject/>
  <dc:creator/>
  <cp:keywords/>
  <dc:description/>
  <cp:revision>4</cp:revision>
  <dcterms:created xsi:type="dcterms:W3CDTF">2024-04-30T15:47:43Z</dcterms:created>
  <dcterms:modified xsi:type="dcterms:W3CDTF">2024-05-03T06:55:30Z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