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8F7A0-0734-47F9-878F-A05A3F97477E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904A0-A86F-4D82-AC4A-DB409C8E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1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So we added CMMN support to</a:t>
            </a:r>
            <a:r>
              <a:rPr lang="de-DE" baseline="0" smtClean="0"/>
              <a:t> the </a:t>
            </a:r>
            <a:r>
              <a:rPr lang="de-DE" smtClean="0"/>
              <a:t>Camunda platform, which means</a:t>
            </a:r>
            <a:r>
              <a:rPr lang="de-DE" baseline="0" smtClean="0"/>
              <a:t> you have an integrated Java and REST API for handling both standards. We released it end of November, and right now we are seeing it being adapted by our community.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64EC-5884-474A-87F8-24508B805A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6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35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6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93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29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C6C7-5AA7-4FB2-820E-3D9BE8CB6A67}" type="datetimeFigureOut">
              <a:rPr lang="de-DE" smtClean="0"/>
              <a:t>24.06.2015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5344-2F04-4BE2-9673-F450D06E1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2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ussdiagramm: Magnetplattenspeicher 44"/>
          <p:cNvSpPr/>
          <p:nvPr/>
        </p:nvSpPr>
        <p:spPr bwMode="auto">
          <a:xfrm>
            <a:off x="1995605" y="4110015"/>
            <a:ext cx="1530309" cy="66794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smtClean="0">
                <a:latin typeface="+mn-lt"/>
              </a:rPr>
              <a:t>File Repository</a:t>
            </a:r>
            <a:endParaRPr lang="de-DE" dirty="0">
              <a:latin typeface="+mn-lt"/>
            </a:endParaRPr>
          </a:p>
        </p:txBody>
      </p:sp>
      <p:sp>
        <p:nvSpPr>
          <p:cNvPr id="3" name="Flussdiagramm: Prozess 2"/>
          <p:cNvSpPr/>
          <p:nvPr/>
        </p:nvSpPr>
        <p:spPr bwMode="auto">
          <a:xfrm>
            <a:off x="4776984" y="4139936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Engine </a:t>
            </a:r>
          </a:p>
          <a:p>
            <a:pPr algn="ctr"/>
            <a:r>
              <a:rPr lang="de-DE" sz="1600" smtClean="0">
                <a:solidFill>
                  <a:schemeClr val="tx1"/>
                </a:solidFill>
              </a:rPr>
              <a:t>(BPMN, CMMN)</a:t>
            </a: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Flussdiagramm: Prozess 3"/>
          <p:cNvSpPr/>
          <p:nvPr/>
        </p:nvSpPr>
        <p:spPr bwMode="auto">
          <a:xfrm>
            <a:off x="3852974" y="2195720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Tasklist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" name="Flussdiagramm: Prozess 4"/>
          <p:cNvSpPr/>
          <p:nvPr/>
        </p:nvSpPr>
        <p:spPr bwMode="auto">
          <a:xfrm>
            <a:off x="5641080" y="2195720"/>
            <a:ext cx="1584176" cy="720080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latin typeface="+mn-lt"/>
              </a:rPr>
              <a:t>Custom</a:t>
            </a:r>
          </a:p>
          <a:p>
            <a:pPr algn="ctr"/>
            <a:r>
              <a:rPr lang="de-DE">
                <a:latin typeface="+mn-lt"/>
              </a:rPr>
              <a:t>Application</a:t>
            </a:r>
            <a:endParaRPr lang="de-DE" dirty="0" err="1">
              <a:latin typeface="+mn-lt"/>
            </a:endParaRPr>
          </a:p>
        </p:txBody>
      </p:sp>
      <p:sp>
        <p:nvSpPr>
          <p:cNvPr id="6" name="Flussdiagramm: Prozess 5"/>
          <p:cNvSpPr/>
          <p:nvPr/>
        </p:nvSpPr>
        <p:spPr bwMode="auto">
          <a:xfrm>
            <a:off x="7585296" y="2186395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Cockpit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Flussdiagramm: Prozess 6"/>
          <p:cNvSpPr/>
          <p:nvPr/>
        </p:nvSpPr>
        <p:spPr bwMode="auto">
          <a:xfrm>
            <a:off x="1968672" y="3143423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Cycle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Flussdiagramm: Prozess 7"/>
          <p:cNvSpPr/>
          <p:nvPr/>
        </p:nvSpPr>
        <p:spPr bwMode="auto">
          <a:xfrm>
            <a:off x="1968672" y="5048744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Eclipse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Modeler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" name="Flussdiagramm: Prozess 8"/>
          <p:cNvSpPr/>
          <p:nvPr/>
        </p:nvSpPr>
        <p:spPr bwMode="auto">
          <a:xfrm>
            <a:off x="1968672" y="2195720"/>
            <a:ext cx="1584176" cy="720080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latin typeface="+mn-lt"/>
              </a:rPr>
              <a:t>3rd Party</a:t>
            </a:r>
            <a:endParaRPr lang="de-DE">
              <a:latin typeface="+mn-lt"/>
            </a:endParaRPr>
          </a:p>
          <a:p>
            <a:pPr algn="ctr"/>
            <a:r>
              <a:rPr lang="de-DE">
                <a:latin typeface="+mn-lt"/>
              </a:rPr>
              <a:t>Modeler</a:t>
            </a:r>
            <a:endParaRPr lang="de-DE" dirty="0" err="1">
              <a:latin typeface="+mn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850187" y="1486095"/>
            <a:ext cx="1403764" cy="2862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dirty="0">
                <a:latin typeface="+mn-lt"/>
              </a:rPr>
              <a:t>Business User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85296" y="1156986"/>
            <a:ext cx="1584176" cy="6740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dirty="0">
                <a:latin typeface="+mn-lt"/>
              </a:rPr>
              <a:t>Operations</a:t>
            </a:r>
          </a:p>
          <a:p>
            <a:pPr algn="ctr"/>
            <a:r>
              <a:rPr lang="de-DE" dirty="0">
                <a:latin typeface="+mn-lt"/>
              </a:rPr>
              <a:t>(technical</a:t>
            </a:r>
          </a:p>
          <a:p>
            <a:pPr algn="ctr"/>
            <a:r>
              <a:rPr lang="de-DE" dirty="0">
                <a:latin typeface="+mn-lt"/>
              </a:rPr>
              <a:t>/business)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14282" y="2312994"/>
            <a:ext cx="932481" cy="480131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dirty="0">
                <a:latin typeface="+mn-lt"/>
              </a:rPr>
              <a:t>Business</a:t>
            </a:r>
          </a:p>
          <a:p>
            <a:pPr algn="ctr"/>
            <a:r>
              <a:rPr lang="de-DE" dirty="0">
                <a:latin typeface="+mn-lt"/>
              </a:rPr>
              <a:t>Analyst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1764" y="5265668"/>
            <a:ext cx="1057515" cy="2862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>
                <a:latin typeface="+mn-lt"/>
              </a:rPr>
              <a:t>Developer</a:t>
            </a:r>
            <a:endParaRPr lang="de-DE" dirty="0" err="1">
              <a:latin typeface="+mn-lt"/>
            </a:endParaRPr>
          </a:p>
        </p:txBody>
      </p:sp>
      <p:sp>
        <p:nvSpPr>
          <p:cNvPr id="14" name="Flussdiagramm: Magnetplattenspeicher 13"/>
          <p:cNvSpPr/>
          <p:nvPr/>
        </p:nvSpPr>
        <p:spPr bwMode="auto">
          <a:xfrm>
            <a:off x="4819035" y="5148048"/>
            <a:ext cx="1500074" cy="66794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latin typeface="+mn-lt"/>
              </a:rPr>
              <a:t>Database</a:t>
            </a:r>
            <a:endParaRPr lang="de-DE" dirty="0" err="1">
              <a:latin typeface="+mn-lt"/>
            </a:endParaRPr>
          </a:p>
        </p:txBody>
      </p:sp>
      <p:cxnSp>
        <p:nvCxnSpPr>
          <p:cNvPr id="16" name="Gerade Verbindung 16"/>
          <p:cNvCxnSpPr>
            <a:stCxn id="3" idx="2"/>
            <a:endCxn id="14" idx="1"/>
          </p:cNvCxnSpPr>
          <p:nvPr/>
        </p:nvCxnSpPr>
        <p:spPr>
          <a:xfrm>
            <a:off x="5569072" y="486001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8"/>
          <p:cNvCxnSpPr>
            <a:stCxn id="4" idx="2"/>
            <a:endCxn id="3" idx="0"/>
          </p:cNvCxnSpPr>
          <p:nvPr/>
        </p:nvCxnSpPr>
        <p:spPr>
          <a:xfrm rot="16200000" flipH="1">
            <a:off x="4494999" y="3065863"/>
            <a:ext cx="1224136" cy="924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20"/>
          <p:cNvCxnSpPr/>
          <p:nvPr/>
        </p:nvCxnSpPr>
        <p:spPr>
          <a:xfrm flipV="1">
            <a:off x="3528000" y="4499977"/>
            <a:ext cx="1224000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22"/>
          <p:cNvCxnSpPr>
            <a:stCxn id="5" idx="2"/>
            <a:endCxn id="3" idx="0"/>
          </p:cNvCxnSpPr>
          <p:nvPr/>
        </p:nvCxnSpPr>
        <p:spPr>
          <a:xfrm rot="5400000">
            <a:off x="5389052" y="3095820"/>
            <a:ext cx="1224136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24"/>
          <p:cNvCxnSpPr>
            <a:stCxn id="31" idx="3"/>
            <a:endCxn id="6" idx="2"/>
          </p:cNvCxnSpPr>
          <p:nvPr/>
        </p:nvCxnSpPr>
        <p:spPr>
          <a:xfrm flipV="1">
            <a:off x="6361162" y="2906475"/>
            <a:ext cx="2016223" cy="10101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6"/>
          <p:cNvCxnSpPr>
            <a:stCxn id="9" idx="2"/>
            <a:endCxn id="7" idx="0"/>
          </p:cNvCxnSpPr>
          <p:nvPr/>
        </p:nvCxnSpPr>
        <p:spPr>
          <a:xfrm>
            <a:off x="2760760" y="2915801"/>
            <a:ext cx="0" cy="227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8"/>
          <p:cNvCxnSpPr>
            <a:stCxn id="7" idx="2"/>
          </p:cNvCxnSpPr>
          <p:nvPr/>
        </p:nvCxnSpPr>
        <p:spPr>
          <a:xfrm>
            <a:off x="2760760" y="3863503"/>
            <a:ext cx="0" cy="246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30"/>
          <p:cNvCxnSpPr>
            <a:endCxn id="8" idx="0"/>
          </p:cNvCxnSpPr>
          <p:nvPr/>
        </p:nvCxnSpPr>
        <p:spPr>
          <a:xfrm>
            <a:off x="2760760" y="4788008"/>
            <a:ext cx="0" cy="260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5"/>
          <p:cNvCxnSpPr>
            <a:stCxn id="12" idx="3"/>
            <a:endCxn id="9" idx="1"/>
          </p:cNvCxnSpPr>
          <p:nvPr/>
        </p:nvCxnSpPr>
        <p:spPr>
          <a:xfrm>
            <a:off x="1746762" y="2553060"/>
            <a:ext cx="221910" cy="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37"/>
          <p:cNvCxnSpPr>
            <a:endCxn id="7" idx="1"/>
          </p:cNvCxnSpPr>
          <p:nvPr/>
        </p:nvCxnSpPr>
        <p:spPr>
          <a:xfrm>
            <a:off x="1280524" y="2913101"/>
            <a:ext cx="688148" cy="590362"/>
          </a:xfrm>
          <a:prstGeom prst="bentConnector3">
            <a:avLst>
              <a:gd name="adj1" fmla="val -2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9"/>
          <p:cNvCxnSpPr>
            <a:stCxn id="13" idx="0"/>
            <a:endCxn id="7" idx="1"/>
          </p:cNvCxnSpPr>
          <p:nvPr/>
        </p:nvCxnSpPr>
        <p:spPr>
          <a:xfrm rot="5400000" flipH="1" flipV="1">
            <a:off x="743495" y="4040492"/>
            <a:ext cx="1762205" cy="6881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41"/>
          <p:cNvCxnSpPr>
            <a:stCxn id="13" idx="3"/>
            <a:endCxn id="8" idx="1"/>
          </p:cNvCxnSpPr>
          <p:nvPr/>
        </p:nvCxnSpPr>
        <p:spPr>
          <a:xfrm>
            <a:off x="1809278" y="5408784"/>
            <a:ext cx="15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43"/>
          <p:cNvCxnSpPr>
            <a:stCxn id="10" idx="2"/>
            <a:endCxn id="4" idx="0"/>
          </p:cNvCxnSpPr>
          <p:nvPr/>
        </p:nvCxnSpPr>
        <p:spPr>
          <a:xfrm rot="5400000">
            <a:off x="4886871" y="1530521"/>
            <a:ext cx="423393" cy="9070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45"/>
          <p:cNvCxnSpPr>
            <a:stCxn id="10" idx="2"/>
            <a:endCxn id="5" idx="0"/>
          </p:cNvCxnSpPr>
          <p:nvPr/>
        </p:nvCxnSpPr>
        <p:spPr>
          <a:xfrm rot="16200000" flipH="1">
            <a:off x="5780923" y="1543474"/>
            <a:ext cx="423393" cy="8810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47"/>
          <p:cNvCxnSpPr>
            <a:endCxn id="6" idx="0"/>
          </p:cNvCxnSpPr>
          <p:nvPr/>
        </p:nvCxnSpPr>
        <p:spPr>
          <a:xfrm flipH="1">
            <a:off x="8377384" y="2002055"/>
            <a:ext cx="1" cy="18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Prozess 30"/>
          <p:cNvSpPr/>
          <p:nvPr/>
        </p:nvSpPr>
        <p:spPr bwMode="auto">
          <a:xfrm>
            <a:off x="4776985" y="3693317"/>
            <a:ext cx="1584176" cy="4466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REST / Java API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396247" y="3059816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8119534" y="3059816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934870" y="3059859"/>
            <a:ext cx="996601" cy="24468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 / Java</a:t>
            </a:r>
            <a:endParaRPr lang="de-DE" sz="1100" dirty="0" err="1">
              <a:latin typeface="+mn-lt"/>
            </a:endParaRPr>
          </a:p>
        </p:txBody>
      </p:sp>
      <p:sp>
        <p:nvSpPr>
          <p:cNvPr id="35" name="Richtungspfeil 34"/>
          <p:cNvSpPr/>
          <p:nvPr/>
        </p:nvSpPr>
        <p:spPr bwMode="auto">
          <a:xfrm>
            <a:off x="1110935" y="5940136"/>
            <a:ext cx="2880320" cy="648072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Design Time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6" name="Eingekerbter Richtungspfeil 35"/>
          <p:cNvSpPr/>
          <p:nvPr/>
        </p:nvSpPr>
        <p:spPr bwMode="auto">
          <a:xfrm>
            <a:off x="3780966" y="5940136"/>
            <a:ext cx="7332376" cy="648072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Runtime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39" name="Flussdiagramm: Prozess 38"/>
          <p:cNvSpPr/>
          <p:nvPr/>
        </p:nvSpPr>
        <p:spPr bwMode="auto">
          <a:xfrm>
            <a:off x="9529511" y="2193019"/>
            <a:ext cx="1584176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Admin</a:t>
            </a:r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0" name="Gerade Verbindung 24"/>
          <p:cNvCxnSpPr>
            <a:stCxn id="31" idx="3"/>
            <a:endCxn id="39" idx="2"/>
          </p:cNvCxnSpPr>
          <p:nvPr/>
        </p:nvCxnSpPr>
        <p:spPr>
          <a:xfrm flipV="1">
            <a:off x="6361161" y="2913099"/>
            <a:ext cx="3960438" cy="1003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10063404" y="3055029"/>
            <a:ext cx="515700" cy="244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algn="ctr"/>
            <a:r>
              <a:rPr lang="de-DE" sz="1100">
                <a:latin typeface="+mn-lt"/>
              </a:rPr>
              <a:t>REST</a:t>
            </a:r>
            <a:endParaRPr lang="de-DE" sz="1100" dirty="0" err="1">
              <a:latin typeface="+mn-lt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9529166" y="1503502"/>
            <a:ext cx="1584176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mtClean="0">
                <a:latin typeface="+mn-lt"/>
              </a:rPr>
              <a:t>Administrator</a:t>
            </a:r>
            <a:endParaRPr lang="de-DE" dirty="0" err="1">
              <a:latin typeface="+mn-lt"/>
            </a:endParaRPr>
          </a:p>
        </p:txBody>
      </p:sp>
      <p:cxnSp>
        <p:nvCxnSpPr>
          <p:cNvPr id="46" name="Gerade Verbindung 47"/>
          <p:cNvCxnSpPr>
            <a:stCxn id="44" idx="2"/>
            <a:endCxn id="39" idx="0"/>
          </p:cNvCxnSpPr>
          <p:nvPr/>
        </p:nvCxnSpPr>
        <p:spPr>
          <a:xfrm>
            <a:off x="10321254" y="1872834"/>
            <a:ext cx="345" cy="320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/>
          <p:cNvSpPr/>
          <p:nvPr/>
        </p:nvSpPr>
        <p:spPr bwMode="auto">
          <a:xfrm>
            <a:off x="3774757" y="2111724"/>
            <a:ext cx="7466601" cy="2834807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algn="r"/>
            <a:r>
              <a:rPr lang="de-DE" smtClean="0">
                <a:latin typeface="+mn-lt"/>
              </a:rPr>
              <a:t>Runtime Container</a:t>
            </a:r>
            <a:endParaRPr lang="de-DE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1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32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Architecture</dc:title>
  <dc:creator>matthijs.burke</dc:creator>
  <cp:lastModifiedBy>matthijs.burke</cp:lastModifiedBy>
  <cp:revision>3</cp:revision>
  <dcterms:created xsi:type="dcterms:W3CDTF">2015-06-24T11:05:37Z</dcterms:created>
  <dcterms:modified xsi:type="dcterms:W3CDTF">2015-06-24T13:11:10Z</dcterms:modified>
</cp:coreProperties>
</file>