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19" autoAdjust="0"/>
  </p:normalViewPr>
  <p:slideViewPr>
    <p:cSldViewPr snapToGrid="0">
      <p:cViewPr varScale="1">
        <p:scale>
          <a:sx n="75" d="100"/>
          <a:sy n="75" d="100"/>
        </p:scale>
        <p:origin x="4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theme" Target="theme/theme1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viewProps" Target="viewProps.xml" /><Relationship Id="rId5" Type="http://schemas.openxmlformats.org/officeDocument/2006/relationships/slide" Target="slides/slide1.xml" /><Relationship Id="rId10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slideLayout" Target="../slideLayouts/slideLayout1.xml" /><Relationship Id="rId1" Type="http://schemas.openxmlformats.org/officeDocument/2006/relationships/themeOverride" Target="../theme/themeOverride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slideLayout" Target="../slideLayouts/slideLayout2.xml" /><Relationship Id="rId1" Type="http://schemas.openxmlformats.org/officeDocument/2006/relationships/themeOverride" Target="../theme/themeOverride2.xml" /><Relationship Id="rId4" Type="http://schemas.openxmlformats.org/officeDocument/2006/relationships/image" Target="../media/image3.jpg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Individual projec</a:t>
            </a:r>
            <a:r>
              <a:rPr lang="en-US" dirty="0"/>
              <a:t>t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Plane with soda can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E1FA91-6CB5-4EF5-A25D-EEFED0EF7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2096" y="2092158"/>
            <a:ext cx="5014384" cy="376078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78DEF-0D61-4001-9A08-18C45D17D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471" y="2237874"/>
            <a:ext cx="412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FE4E-755E-491E-AE1E-F2AA947D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55C155-778B-4165-8128-257482C13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3240" y="2108200"/>
            <a:ext cx="6685845" cy="3760788"/>
          </a:xfrm>
        </p:spPr>
      </p:pic>
    </p:spTree>
    <p:extLst>
      <p:ext uri="{BB962C8B-B14F-4D97-AF65-F5344CB8AC3E}">
        <p14:creationId xmlns:p14="http://schemas.microsoft.com/office/powerpoint/2010/main" val="333248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E27C6-085B-4F7A-AEE5-744C705C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Rail Engine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80F8DB-6181-4ADC-9F2C-F283069C8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176" y="2066298"/>
            <a:ext cx="4762500" cy="3571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505621-0628-4B3B-AD01-6378C6695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049" y="1921795"/>
            <a:ext cx="4740034" cy="357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1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4E88-8156-4C7B-BB2E-6119641C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Camera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F94C5A-3442-42C1-8D38-ED51FFA2B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769" y="2108200"/>
            <a:ext cx="3760788" cy="3760788"/>
          </a:xfrm>
        </p:spPr>
      </p:pic>
    </p:spTree>
    <p:extLst>
      <p:ext uri="{BB962C8B-B14F-4D97-AF65-F5344CB8AC3E}">
        <p14:creationId xmlns:p14="http://schemas.microsoft.com/office/powerpoint/2010/main" val="246415229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{E86AB827-424C-46A9-88F1-B7D6B3D04B8C}tf33845126_win32</Template>
  <TotalTime>35</TotalTime>
  <Words>11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1_RetrospectVTI</vt:lpstr>
      <vt:lpstr>Individual project</vt:lpstr>
      <vt:lpstr>Plane with soda can</vt:lpstr>
      <vt:lpstr>Boat</vt:lpstr>
      <vt:lpstr>Rail Engine model</vt:lpstr>
      <vt:lpstr>Camera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project</dc:title>
  <dc:creator>Raj</dc:creator>
  <cp:lastModifiedBy>JANGA RAKESH KUMAR SADHANANDHAM</cp:lastModifiedBy>
  <cp:revision>2</cp:revision>
  <dcterms:created xsi:type="dcterms:W3CDTF">2021-09-21T11:00:35Z</dcterms:created>
  <dcterms:modified xsi:type="dcterms:W3CDTF">2022-03-04T04:13:15Z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