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1B00FE"/>
    <a:srgbClr val="C37C40"/>
    <a:srgbClr val="D4D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53" autoAdjust="0"/>
    <p:restoredTop sz="94648" autoAdjust="0"/>
  </p:normalViewPr>
  <p:slideViewPr>
    <p:cSldViewPr snapToObjects="1">
      <p:cViewPr varScale="1">
        <p:scale>
          <a:sx n="108" d="100"/>
          <a:sy n="108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578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C429421-9836-485E-81B7-E48EA1344A8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59848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4075" y="5229225"/>
            <a:ext cx="6626225" cy="11509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ru-RU" noProof="0"/>
              <a:t>Click to edit Master title style</a:t>
            </a:r>
            <a:endParaRPr lang="ru-RU" alt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24075" y="6164263"/>
            <a:ext cx="6626225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ru-RU" noProof="0"/>
              <a:t>Click to edit Master subtitle style</a:t>
            </a:r>
            <a:endParaRPr lang="ru-RU" alt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A8AEF1-47DA-4362-B0EF-15FDFF98AF35}" type="datetime1">
              <a:rPr lang="en-US" altLang="ru-RU" smtClean="0"/>
              <a:t>4/6/2024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C4ACE-CB43-480D-A6DA-26232AF51F7F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588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03925" cy="5905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D56D7-5D03-414A-8E05-0FCDEC8661BF}" type="datetime1">
              <a:rPr lang="en-US" altLang="ru-RU" smtClean="0"/>
              <a:t>4/6/2024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CAF532-5578-4628-856C-BFC6D0EEC9D2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82290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C01429-4064-44A5-B1FC-336EAE3DB092}" type="datetime1">
              <a:rPr lang="en-US" altLang="ru-RU" smtClean="0"/>
              <a:t>4/6/2024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3C412-CC56-4A26-BCB5-A53BFE453FE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60867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C2B165-2EE1-4FB2-B9BF-05EE26C42DCD}" type="datetime1">
              <a:rPr lang="en-US" altLang="ru-RU" smtClean="0"/>
              <a:t>4/6/2024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DCF0CF-EF45-4A27-9606-CCDDC891BE7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90482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CFF487-E75E-457F-B8FD-967E59BE612D}" type="datetime1">
              <a:rPr lang="en-US" altLang="ru-RU" smtClean="0"/>
              <a:t>4/6/2024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D89C6-6C30-4B22-9B5A-898A92E75FA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17584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264BC4-F6C8-4FF2-B7EB-08ED5607D786}" type="datetime1">
              <a:rPr lang="en-US" altLang="ru-RU" smtClean="0"/>
              <a:t>4/6/2024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AF42D-11AD-4EB1-A8D1-E6D70C3C3C7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1990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8F7032-246B-41DE-B6A3-FC95A37DC04C}" type="datetime1">
              <a:rPr lang="en-US" altLang="ru-RU" smtClean="0"/>
              <a:t>4/6/2024</a:t>
            </a:fld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AF7A7-D1FA-4E4B-829B-981C8737DD2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08950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E35D8B-3258-42B1-9104-12B20B993091}" type="datetime1">
              <a:rPr lang="en-US" altLang="ru-RU" smtClean="0"/>
              <a:t>4/6/2024</a:t>
            </a:fld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89C76-B092-4A5D-B863-8E828DF27AD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9184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ACDD0-2D53-4EB1-8DC6-20E033B04529}" type="datetime1">
              <a:rPr lang="en-US" altLang="ru-RU" smtClean="0"/>
              <a:t>4/6/2024</a:t>
            </a:fld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FEC94D-127A-4768-BC3F-7A34C702B8C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0884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5CBA79-0A8D-4D20-AF38-3F587A968EB8}" type="datetime1">
              <a:rPr lang="en-US" altLang="ru-RU" smtClean="0"/>
              <a:t>4/6/2024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CDA4C-FEB9-4FE6-BD71-AA562902170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466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3B755D-FB77-4643-914B-669EF48D4964}" type="datetime1">
              <a:rPr lang="en-US" altLang="ru-RU" smtClean="0"/>
              <a:t>4/6/2024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73A95-ADC4-461A-BC25-30B0D9318031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294544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6EA1D5-F37C-4FDB-BA56-82B6D602F44E}" type="datetime1">
              <a:rPr lang="en-US" altLang="ru-RU" smtClean="0"/>
              <a:t>4/6/2024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8DC3E-E811-4EAA-A37A-5C5F496D93C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89088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53F9ED-C5C9-4844-9BCF-F48B65F14C09}" type="datetime1">
              <a:rPr lang="en-US" altLang="ru-RU" smtClean="0"/>
              <a:t>4/6/2024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22836-F81F-4443-A3B1-B22F494F7BA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7227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60350"/>
            <a:ext cx="1693862" cy="5865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60350"/>
            <a:ext cx="4932363" cy="5865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AB20F-10F9-4312-8D9A-54ECDB83FF67}" type="datetime1">
              <a:rPr lang="en-US" altLang="ru-RU" smtClean="0"/>
              <a:t>4/6/2024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537D5-11EB-4330-BA8C-7CF5B992F7D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3989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61AD41-2BDD-48AA-978A-97D809C82443}" type="datetime1">
              <a:rPr lang="en-US" altLang="ru-RU" smtClean="0"/>
              <a:t>4/6/2024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CA67D1-A4E2-42EC-966C-E5253BD86902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13277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276475"/>
            <a:ext cx="4027487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76475"/>
            <a:ext cx="4027488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E3E7E3-1628-4202-8390-DF6BBD9CD151}" type="datetime1">
              <a:rPr lang="en-US" altLang="ru-RU" smtClean="0"/>
              <a:t>4/6/2024</a:t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20FED-FCEB-421B-8789-C52D04BE6A83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10243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9C8BA0-5F07-4249-B95D-AFA98C0D1450}" type="datetime1">
              <a:rPr lang="en-US" altLang="ru-RU" smtClean="0"/>
              <a:t>4/6/2024</a:t>
            </a:fld>
            <a:endParaRPr lang="en-GB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1CD65-14C3-48CD-8D18-18A9110112E0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67179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7F9532-FD34-49C0-8919-DA0C1E36E685}" type="datetime1">
              <a:rPr lang="en-US" altLang="ru-RU" smtClean="0"/>
              <a:t>4/6/2024</a:t>
            </a:fld>
            <a:endParaRPr lang="en-GB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B08B38-D4FA-4A4A-A395-CC8A76A6823F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50989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7A8A69-6A19-463D-8157-306ABD8C4FAA}" type="datetime1">
              <a:rPr lang="en-US" altLang="ru-RU" smtClean="0"/>
              <a:t>4/6/2024</a:t>
            </a:fld>
            <a:endParaRPr lang="en-GB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F47C0-5867-4FB9-A509-066D7E9EDA68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48162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FD1227-03FC-4454-BFB0-FB70D5C45B19}" type="datetime1">
              <a:rPr lang="en-US" altLang="ru-RU" smtClean="0"/>
              <a:t>4/6/2024</a:t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7B5D6-6CF3-414F-8BF6-65F4A3AE7E00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86175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17D5DB-9BB3-41E7-A98B-4B7D72DD0942}" type="datetime1">
              <a:rPr lang="en-US" altLang="ru-RU" smtClean="0"/>
              <a:t>4/6/2024</a:t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F91845-147D-4C2E-91A7-B1E32B240CD0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51730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dirty="0"/>
              <a:t>Click to edit Master title style</a:t>
            </a:r>
            <a:endParaRPr lang="ru-RU" altLang="ru-R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276475"/>
            <a:ext cx="8207375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dirty="0"/>
              <a:t>Click to edit Master text styles</a:t>
            </a:r>
          </a:p>
          <a:p>
            <a:pPr lvl="1"/>
            <a:r>
              <a:rPr lang="en-US" altLang="ru-RU" dirty="0"/>
              <a:t>Second level</a:t>
            </a:r>
          </a:p>
          <a:p>
            <a:pPr lvl="2"/>
            <a:r>
              <a:rPr lang="en-US" altLang="ru-RU" dirty="0"/>
              <a:t>Third level</a:t>
            </a:r>
          </a:p>
          <a:p>
            <a:pPr lvl="3"/>
            <a:r>
              <a:rPr lang="en-US" altLang="ru-RU" dirty="0"/>
              <a:t>Fourth level</a:t>
            </a:r>
          </a:p>
          <a:p>
            <a:pPr lvl="4"/>
            <a:r>
              <a:rPr lang="en-US" altLang="ru-RU" dirty="0"/>
              <a:t>Fifth level</a:t>
            </a:r>
            <a:endParaRPr lang="ru-RU" altLang="ru-RU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E852E869-5AD1-440C-888A-2943A7DEBD36}" type="datetime1">
              <a:rPr lang="en-US" altLang="ru-RU" smtClean="0"/>
              <a:pPr/>
              <a:t>4/6/2024</a:t>
            </a:fld>
            <a:endParaRPr lang="en-GB" alt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b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 b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56CEEA2F-98FF-45DA-8646-605603473375}" type="slidenum">
              <a:rPr lang="en-GB" altLang="ru-RU" smtClean="0"/>
              <a:pPr/>
              <a:t>‹#›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F84E6CD6-FACD-4797-A1B9-01B295F8BEF6}" type="datetime1">
              <a:rPr lang="en-US" altLang="ru-RU" smtClean="0"/>
              <a:pPr/>
              <a:t>4/6/2024</a:t>
            </a:fld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b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 b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F383D8D2-883F-4EC8-8067-58268E46ED62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272596" y="5445224"/>
            <a:ext cx="6442075" cy="927100"/>
          </a:xfrm>
          <a:noFill/>
          <a:effectLst/>
        </p:spPr>
        <p:txBody>
          <a:bodyPr/>
          <a:lstStyle/>
          <a:p>
            <a:pPr algn="ctr"/>
            <a:r>
              <a:rPr lang="pl-PL" altLang="ru-RU" dirty="0">
                <a:solidFill>
                  <a:schemeClr val="bg2"/>
                </a:solidFill>
              </a:rPr>
              <a:t>Stacja Barmańska</a:t>
            </a:r>
            <a:endParaRPr lang="en-US" altLang="ru-RU" dirty="0">
              <a:solidFill>
                <a:schemeClr val="bg2"/>
              </a:solidFill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1259632" y="6192936"/>
            <a:ext cx="64420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pPr algn="ctr"/>
            <a:r>
              <a:rPr lang="pl-PL" altLang="ru-RU" b="0" dirty="0">
                <a:solidFill>
                  <a:schemeClr val="bg2"/>
                </a:solidFill>
              </a:rPr>
              <a:t>Daniel Niewiadomski i Mateusz Jangas</a:t>
            </a:r>
            <a:endParaRPr lang="uk-UA" altLang="ru-RU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609802-60F5-5C68-EAFF-8AB97047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Zastosowanie urządzenia/algorytm działania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432444-5594-2B82-9F1C-DBC7AA6CB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Połóż dedykowane dla urządzenia kieliszki na od 1 do 4 dowolnych pozycji</a:t>
            </a:r>
          </a:p>
          <a:p>
            <a:r>
              <a:rPr lang="pl-PL" dirty="0"/>
              <a:t>(opcjonalne) połóż szklanki i ustaw poprzez stronę internetową na których pozycjach się znajdują</a:t>
            </a:r>
          </a:p>
          <a:p>
            <a:r>
              <a:rPr lang="pl-PL" dirty="0"/>
              <a:t>Program zapala diodę gdy dana pozycja jest aktywna</a:t>
            </a:r>
          </a:p>
          <a:p>
            <a:r>
              <a:rPr lang="pl-PL" dirty="0"/>
              <a:t>Ustaw </a:t>
            </a:r>
            <a:r>
              <a:rPr lang="pl-PL" dirty="0" err="1"/>
              <a:t>encoderem</a:t>
            </a:r>
            <a:r>
              <a:rPr lang="pl-PL" dirty="0"/>
              <a:t> w menu, znajdującym się na wyświetlaczu, ile mililitrów urządzenie ma polewać</a:t>
            </a:r>
          </a:p>
          <a:p>
            <a:r>
              <a:rPr lang="pl-PL" dirty="0"/>
              <a:t>Uruchom polewanie dowolnego napoju podłączonego do urządzenia</a:t>
            </a:r>
          </a:p>
          <a:p>
            <a:r>
              <a:rPr lang="pl-PL" dirty="0"/>
              <a:t>Ciesz się resztą wieczoru obserwując w menu jaka ilość drinków została polana na każdej pozycji 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C992506-B326-5D4C-46BB-53632268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4/6/2024</a:t>
            </a:fld>
            <a:endParaRPr lang="ru-RU" alt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8EB312-6AA0-22C8-87A1-E1FDC492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2839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FCB221-0D2C-9F6C-7743-FE32A884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Stopień zaawansowania - oprogramowanie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E3135C2-921A-1BFC-0982-15447DD4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(tu wklej struktury danych, wątki oraz generalnie </a:t>
            </a:r>
            <a:r>
              <a:rPr lang="pl-PL" dirty="0" err="1"/>
              <a:t>maina</a:t>
            </a:r>
            <a:r>
              <a:rPr lang="pl-PL" dirty="0"/>
              <a:t> żeby pokazać że nie korzystamy z </a:t>
            </a:r>
            <a:r>
              <a:rPr lang="pl-PL" dirty="0" err="1"/>
              <a:t>delay’ów</a:t>
            </a:r>
            <a:r>
              <a:rPr lang="pl-PL" dirty="0"/>
              <a:t> w pętli głównej)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C98573-8DED-86F7-D98F-EA5EDF67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4/6/2024</a:t>
            </a:fld>
            <a:endParaRPr lang="ru-RU" alt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E5C6129-7077-9244-48AF-4570A15B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0680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8741FA-0535-6848-5183-B21074B1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Stopień zaawansowania - mechanika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A2C647-EEF0-842A-A509-8D696AFC4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(tu wklej </a:t>
            </a:r>
            <a:r>
              <a:rPr lang="pl-PL" dirty="0" err="1"/>
              <a:t>ss</a:t>
            </a:r>
            <a:r>
              <a:rPr lang="pl-PL" dirty="0"/>
              <a:t> z </a:t>
            </a:r>
            <a:r>
              <a:rPr lang="pl-PL" dirty="0" err="1"/>
              <a:t>inventora</a:t>
            </a:r>
            <a:r>
              <a:rPr lang="pl-PL" dirty="0"/>
              <a:t>)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0386C74-7C99-C78C-B2CF-4E43993E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4/6/2024</a:t>
            </a:fld>
            <a:endParaRPr lang="ru-RU" alt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5E396BC-C5FA-8667-68B8-7556CA5C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895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A638FE-094E-5884-66F2-263B88A0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Napotkane problemy i ich rozwiązania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E4E90F-38BD-3994-C19C-9D71A0D8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Zbyt lekkie kieliszki – problem z zastosowaniem tensorów czy przycisków do automatycznego wykrywania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98E8B3B-E94D-201C-B76D-75CEEC45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4/6/2024</a:t>
            </a:fld>
            <a:endParaRPr lang="ru-RU" alt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2FD6938-3DE4-8C59-B5F7-79206F6D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5</a:t>
            </a:fld>
            <a:endParaRPr lang="ru-RU" altLang="ru-RU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9491F616-B477-13C6-E7B9-82CF6F717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357" y="3236711"/>
            <a:ext cx="2707859" cy="3216477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A3D93F57-7974-5775-64C0-42ECDEE8F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236711"/>
            <a:ext cx="2919348" cy="317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4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EDACE9-FE45-8A73-242D-9A4A20E9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Napotkane problemy i ich rozwiązania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319295-100A-3270-CE8E-6472E638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(Tu Daniel coś wstawia)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2870BFD-05AF-DC1C-CC78-61C7C9E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4/6/2024</a:t>
            </a:fld>
            <a:endParaRPr lang="ru-RU" alt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6E781AB-5745-D568-E94E-57D8F0D2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1629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994F42-940B-98BB-00B1-BEABAF5B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1150"/>
            <a:ext cx="8207375" cy="1155700"/>
          </a:xfrm>
        </p:spPr>
        <p:txBody>
          <a:bodyPr/>
          <a:lstStyle/>
          <a:p>
            <a:pPr algn="ctr"/>
            <a:r>
              <a:rPr lang="pl-PL" sz="4400" dirty="0"/>
              <a:t>Koniec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3E9712C-18FB-18BC-C4D7-FE9A87CC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9532-FD34-49C0-8919-DA0C1E36E685}" type="datetime1">
              <a:rPr lang="en-US" altLang="ru-RU" smtClean="0"/>
              <a:t>4/6/2024</a:t>
            </a:fld>
            <a:endParaRPr lang="en-GB" altLang="ru-RU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9C4ABD3-333C-DF98-FC46-24F7ADDF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8B38-D4FA-4A4A-A395-CC8A76A6823F}" type="slidenum">
              <a:rPr lang="en-GB" altLang="ru-RU" smtClean="0"/>
              <a:pPr/>
              <a:t>7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221009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Whiskey-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E29CB5"/>
      </a:accent2>
      <a:accent3>
        <a:srgbClr val="9BCC66"/>
      </a:accent3>
      <a:accent4>
        <a:srgbClr val="DBDBDB"/>
      </a:accent4>
      <a:accent5>
        <a:srgbClr val="74CDE2"/>
      </a:accent5>
      <a:accent6>
        <a:srgbClr val="FCB968"/>
      </a:accent6>
      <a:hlink>
        <a:srgbClr val="FF0000"/>
      </a:hlink>
      <a:folHlink>
        <a:srgbClr val="0070C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Whiskey-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E29CB5"/>
      </a:accent2>
      <a:accent3>
        <a:srgbClr val="9BCC66"/>
      </a:accent3>
      <a:accent4>
        <a:srgbClr val="DBDBDB"/>
      </a:accent4>
      <a:accent5>
        <a:srgbClr val="74CDE2"/>
      </a:accent5>
      <a:accent6>
        <a:srgbClr val="FCB968"/>
      </a:accent6>
      <a:hlink>
        <a:srgbClr val="FF0000"/>
      </a:hlink>
      <a:folHlink>
        <a:srgbClr val="0070C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70</TotalTime>
  <Words>162</Words>
  <Application>Microsoft Office PowerPoint</Application>
  <PresentationFormat>Pokaz na ekranie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template</vt:lpstr>
      <vt:lpstr>Custom Design</vt:lpstr>
      <vt:lpstr>Stacja Barmańska</vt:lpstr>
      <vt:lpstr>Zastosowanie urządzenia/algorytm działania</vt:lpstr>
      <vt:lpstr>Stopień zaawansowania - oprogramowanie</vt:lpstr>
      <vt:lpstr>Stopień zaawansowania - mechanika</vt:lpstr>
      <vt:lpstr>Napotkane problemy i ich rozwiązania</vt:lpstr>
      <vt:lpstr>Napotkane problemy i ich rozwiązania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Alina</dc:creator>
  <cp:lastModifiedBy>Jangas Mateusz (STUD)</cp:lastModifiedBy>
  <cp:revision>11</cp:revision>
  <dcterms:created xsi:type="dcterms:W3CDTF">2019-06-27T07:30:33Z</dcterms:created>
  <dcterms:modified xsi:type="dcterms:W3CDTF">2024-04-06T09:45:29Z</dcterms:modified>
</cp:coreProperties>
</file>