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500"/>
              <a:t>Closet_manager</a:t>
            </a:r>
            <a:endParaRPr lang="en-US" altLang="ko-KR" sz="450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옷장 관리 프로그램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chemeClr val="tx1"/>
              </a:buClr>
              <a:buFont typeface="Wingdings"/>
              <a:buChar char="l"/>
              <a:defRPr lang="ko-KR" altLang="en-US"/>
            </a:pPr>
            <a:r>
              <a:rPr lang="ko-KR" altLang="en-US"/>
              <a:t>요구사항 분석 </a:t>
            </a:r>
            <a:endParaRPr lang="ko-KR" altLang="en-US"/>
          </a:p>
          <a:p>
            <a:pPr lvl="0">
              <a:buClr>
                <a:schemeClr val="tx1"/>
              </a:buClr>
              <a:buFont typeface="Wingdings"/>
              <a:buChar char="l"/>
              <a:defRPr lang="ko-KR" altLang="en-US"/>
            </a:pPr>
            <a:r>
              <a:rPr lang="ko-KR" altLang="en-US"/>
              <a:t>해결방안</a:t>
            </a:r>
            <a:endParaRPr lang="ko-KR" altLang="en-US"/>
          </a:p>
          <a:p>
            <a:pPr lvl="0">
              <a:buClr>
                <a:schemeClr val="tx1"/>
              </a:buClr>
              <a:buFont typeface="Wingdings"/>
              <a:buChar char="l"/>
              <a:defRPr lang="ko-KR" altLang="en-US"/>
            </a:pPr>
            <a:r>
              <a:rPr lang="ko-KR" altLang="en-US"/>
              <a:t>프로그램의 차별점</a:t>
            </a:r>
            <a:r>
              <a:rPr lang="en-US" altLang="ko-KR"/>
              <a:t>,</a:t>
            </a:r>
            <a:r>
              <a:rPr lang="ko-KR" altLang="en-US"/>
              <a:t> 이점</a:t>
            </a:r>
            <a:endParaRPr lang="ko-KR" altLang="en-US"/>
          </a:p>
          <a:p>
            <a:pPr lvl="0">
              <a:buClr>
                <a:schemeClr val="tx1"/>
              </a:buClr>
              <a:buFont typeface="Wingdings"/>
              <a:buChar char="l"/>
              <a:defRPr lang="ko-KR" altLang="en-US"/>
            </a:pPr>
            <a:r>
              <a:rPr lang="ko-KR" altLang="en-US"/>
              <a:t>세부기능</a:t>
            </a:r>
            <a:endParaRPr lang="ko-KR" altLang="en-US"/>
          </a:p>
          <a:p>
            <a:pPr lvl="0">
              <a:buClr>
                <a:schemeClr val="tx1"/>
              </a:buClr>
              <a:buFont typeface="Wingdings"/>
              <a:buChar char="l"/>
              <a:defRPr lang="ko-KR" altLang="en-US"/>
            </a:pPr>
            <a:r>
              <a:rPr lang="ko-KR" altLang="en-US"/>
              <a:t>유지보수</a:t>
            </a:r>
            <a:r>
              <a:rPr lang="en-US" altLang="ko-KR"/>
              <a:t>(</a:t>
            </a:r>
            <a:r>
              <a:rPr lang="ko-KR" altLang="en-US"/>
              <a:t>업데이트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0"/>
          <p:cNvSpPr/>
          <p:nvPr/>
        </p:nvSpPr>
        <p:spPr>
          <a:xfrm>
            <a:off x="810869" y="1695150"/>
            <a:ext cx="10771528" cy="48736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22" rIns="360045" bIns="108013" anchor="t">
            <a:noAutofit/>
          </a:bodyPr>
          <a:lstStyle/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옷장에 옷이 많아짐에 따라 모든 옷들을 기억하고 관리하는 것이  어려워짐</a:t>
            </a: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날씨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 계절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 온도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 습도가 매일 달라짐으로 당일의 적합한 옷을 고르는데 어려움이 발생</a:t>
            </a: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기존 옷장에 존재하는 옷들을 전부 인지하지 못하여 이미 소유하고 있는 옷과 비슷하거나 똑같은 옷을 구매할 가능성이 높음 </a:t>
            </a: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함초롬돋움"/>
              </a:rPr>
              <a:t>옷장의 공간이 부족해져 옷 상태가 온전히 유지되지 못하고 훼손될 수 있음 </a:t>
            </a: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609599" y="1695150"/>
            <a:ext cx="201270" cy="4873698"/>
          </a:xfrm>
          <a:prstGeom prst="rect">
            <a:avLst/>
          </a:prstGeom>
          <a:gradFill flip="xy" rotWithShape="1">
            <a:gsLst>
              <a:gs pos="0">
                <a:schemeClr val="accent3">
                  <a:lumMod val="75000"/>
                </a:schemeClr>
              </a:gs>
              <a:gs pos="10000">
                <a:schemeClr val="accent3">
                  <a:lumMod val="60000"/>
                  <a:lumOff val="40000"/>
                </a:schemeClr>
              </a:gs>
              <a:gs pos="90000">
                <a:schemeClr val="accent3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0"/>
            <a:tileRect/>
          </a:gradFill>
          <a:ln w="127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710234" y="333075"/>
            <a:ext cx="10363198" cy="1362075"/>
          </a:xfrm>
        </p:spPr>
        <p:txBody>
          <a:bodyPr vert="horz" lIns="91440" tIns="45720" rIns="91440" bIns="45720" anchor="t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요구사항 분석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텍스트 개체 틀 3"/>
          <p:cNvSpPr>
            <a:spLocks noGrp="1"/>
          </p:cNvSpPr>
          <p:nvPr/>
        </p:nvSpPr>
        <p:spPr>
          <a:xfrm>
            <a:off x="710234" y="0"/>
            <a:ext cx="10363198" cy="150018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8c8c8c"/>
                </a:solidFill>
                <a:latin typeface="Calibri"/>
                <a:ea typeface="맑은 고딕"/>
                <a:cs typeface="맑은 고딕"/>
              </a:rPr>
              <a:t>CLOSET_MANAGER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8c8c8c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 idx="0"/>
          </p:nvPr>
        </p:nvSpPr>
        <p:spPr>
          <a:xfrm>
            <a:off x="710234" y="333075"/>
            <a:ext cx="10363198" cy="1362075"/>
          </a:xfrm>
        </p:spPr>
        <p:txBody>
          <a:bodyPr vert="horz" lIns="91440" tIns="45720" rIns="91440" bIns="45720" anchor="t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해결방안 기능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텍스트 개체 틀 3"/>
          <p:cNvSpPr>
            <a:spLocks noGrp="1"/>
          </p:cNvSpPr>
          <p:nvPr/>
        </p:nvSpPr>
        <p:spPr>
          <a:xfrm>
            <a:off x="710234" y="0"/>
            <a:ext cx="10363198" cy="150018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8c8c8c"/>
                </a:solidFill>
                <a:latin typeface="Calibri"/>
                <a:ea typeface="맑은 고딕"/>
                <a:cs typeface="맑은 고딕"/>
              </a:rPr>
              <a:t>CLOSET_MANAGER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8c8c8c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직사각형 4"/>
          <p:cNvSpPr/>
          <p:nvPr/>
        </p:nvSpPr>
        <p:spPr>
          <a:xfrm>
            <a:off x="609599" y="1695150"/>
            <a:ext cx="201269" cy="4873698"/>
          </a:xfrm>
          <a:prstGeom prst="rect">
            <a:avLst/>
          </a:prstGeom>
          <a:gradFill flip="xy" rotWithShape="1">
            <a:gsLst>
              <a:gs pos="0">
                <a:srgbClr val="3057b9">
                  <a:alpha val="100000"/>
                </a:srgbClr>
              </a:gs>
              <a:gs pos="10000">
                <a:srgbClr val="a0b4e6">
                  <a:alpha val="100000"/>
                </a:srgbClr>
              </a:gs>
              <a:gs pos="90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10800000" scaled="0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810869" y="1695150"/>
            <a:ext cx="10771528" cy="4873698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180022" rIns="360045" bIns="108013" anchor="t">
            <a:noAutofit/>
          </a:bodyPr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계절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 색상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 재질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 온도</a:t>
            </a:r>
            <a:r>
              <a:rPr lang="en-US" altLang="ko-KR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,</a:t>
            </a:r>
            <a:r>
              <a:rPr lang="ko-KR" altLang="en-US" sz="2300">
                <a:solidFill>
                  <a:schemeClr val="accent3">
                    <a:lumMod val="50000"/>
                  </a:schemeClr>
                </a:solidFill>
                <a:effectLst/>
                <a:latin typeface="한컴 고딕"/>
                <a:ea typeface="한컴 고딕"/>
                <a:cs typeface="함초롬돋움"/>
              </a:rPr>
              <a:t> 습도 등의 여러 카테고리별로 옷들의 정보를 관리</a:t>
            </a:r>
            <a:endParaRPr lang="ko-KR" altLang="en-US" sz="23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한컴 고딕"/>
                <a:ea typeface="한컴 고딕"/>
                <a:cs typeface="함초롬돋움"/>
              </a:rPr>
              <a:t>분류된 카테고리를 기준으로 사용자의 편의에 맞는 맞춤 옷 조합을 제공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한컴 고딕"/>
                <a:ea typeface="한컴 고딕"/>
                <a:cs typeface="함초롬돋움"/>
              </a:rPr>
              <a:t>옷장안에 존재하는 옷들의 정보를 세분화 하여 사용자의 검색내용에 따라 보기 편하게 이미지 제공 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  <a:p>
            <a:pPr marL="399840" indent="-399840" defTabSz="914400">
              <a:spcBef>
                <a:spcPts val="0"/>
              </a:spcBef>
              <a:buClr>
                <a:schemeClr val="accent3">
                  <a:lumMod val="50000"/>
                </a:schemeClr>
              </a:buClr>
              <a:buFont typeface="Wingdings"/>
              <a:buChar char="Ø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한컴 고딕"/>
                <a:ea typeface="한컴 고딕"/>
                <a:cs typeface="함초롬돋움"/>
              </a:rPr>
              <a:t>옷장의 공간을 효율적으로 사용할 수 있는 방법들과 옷을 오랫동안 온전하게 유지할 수 있는 수납방법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한컴 고딕"/>
                <a:ea typeface="한컴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한컴 고딕"/>
                <a:ea typeface="한컴 고딕"/>
                <a:cs typeface="함초롬돋움"/>
              </a:rPr>
              <a:t> 재질과 색상에따른 세탁법등을 제공 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/>
        </p:nvSpPr>
        <p:spPr>
          <a:xfrm>
            <a:off x="710234" y="333075"/>
            <a:ext cx="10363198" cy="13620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Closet Manager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만의 장점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텍스트 개체 틀 3"/>
          <p:cNvSpPr>
            <a:spLocks noGrp="1"/>
          </p:cNvSpPr>
          <p:nvPr/>
        </p:nvSpPr>
        <p:spPr>
          <a:xfrm>
            <a:off x="710234" y="0"/>
            <a:ext cx="10363198" cy="150018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8c8c8c"/>
                </a:solidFill>
                <a:latin typeface="Calibri"/>
                <a:ea typeface="맑은 고딕"/>
                <a:cs typeface="맑은 고딕"/>
              </a:rPr>
              <a:t>CLOSET_MANAGER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8c8c8c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직사각형 8"/>
          <p:cNvSpPr/>
          <p:nvPr/>
        </p:nvSpPr>
        <p:spPr>
          <a:xfrm>
            <a:off x="710233" y="2114253"/>
            <a:ext cx="8094126" cy="4104456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108013" rIns="91440" bIns="45720" anchor="t">
            <a:noAutofit/>
          </a:bodyPr>
          <a:p>
            <a:pPr marL="257040" indent="-257040" algn="l" defTabSz="9144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옷장을 직접 열어보지 않아도 사용자가 소유하고 있는 옷들을 한눈에 볼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257040" indent="-257040" algn="l" defTabSz="9144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257040" indent="-257040" algn="l" defTabSz="9144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날씨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온도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계절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색상등 여러 기준을 통해 사용자의 편의와 취향에 맞는 옷 매칭을 제공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257040" indent="-257040" algn="l" defTabSz="9144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257040" indent="-257040" algn="l" defTabSz="9144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옷장의 공간활용을 극대화 할 수 있으며  옷 상태 훼손을 최소화 시킬 수 있는 다양한 수납법과 세탁법 등을 제공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715759" y="1695150"/>
            <a:ext cx="8088601" cy="419103"/>
          </a:xfrm>
          <a:prstGeom prst="rect">
            <a:avLst/>
          </a:prstGeom>
          <a:gradFill flip="none" rotWithShape="1">
            <a:gsLst>
              <a:gs pos="0">
                <a:srgbClr val="868686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내용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모서리가 둥근 직사각형 87"/>
          <p:cNvSpPr/>
          <p:nvPr/>
        </p:nvSpPr>
        <p:spPr>
          <a:xfrm>
            <a:off x="9766248" y="4527111"/>
            <a:ext cx="1665002" cy="1691598"/>
          </a:xfrm>
          <a:prstGeom prst="roundRect">
            <a:avLst>
              <a:gd name="adj" fmla="val 2454"/>
            </a:avLst>
          </a:prstGeom>
          <a:gradFill flip="xy" rotWithShape="1">
            <a:gsLst>
              <a:gs pos="0">
                <a:srgbClr val="d1d1d1">
                  <a:alpha val="100000"/>
                </a:srgbClr>
              </a:gs>
              <a:gs pos="60000">
                <a:srgbClr val="b2b2b2">
                  <a:alpha val="100000"/>
                </a:srgbClr>
              </a:gs>
              <a:gs pos="100000">
                <a:srgbClr val="868686">
                  <a:alpha val="100000"/>
                </a:srgbClr>
              </a:gs>
            </a:gsLst>
            <a:lin ang="3000000" scaled="0"/>
            <a:tileRect/>
          </a:gradFill>
          <a:ln w="12700" cap="flat" cmpd="sng" algn="ctr">
            <a:solidFill>
              <a:srgbClr val="ffffff">
                <a:alpha val="100000"/>
              </a:srgbClr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8"/>
          <p:cNvSpPr/>
          <p:nvPr/>
        </p:nvSpPr>
        <p:spPr>
          <a:xfrm>
            <a:off x="704086" y="2107275"/>
            <a:ext cx="5187747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22" rIns="91440" bIns="45720" anchor="t">
            <a:noAutofit/>
          </a:bodyPr>
          <a:lstStyle/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웹 페이지 카테고리 세분화</a:t>
            </a:r>
            <a:endParaRPr lang="ko-KR" altLang="en-US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 날씨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,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 온도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,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 계절등의 정보와 상호작용</a:t>
            </a:r>
            <a:endParaRPr lang="ko-KR" altLang="en-US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로그인 해당 사용자의 저장된 옷들 정보 연동</a:t>
            </a:r>
            <a:endParaRPr lang="ko-KR" altLang="en-US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저장된 옷들의 이미지 구현</a:t>
            </a:r>
            <a:endParaRPr lang="ko-KR" altLang="en-US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 옷들간의 수납 방법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,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 세탁 방법 등 여러 정보 제공</a:t>
            </a:r>
            <a:endParaRPr lang="ko-KR" altLang="en-US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등등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한컴 고딕"/>
                <a:ea typeface="한컴 고딕"/>
                <a:cs typeface="+mj-cs"/>
              </a:rPr>
              <a:t>..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Wingdings"/>
              <a:buChar char="v"/>
              <a:defRPr lang="ko-KR" altLang="en-US"/>
            </a:pPr>
            <a:endParaRPr lang="ko-KR" altLang="en-US" sz="2000">
              <a:solidFill>
                <a:schemeClr val="accent3">
                  <a:lumMod val="50000"/>
                </a:schemeClr>
              </a:solidFill>
              <a:latin typeface="한컴 고딕"/>
              <a:ea typeface="한컴 고딕"/>
              <a:cs typeface="+mj-cs"/>
            </a:endParaRPr>
          </a:p>
        </p:txBody>
      </p:sp>
      <p:sp>
        <p:nvSpPr>
          <p:cNvPr id="8" name="제목 2"/>
          <p:cNvSpPr>
            <a:spLocks noGrp="1"/>
          </p:cNvSpPr>
          <p:nvPr/>
        </p:nvSpPr>
        <p:spPr>
          <a:xfrm>
            <a:off x="710234" y="333075"/>
            <a:ext cx="10363198" cy="13620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세부기능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텍스트 개체 틀 3"/>
          <p:cNvSpPr>
            <a:spLocks noGrp="1"/>
          </p:cNvSpPr>
          <p:nvPr/>
        </p:nvSpPr>
        <p:spPr>
          <a:xfrm>
            <a:off x="710234" y="0"/>
            <a:ext cx="10363198" cy="150018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8c8c8c"/>
                </a:solidFill>
                <a:latin typeface="Calibri"/>
                <a:ea typeface="맑은 고딕"/>
                <a:cs typeface="맑은 고딕"/>
              </a:rPr>
              <a:t>CLOSET_MANAGER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8c8c8c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직사각형 9"/>
          <p:cNvSpPr/>
          <p:nvPr/>
        </p:nvSpPr>
        <p:spPr>
          <a:xfrm>
            <a:off x="710234" y="1688172"/>
            <a:ext cx="5181599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cs typeface="맑은 고딕"/>
              </a:rPr>
              <a:t>내 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cs typeface="맑은 고딕"/>
            </a:endParaRPr>
          </a:p>
        </p:txBody>
      </p:sp>
      <p:sp>
        <p:nvSpPr>
          <p:cNvPr id="25" name="직사각형 8"/>
          <p:cNvSpPr/>
          <p:nvPr/>
        </p:nvSpPr>
        <p:spPr>
          <a:xfrm>
            <a:off x="6554477" y="2107275"/>
            <a:ext cx="5187747" cy="4104456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180022" rIns="91440" bIns="45720" anchor="t">
            <a:noAutofit/>
          </a:bodyPr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v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한컴 고딕"/>
              <a:ea typeface="한컴 고딕"/>
              <a:cs typeface="맑은 고딕"/>
            </a:endParaRPr>
          </a:p>
        </p:txBody>
      </p:sp>
      <p:sp>
        <p:nvSpPr>
          <p:cNvPr id="26" name="직사각형 9"/>
          <p:cNvSpPr/>
          <p:nvPr/>
        </p:nvSpPr>
        <p:spPr>
          <a:xfrm>
            <a:off x="6560625" y="1688172"/>
            <a:ext cx="5181599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cs typeface="맑은 고딕"/>
              </a:rPr>
              <a:t>내 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/>
        </p:nvSpPr>
        <p:spPr>
          <a:xfrm>
            <a:off x="710234" y="333075"/>
            <a:ext cx="10363198" cy="13620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스토리 보드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텍스트 개체 틀 3"/>
          <p:cNvSpPr>
            <a:spLocks noGrp="1"/>
          </p:cNvSpPr>
          <p:nvPr/>
        </p:nvSpPr>
        <p:spPr>
          <a:xfrm>
            <a:off x="710234" y="0"/>
            <a:ext cx="10363198" cy="150018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8c8c8c"/>
                </a:solidFill>
                <a:latin typeface="Calibri"/>
                <a:ea typeface="맑은 고딕"/>
                <a:cs typeface="맑은 고딕"/>
              </a:rPr>
              <a:t>CLOSET_MANAGER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8c8c8c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5220040" y="3429000"/>
            <a:ext cx="3248706" cy="547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캡쳐본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/>
        </p:nvSpPr>
        <p:spPr>
          <a:xfrm>
            <a:off x="710234" y="333075"/>
            <a:ext cx="10363198" cy="13620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유지보수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all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텍스트 개체 틀 3"/>
          <p:cNvSpPr>
            <a:spLocks noGrp="1"/>
          </p:cNvSpPr>
          <p:nvPr/>
        </p:nvSpPr>
        <p:spPr>
          <a:xfrm>
            <a:off x="710234" y="0"/>
            <a:ext cx="10363198" cy="150018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8c8c8c"/>
                </a:solidFill>
                <a:latin typeface="Calibri"/>
                <a:ea typeface="맑은 고딕"/>
                <a:cs typeface="맑은 고딕"/>
              </a:rPr>
              <a:t>CLOSET_MANAGER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8c8c8c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화면 슬라이드 쇼(4:3)</ep:PresentationFormat>
  <ep:Paragraphs>41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Closet_manager</vt:lpstr>
      <vt:lpstr>목차</vt:lpstr>
      <vt:lpstr>요구사항 분석</vt:lpstr>
      <vt:lpstr>해결방안 기능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2022-03-23T05:46:26.192</dcterms:created>
  <dc:creator>한성덕</dc:creator>
  <cp:lastModifiedBy>한성덕</cp:lastModifiedBy>
  <dcterms:modified xsi:type="dcterms:W3CDTF">2022-03-23T13:35:43.510</dcterms:modified>
  <cp:revision>49</cp:revision>
  <dc:title>Closet_manager</dc:title>
  <cp:version>1000.0100.01</cp:version>
</cp:coreProperties>
</file>