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363711-4F40-4FFB-B952-422FB897E112}" v="38" dt="2023-12-14T02:14:05.2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1" autoAdjust="0"/>
    <p:restoredTop sz="86341" autoAdjust="0"/>
  </p:normalViewPr>
  <p:slideViewPr>
    <p:cSldViewPr>
      <p:cViewPr varScale="1">
        <p:scale>
          <a:sx n="49" d="100"/>
          <a:sy n="49" d="100"/>
        </p:scale>
        <p:origin x="624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a030918@gmail.com" userId="89e9de8e4946e061" providerId="LiveId" clId="{5A363711-4F40-4FFB-B952-422FB897E112}"/>
    <pc:docChg chg="undo redo custSel modSld">
      <pc:chgData name="lina030918@gmail.com" userId="89e9de8e4946e061" providerId="LiveId" clId="{5A363711-4F40-4FFB-B952-422FB897E112}" dt="2023-12-14T03:26:16.562" v="5072" actId="1076"/>
      <pc:docMkLst>
        <pc:docMk/>
      </pc:docMkLst>
      <pc:sldChg chg="modNotesTx">
        <pc:chgData name="lina030918@gmail.com" userId="89e9de8e4946e061" providerId="LiveId" clId="{5A363711-4F40-4FFB-B952-422FB897E112}" dt="2023-12-13T18:07:58.639" v="147" actId="20577"/>
        <pc:sldMkLst>
          <pc:docMk/>
          <pc:sldMk cId="0" sldId="256"/>
        </pc:sldMkLst>
      </pc:sldChg>
      <pc:sldChg chg="modNotesTx">
        <pc:chgData name="lina030918@gmail.com" userId="89e9de8e4946e061" providerId="LiveId" clId="{5A363711-4F40-4FFB-B952-422FB897E112}" dt="2023-12-13T18:09:05.046" v="313" actId="20577"/>
        <pc:sldMkLst>
          <pc:docMk/>
          <pc:sldMk cId="0" sldId="257"/>
        </pc:sldMkLst>
      </pc:sldChg>
      <pc:sldChg chg="modNotesTx">
        <pc:chgData name="lina030918@gmail.com" userId="89e9de8e4946e061" providerId="LiveId" clId="{5A363711-4F40-4FFB-B952-422FB897E112}" dt="2023-12-13T18:09:49.887" v="387" actId="20577"/>
        <pc:sldMkLst>
          <pc:docMk/>
          <pc:sldMk cId="0" sldId="258"/>
        </pc:sldMkLst>
      </pc:sldChg>
      <pc:sldChg chg="modAnim modNotesTx">
        <pc:chgData name="lina030918@gmail.com" userId="89e9de8e4946e061" providerId="LiveId" clId="{5A363711-4F40-4FFB-B952-422FB897E112}" dt="2023-12-13T18:17:05.826" v="898" actId="20577"/>
        <pc:sldMkLst>
          <pc:docMk/>
          <pc:sldMk cId="0" sldId="259"/>
        </pc:sldMkLst>
      </pc:sldChg>
      <pc:sldChg chg="addSp delSp modSp mod modAnim modNotesTx">
        <pc:chgData name="lina030918@gmail.com" userId="89e9de8e4946e061" providerId="LiveId" clId="{5A363711-4F40-4FFB-B952-422FB897E112}" dt="2023-12-13T18:25:07.427" v="1666"/>
        <pc:sldMkLst>
          <pc:docMk/>
          <pc:sldMk cId="0" sldId="260"/>
        </pc:sldMkLst>
        <pc:grpChg chg="add mod">
          <ac:chgData name="lina030918@gmail.com" userId="89e9de8e4946e061" providerId="LiveId" clId="{5A363711-4F40-4FFB-B952-422FB897E112}" dt="2023-12-13T17:51:30.130" v="10" actId="164"/>
          <ac:grpSpMkLst>
            <pc:docMk/>
            <pc:sldMk cId="0" sldId="260"/>
            <ac:grpSpMk id="2" creationId="{1D0C5EE9-9129-FD02-8011-4320A6C5CD12}"/>
          </ac:grpSpMkLst>
        </pc:grpChg>
        <pc:grpChg chg="add mod">
          <ac:chgData name="lina030918@gmail.com" userId="89e9de8e4946e061" providerId="LiveId" clId="{5A363711-4F40-4FFB-B952-422FB897E112}" dt="2023-12-13T17:51:38.167" v="11" actId="164"/>
          <ac:grpSpMkLst>
            <pc:docMk/>
            <pc:sldMk cId="0" sldId="260"/>
            <ac:grpSpMk id="4" creationId="{D76D807A-9635-50CF-E86A-6EEBBD37B2FD}"/>
          </ac:grpSpMkLst>
        </pc:grpChg>
        <pc:grpChg chg="add mod">
          <ac:chgData name="lina030918@gmail.com" userId="89e9de8e4946e061" providerId="LiveId" clId="{5A363711-4F40-4FFB-B952-422FB897E112}" dt="2023-12-13T17:51:44.339" v="12" actId="164"/>
          <ac:grpSpMkLst>
            <pc:docMk/>
            <pc:sldMk cId="0" sldId="260"/>
            <ac:grpSpMk id="5" creationId="{D0817FDE-8A2E-9652-0940-DE5E48E57200}"/>
          </ac:grpSpMkLst>
        </pc:grpChg>
        <pc:grpChg chg="mod">
          <ac:chgData name="lina030918@gmail.com" userId="89e9de8e4946e061" providerId="LiveId" clId="{5A363711-4F40-4FFB-B952-422FB897E112}" dt="2023-12-13T17:51:30.130" v="10" actId="164"/>
          <ac:grpSpMkLst>
            <pc:docMk/>
            <pc:sldMk cId="0" sldId="260"/>
            <ac:grpSpMk id="1002" creationId="{00000000-0000-0000-0000-000000000000}"/>
          </ac:grpSpMkLst>
        </pc:grpChg>
        <pc:grpChg chg="mod">
          <ac:chgData name="lina030918@gmail.com" userId="89e9de8e4946e061" providerId="LiveId" clId="{5A363711-4F40-4FFB-B952-422FB897E112}" dt="2023-12-13T17:51:44.339" v="12" actId="164"/>
          <ac:grpSpMkLst>
            <pc:docMk/>
            <pc:sldMk cId="0" sldId="260"/>
            <ac:grpSpMk id="1003" creationId="{00000000-0000-0000-0000-000000000000}"/>
          </ac:grpSpMkLst>
        </pc:grpChg>
        <pc:grpChg chg="mod">
          <ac:chgData name="lina030918@gmail.com" userId="89e9de8e4946e061" providerId="LiveId" clId="{5A363711-4F40-4FFB-B952-422FB897E112}" dt="2023-12-13T17:51:38.167" v="11" actId="164"/>
          <ac:grpSpMkLst>
            <pc:docMk/>
            <pc:sldMk cId="0" sldId="260"/>
            <ac:grpSpMk id="1004" creationId="{00000000-0000-0000-0000-000000000000}"/>
          </ac:grpSpMkLst>
        </pc:grpChg>
        <pc:grpChg chg="mod">
          <ac:chgData name="lina030918@gmail.com" userId="89e9de8e4946e061" providerId="LiveId" clId="{5A363711-4F40-4FFB-B952-422FB897E112}" dt="2023-12-13T17:51:38.167" v="11" actId="164"/>
          <ac:grpSpMkLst>
            <pc:docMk/>
            <pc:sldMk cId="0" sldId="260"/>
            <ac:grpSpMk id="1005" creationId="{00000000-0000-0000-0000-000000000000}"/>
          </ac:grpSpMkLst>
        </pc:grpChg>
        <pc:grpChg chg="mod">
          <ac:chgData name="lina030918@gmail.com" userId="89e9de8e4946e061" providerId="LiveId" clId="{5A363711-4F40-4FFB-B952-422FB897E112}" dt="2023-12-13T17:51:44.339" v="12" actId="164"/>
          <ac:grpSpMkLst>
            <pc:docMk/>
            <pc:sldMk cId="0" sldId="260"/>
            <ac:grpSpMk id="1006" creationId="{00000000-0000-0000-0000-000000000000}"/>
          </ac:grpSpMkLst>
        </pc:grpChg>
        <pc:grpChg chg="mod">
          <ac:chgData name="lina030918@gmail.com" userId="89e9de8e4946e061" providerId="LiveId" clId="{5A363711-4F40-4FFB-B952-422FB897E112}" dt="2023-12-13T17:51:30.130" v="10" actId="164"/>
          <ac:grpSpMkLst>
            <pc:docMk/>
            <pc:sldMk cId="0" sldId="260"/>
            <ac:grpSpMk id="1007" creationId="{00000000-0000-0000-0000-000000000000}"/>
          </ac:grpSpMkLst>
        </pc:grpChg>
        <pc:picChg chg="del mod">
          <ac:chgData name="lina030918@gmail.com" userId="89e9de8e4946e061" providerId="LiveId" clId="{5A363711-4F40-4FFB-B952-422FB897E112}" dt="2023-12-13T17:50:49.930" v="7" actId="21"/>
          <ac:picMkLst>
            <pc:docMk/>
            <pc:sldMk cId="0" sldId="260"/>
            <ac:picMk id="26" creationId="{00000000-0000-0000-0000-000000000000}"/>
          </ac:picMkLst>
        </pc:picChg>
        <pc:picChg chg="del">
          <ac:chgData name="lina030918@gmail.com" userId="89e9de8e4946e061" providerId="LiveId" clId="{5A363711-4F40-4FFB-B952-422FB897E112}" dt="2023-12-13T17:50:51.732" v="8" actId="21"/>
          <ac:picMkLst>
            <pc:docMk/>
            <pc:sldMk cId="0" sldId="260"/>
            <ac:picMk id="27" creationId="{00000000-0000-0000-0000-000000000000}"/>
          </ac:picMkLst>
        </pc:picChg>
        <pc:picChg chg="del">
          <ac:chgData name="lina030918@gmail.com" userId="89e9de8e4946e061" providerId="LiveId" clId="{5A363711-4F40-4FFB-B952-422FB897E112}" dt="2023-12-13T17:50:53.838" v="9" actId="21"/>
          <ac:picMkLst>
            <pc:docMk/>
            <pc:sldMk cId="0" sldId="260"/>
            <ac:picMk id="28" creationId="{00000000-0000-0000-0000-000000000000}"/>
          </ac:picMkLst>
        </pc:picChg>
        <pc:picChg chg="mod">
          <ac:chgData name="lina030918@gmail.com" userId="89e9de8e4946e061" providerId="LiveId" clId="{5A363711-4F40-4FFB-B952-422FB897E112}" dt="2023-12-13T17:51:30.130" v="10" actId="164"/>
          <ac:picMkLst>
            <pc:docMk/>
            <pc:sldMk cId="0" sldId="260"/>
            <ac:picMk id="29" creationId="{00000000-0000-0000-0000-000000000000}"/>
          </ac:picMkLst>
        </pc:picChg>
        <pc:picChg chg="mod">
          <ac:chgData name="lina030918@gmail.com" userId="89e9de8e4946e061" providerId="LiveId" clId="{5A363711-4F40-4FFB-B952-422FB897E112}" dt="2023-12-13T17:51:38.167" v="11" actId="164"/>
          <ac:picMkLst>
            <pc:docMk/>
            <pc:sldMk cId="0" sldId="260"/>
            <ac:picMk id="30" creationId="{00000000-0000-0000-0000-000000000000}"/>
          </ac:picMkLst>
        </pc:picChg>
        <pc:picChg chg="mod">
          <ac:chgData name="lina030918@gmail.com" userId="89e9de8e4946e061" providerId="LiveId" clId="{5A363711-4F40-4FFB-B952-422FB897E112}" dt="2023-12-13T17:51:44.339" v="12" actId="164"/>
          <ac:picMkLst>
            <pc:docMk/>
            <pc:sldMk cId="0" sldId="260"/>
            <ac:picMk id="31" creationId="{00000000-0000-0000-0000-000000000000}"/>
          </ac:picMkLst>
        </pc:picChg>
      </pc:sldChg>
      <pc:sldChg chg="delSp mod modAnim modNotesTx">
        <pc:chgData name="lina030918@gmail.com" userId="89e9de8e4946e061" providerId="LiveId" clId="{5A363711-4F40-4FFB-B952-422FB897E112}" dt="2023-12-13T18:30:43.949" v="2403" actId="20577"/>
        <pc:sldMkLst>
          <pc:docMk/>
          <pc:sldMk cId="0" sldId="261"/>
        </pc:sldMkLst>
        <pc:grpChg chg="del">
          <ac:chgData name="lina030918@gmail.com" userId="89e9de8e4946e061" providerId="LiveId" clId="{5A363711-4F40-4FFB-B952-422FB897E112}" dt="2023-12-13T17:56:18.091" v="18" actId="21"/>
          <ac:grpSpMkLst>
            <pc:docMk/>
            <pc:sldMk cId="0" sldId="261"/>
            <ac:grpSpMk id="1004" creationId="{00000000-0000-0000-0000-000000000000}"/>
          </ac:grpSpMkLst>
        </pc:grpChg>
        <pc:grpChg chg="del">
          <ac:chgData name="lina030918@gmail.com" userId="89e9de8e4946e061" providerId="LiveId" clId="{5A363711-4F40-4FFB-B952-422FB897E112}" dt="2023-12-13T17:56:19.536" v="19" actId="21"/>
          <ac:grpSpMkLst>
            <pc:docMk/>
            <pc:sldMk cId="0" sldId="261"/>
            <ac:grpSpMk id="1005" creationId="{00000000-0000-0000-0000-000000000000}"/>
          </ac:grpSpMkLst>
        </pc:grpChg>
      </pc:sldChg>
      <pc:sldChg chg="modSp mod">
        <pc:chgData name="lina030918@gmail.com" userId="89e9de8e4946e061" providerId="LiveId" clId="{5A363711-4F40-4FFB-B952-422FB897E112}" dt="2023-12-14T02:37:00.153" v="5007" actId="14100"/>
        <pc:sldMkLst>
          <pc:docMk/>
          <pc:sldMk cId="0" sldId="263"/>
        </pc:sldMkLst>
        <pc:picChg chg="mod">
          <ac:chgData name="lina030918@gmail.com" userId="89e9de8e4946e061" providerId="LiveId" clId="{5A363711-4F40-4FFB-B952-422FB897E112}" dt="2023-12-14T02:37:00.153" v="5007" actId="14100"/>
          <ac:picMkLst>
            <pc:docMk/>
            <pc:sldMk cId="0" sldId="263"/>
            <ac:picMk id="13" creationId="{00000000-0000-0000-0000-000000000000}"/>
          </ac:picMkLst>
        </pc:picChg>
      </pc:sldChg>
      <pc:sldChg chg="modNotesTx">
        <pc:chgData name="lina030918@gmail.com" userId="89e9de8e4946e061" providerId="LiveId" clId="{5A363711-4F40-4FFB-B952-422FB897E112}" dt="2023-12-13T18:31:36.125" v="2495" actId="20577"/>
        <pc:sldMkLst>
          <pc:docMk/>
          <pc:sldMk cId="0" sldId="264"/>
        </pc:sldMkLst>
      </pc:sldChg>
      <pc:sldChg chg="delSp mod modAnim modNotesTx">
        <pc:chgData name="lina030918@gmail.com" userId="89e9de8e4946e061" providerId="LiveId" clId="{5A363711-4F40-4FFB-B952-422FB897E112}" dt="2023-12-14T03:02:00.927" v="5008" actId="21"/>
        <pc:sldMkLst>
          <pc:docMk/>
          <pc:sldMk cId="0" sldId="265"/>
        </pc:sldMkLst>
        <pc:picChg chg="del">
          <ac:chgData name="lina030918@gmail.com" userId="89e9de8e4946e061" providerId="LiveId" clId="{5A363711-4F40-4FFB-B952-422FB897E112}" dt="2023-12-14T03:02:00.927" v="5008" actId="21"/>
          <ac:picMkLst>
            <pc:docMk/>
            <pc:sldMk cId="0" sldId="265"/>
            <ac:picMk id="41" creationId="{00000000-0000-0000-0000-000000000000}"/>
          </ac:picMkLst>
        </pc:picChg>
      </pc:sldChg>
      <pc:sldChg chg="addSp delSp modSp mod modAnim modNotesTx">
        <pc:chgData name="lina030918@gmail.com" userId="89e9de8e4946e061" providerId="LiveId" clId="{5A363711-4F40-4FFB-B952-422FB897E112}" dt="2023-12-14T03:24:43.615" v="5063" actId="21"/>
        <pc:sldMkLst>
          <pc:docMk/>
          <pc:sldMk cId="0" sldId="266"/>
        </pc:sldMkLst>
        <pc:spChg chg="add del">
          <ac:chgData name="lina030918@gmail.com" userId="89e9de8e4946e061" providerId="LiveId" clId="{5A363711-4F40-4FFB-B952-422FB897E112}" dt="2023-12-14T03:20:34.266" v="5014" actId="22"/>
          <ac:spMkLst>
            <pc:docMk/>
            <pc:sldMk cId="0" sldId="266"/>
            <ac:spMk id="4" creationId="{032E6F85-B3C6-9C83-BDFE-CEC09E4FA1C5}"/>
          </ac:spMkLst>
        </pc:spChg>
        <pc:grpChg chg="del">
          <ac:chgData name="lina030918@gmail.com" userId="89e9de8e4946e061" providerId="LiveId" clId="{5A363711-4F40-4FFB-B952-422FB897E112}" dt="2023-12-14T03:24:43.615" v="5063" actId="21"/>
          <ac:grpSpMkLst>
            <pc:docMk/>
            <pc:sldMk cId="0" sldId="266"/>
            <ac:grpSpMk id="1001" creationId="{00000000-0000-0000-0000-000000000000}"/>
          </ac:grpSpMkLst>
        </pc:grpChg>
        <pc:picChg chg="add mod ord">
          <ac:chgData name="lina030918@gmail.com" userId="89e9de8e4946e061" providerId="LiveId" clId="{5A363711-4F40-4FFB-B952-422FB897E112}" dt="2023-12-14T03:24:38.962" v="5062" actId="167"/>
          <ac:picMkLst>
            <pc:docMk/>
            <pc:sldMk cId="0" sldId="266"/>
            <ac:picMk id="7" creationId="{0D6863AC-31B9-EE28-6D0B-68B95D37DF46}"/>
          </ac:picMkLst>
        </pc:picChg>
        <pc:picChg chg="del">
          <ac:chgData name="lina030918@gmail.com" userId="89e9de8e4946e061" providerId="LiveId" clId="{5A363711-4F40-4FFB-B952-422FB897E112}" dt="2023-12-14T03:02:05.339" v="5009" actId="21"/>
          <ac:picMkLst>
            <pc:docMk/>
            <pc:sldMk cId="0" sldId="266"/>
            <ac:picMk id="50" creationId="{00000000-0000-0000-0000-000000000000}"/>
          </ac:picMkLst>
        </pc:picChg>
      </pc:sldChg>
      <pc:sldChg chg="addSp delSp modSp mod modAnim modNotesTx">
        <pc:chgData name="lina030918@gmail.com" userId="89e9de8e4946e061" providerId="LiveId" clId="{5A363711-4F40-4FFB-B952-422FB897E112}" dt="2023-12-14T03:26:16.562" v="5072" actId="1076"/>
        <pc:sldMkLst>
          <pc:docMk/>
          <pc:sldMk cId="0" sldId="267"/>
        </pc:sldMkLst>
        <pc:grpChg chg="del">
          <ac:chgData name="lina030918@gmail.com" userId="89e9de8e4946e061" providerId="LiveId" clId="{5A363711-4F40-4FFB-B952-422FB897E112}" dt="2023-12-14T03:26:03.555" v="5071" actId="21"/>
          <ac:grpSpMkLst>
            <pc:docMk/>
            <pc:sldMk cId="0" sldId="267"/>
            <ac:grpSpMk id="1009" creationId="{00000000-0000-0000-0000-000000000000}"/>
          </ac:grpSpMkLst>
        </pc:grpChg>
        <pc:grpChg chg="mod">
          <ac:chgData name="lina030918@gmail.com" userId="89e9de8e4946e061" providerId="LiveId" clId="{5A363711-4F40-4FFB-B952-422FB897E112}" dt="2023-12-14T03:26:16.562" v="5072" actId="1076"/>
          <ac:grpSpMkLst>
            <pc:docMk/>
            <pc:sldMk cId="0" sldId="267"/>
            <ac:grpSpMk id="1010" creationId="{00000000-0000-0000-0000-000000000000}"/>
          </ac:grpSpMkLst>
        </pc:grpChg>
        <pc:picChg chg="add mod ord">
          <ac:chgData name="lina030918@gmail.com" userId="89e9de8e4946e061" providerId="LiveId" clId="{5A363711-4F40-4FFB-B952-422FB897E112}" dt="2023-12-14T03:26:01.078" v="5070" actId="167"/>
          <ac:picMkLst>
            <pc:docMk/>
            <pc:sldMk cId="0" sldId="267"/>
            <ac:picMk id="4" creationId="{767230DB-1CCE-D795-5E3D-51EEA4EA81FF}"/>
          </ac:picMkLst>
        </pc:picChg>
        <pc:picChg chg="del">
          <ac:chgData name="lina030918@gmail.com" userId="89e9de8e4946e061" providerId="LiveId" clId="{5A363711-4F40-4FFB-B952-422FB897E112}" dt="2023-12-14T03:02:11.468" v="5010" actId="21"/>
          <ac:picMkLst>
            <pc:docMk/>
            <pc:sldMk cId="0" sldId="267"/>
            <ac:picMk id="35" creationId="{00000000-0000-0000-0000-000000000000}"/>
          </ac:picMkLst>
        </pc:picChg>
      </pc:sldChg>
      <pc:sldChg chg="addSp delSp modSp mod modAnim modNotesTx">
        <pc:chgData name="lina030918@gmail.com" userId="89e9de8e4946e061" providerId="LiveId" clId="{5A363711-4F40-4FFB-B952-422FB897E112}" dt="2023-12-14T03:22:48.543" v="5055" actId="20577"/>
        <pc:sldMkLst>
          <pc:docMk/>
          <pc:sldMk cId="0" sldId="268"/>
        </pc:sldMkLst>
        <pc:grpChg chg="del mod">
          <ac:chgData name="lina030918@gmail.com" userId="89e9de8e4946e061" providerId="LiveId" clId="{5A363711-4F40-4FFB-B952-422FB897E112}" dt="2023-12-14T03:21:55.838" v="5022" actId="21"/>
          <ac:grpSpMkLst>
            <pc:docMk/>
            <pc:sldMk cId="0" sldId="268"/>
            <ac:grpSpMk id="1009" creationId="{00000000-0000-0000-0000-000000000000}"/>
          </ac:grpSpMkLst>
        </pc:grpChg>
        <pc:grpChg chg="mod">
          <ac:chgData name="lina030918@gmail.com" userId="89e9de8e4946e061" providerId="LiveId" clId="{5A363711-4F40-4FFB-B952-422FB897E112}" dt="2023-12-14T03:21:59.442" v="5023" actId="1076"/>
          <ac:grpSpMkLst>
            <pc:docMk/>
            <pc:sldMk cId="0" sldId="268"/>
            <ac:grpSpMk id="1010" creationId="{00000000-0000-0000-0000-000000000000}"/>
          </ac:grpSpMkLst>
        </pc:grpChg>
        <pc:picChg chg="add mod ord">
          <ac:chgData name="lina030918@gmail.com" userId="89e9de8e4946e061" providerId="LiveId" clId="{5A363711-4F40-4FFB-B952-422FB897E112}" dt="2023-12-14T03:21:52.342" v="5020" actId="167"/>
          <ac:picMkLst>
            <pc:docMk/>
            <pc:sldMk cId="0" sldId="268"/>
            <ac:picMk id="4" creationId="{967CF0DB-6ABA-5226-81E1-9C44A298B9AE}"/>
          </ac:picMkLst>
        </pc:picChg>
        <pc:picChg chg="del">
          <ac:chgData name="lina030918@gmail.com" userId="89e9de8e4946e061" providerId="LiveId" clId="{5A363711-4F40-4FFB-B952-422FB897E112}" dt="2023-12-14T03:02:16.076" v="5011" actId="21"/>
          <ac:picMkLst>
            <pc:docMk/>
            <pc:sldMk cId="0" sldId="268"/>
            <ac:picMk id="35" creationId="{00000000-0000-0000-0000-000000000000}"/>
          </ac:picMkLst>
        </pc:picChg>
      </pc:sldChg>
      <pc:sldChg chg="delSp mod modAnim modNotesTx">
        <pc:chgData name="lina030918@gmail.com" userId="89e9de8e4946e061" providerId="LiveId" clId="{5A363711-4F40-4FFB-B952-422FB897E112}" dt="2023-12-14T03:02:21.444" v="5012" actId="21"/>
        <pc:sldMkLst>
          <pc:docMk/>
          <pc:sldMk cId="0" sldId="269"/>
        </pc:sldMkLst>
        <pc:picChg chg="del">
          <ac:chgData name="lina030918@gmail.com" userId="89e9de8e4946e061" providerId="LiveId" clId="{5A363711-4F40-4FFB-B952-422FB897E112}" dt="2023-12-14T03:02:21.444" v="5012" actId="21"/>
          <ac:picMkLst>
            <pc:docMk/>
            <pc:sldMk cId="0" sldId="269"/>
            <ac:picMk id="38" creationId="{00000000-0000-0000-0000-000000000000}"/>
          </ac:picMkLst>
        </pc:picChg>
      </pc:sldChg>
      <pc:sldChg chg="modNotesTx">
        <pc:chgData name="lina030918@gmail.com" userId="89e9de8e4946e061" providerId="LiveId" clId="{5A363711-4F40-4FFB-B952-422FB897E112}" dt="2023-12-13T18:47:52.534" v="4993" actId="20577"/>
        <pc:sldMkLst>
          <pc:docMk/>
          <pc:sldMk cId="0" sldId="270"/>
        </pc:sldMkLst>
      </pc:sldChg>
      <pc:sldChg chg="addSp delSp modSp mod">
        <pc:chgData name="lina030918@gmail.com" userId="89e9de8e4946e061" providerId="LiveId" clId="{5A363711-4F40-4FFB-B952-422FB897E112}" dt="2023-12-14T02:14:05.233" v="5005" actId="767"/>
        <pc:sldMkLst>
          <pc:docMk/>
          <pc:sldMk cId="0" sldId="271"/>
        </pc:sldMkLst>
        <pc:spChg chg="add del mod">
          <ac:chgData name="lina030918@gmail.com" userId="89e9de8e4946e061" providerId="LiveId" clId="{5A363711-4F40-4FFB-B952-422FB897E112}" dt="2023-12-14T02:14:05.233" v="5005" actId="767"/>
          <ac:spMkLst>
            <pc:docMk/>
            <pc:sldMk cId="0" sldId="271"/>
            <ac:spMk id="2" creationId="{CF628F1D-B99E-431B-4DF8-512B726AACB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9E676-449B-4BCB-9938-FF164575CC09}" type="datetimeFigureOut">
              <a:rPr lang="ko-KR" altLang="en-US" smtClean="0"/>
              <a:t>2023-12-14-Thu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5B639C-2A1F-44DC-A798-AF51C716C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470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안녕하세요</a:t>
            </a:r>
            <a:r>
              <a:rPr lang="en-US" altLang="ko-KR" dirty="0"/>
              <a:t>. Music Explorer </a:t>
            </a:r>
            <a:r>
              <a:rPr lang="ko-KR" altLang="en-US" dirty="0"/>
              <a:t>프로젝트 발표를 맡은 </a:t>
            </a:r>
            <a:r>
              <a:rPr lang="en-US" altLang="ko-KR" dirty="0"/>
              <a:t>OOO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5B639C-2A1F-44DC-A798-AF51C716C05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0859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장르선택 창에서는 원하는 종류의 음악 장르를 선택합니다</a:t>
            </a:r>
            <a:r>
              <a:rPr lang="en-US" altLang="ko-KR" dirty="0"/>
              <a:t>.</a:t>
            </a:r>
            <a:r>
              <a:rPr lang="ko-KR" altLang="en-US" dirty="0"/>
              <a:t> 이 페이지에서는 오타로 인한 오류를 줄이고자 </a:t>
            </a:r>
            <a:r>
              <a:rPr lang="en-US" altLang="ko-KR" dirty="0"/>
              <a:t>6</a:t>
            </a:r>
            <a:r>
              <a:rPr lang="ko-KR" altLang="en-US" dirty="0"/>
              <a:t>가지의 선택지를 만들었습니다</a:t>
            </a:r>
            <a:r>
              <a:rPr lang="en-US" altLang="ko-KR" dirty="0"/>
              <a:t>. </a:t>
            </a:r>
            <a:r>
              <a:rPr lang="ko-KR" altLang="en-US" dirty="0"/>
              <a:t>장르를 선택할 </a:t>
            </a:r>
            <a:r>
              <a:rPr lang="ko-KR" altLang="en-US" dirty="0" err="1"/>
              <a:t>떄는</a:t>
            </a:r>
            <a:r>
              <a:rPr lang="ko-KR" altLang="en-US" dirty="0"/>
              <a:t> 사용자가 직관적으로 이해할 수 있게</a:t>
            </a:r>
            <a:endParaRPr lang="en-US" altLang="ko-KR" dirty="0"/>
          </a:p>
          <a:p>
            <a:r>
              <a:rPr lang="en-US" altLang="ko-KR" dirty="0"/>
              <a:t>1) </a:t>
            </a:r>
            <a:r>
              <a:rPr lang="ko-KR" altLang="en-US" dirty="0"/>
              <a:t>체크박스 디자인으로 설계했습니다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5B639C-2A1F-44DC-A798-AF51C716C05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541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트랙</a:t>
            </a:r>
            <a:r>
              <a:rPr lang="en-US" altLang="ko-KR" dirty="0"/>
              <a:t>, </a:t>
            </a:r>
            <a:r>
              <a:rPr lang="ko-KR" altLang="en-US" dirty="0"/>
              <a:t>가수</a:t>
            </a:r>
            <a:r>
              <a:rPr lang="en-US" altLang="ko-KR" dirty="0"/>
              <a:t>, bpm </a:t>
            </a:r>
            <a:r>
              <a:rPr lang="ko-KR" altLang="en-US" dirty="0"/>
              <a:t>등의 값들의 입력 값을 확인하고 플레이리스트 생성 버튼을</a:t>
            </a:r>
            <a:endParaRPr lang="en-US" altLang="ko-KR" dirty="0"/>
          </a:p>
          <a:p>
            <a:r>
              <a:rPr lang="en-US" altLang="ko-KR" dirty="0"/>
              <a:t>1) </a:t>
            </a:r>
            <a:r>
              <a:rPr lang="ko-KR" altLang="en-US" dirty="0"/>
              <a:t>클릭합니다</a:t>
            </a:r>
            <a:r>
              <a:rPr lang="en-US" altLang="ko-KR" dirty="0"/>
              <a:t>. </a:t>
            </a:r>
            <a:r>
              <a:rPr lang="ko-KR" altLang="en-US" dirty="0"/>
              <a:t>플레이리스트 생성 버튼을 누르면 사용자가 입력한 데이터를 </a:t>
            </a:r>
            <a:r>
              <a:rPr lang="en-US" altLang="ko-KR" dirty="0" err="1"/>
              <a:t>spotify</a:t>
            </a:r>
            <a:r>
              <a:rPr lang="ko-KR" altLang="en-US" dirty="0"/>
              <a:t>에 전송하고</a:t>
            </a:r>
            <a:r>
              <a:rPr lang="en-US" altLang="ko-KR" dirty="0"/>
              <a:t>, </a:t>
            </a:r>
            <a:r>
              <a:rPr lang="ko-KR" altLang="en-US" dirty="0"/>
              <a:t>그 데이터에 맞는 노래들의 정보를 다시 받아와 사용자 맞춤형 재생 목록이 생성됩니다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5B639C-2A1F-44DC-A798-AF51C716C05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8594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생성된 플레이리스트 창입니다</a:t>
            </a:r>
            <a:r>
              <a:rPr lang="en-US" altLang="ko-KR" dirty="0"/>
              <a:t>. Spotify</a:t>
            </a:r>
            <a:r>
              <a:rPr lang="ko-KR" altLang="en-US" dirty="0"/>
              <a:t> </a:t>
            </a:r>
            <a:r>
              <a:rPr lang="en-US" altLang="ko-KR" dirty="0" err="1"/>
              <a:t>api</a:t>
            </a:r>
            <a:r>
              <a:rPr lang="ko-KR" altLang="en-US" dirty="0"/>
              <a:t>의 음악 제어 기능을 사용하여 생성된 플레이리스트에서 노래를</a:t>
            </a:r>
            <a:endParaRPr lang="en-US" altLang="ko-KR" dirty="0"/>
          </a:p>
          <a:p>
            <a:r>
              <a:rPr lang="en-US" altLang="ko-KR" dirty="0"/>
              <a:t>1) </a:t>
            </a:r>
            <a:r>
              <a:rPr lang="ko-KR" altLang="en-US" dirty="0"/>
              <a:t>선택하면 </a:t>
            </a:r>
            <a:r>
              <a:rPr lang="en-US" altLang="ko-KR" dirty="0"/>
              <a:t>Music Explorer </a:t>
            </a:r>
            <a:r>
              <a:rPr lang="ko-KR" altLang="en-US" dirty="0"/>
              <a:t>장치에서 노래를 재생할 수 있도록 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5B639C-2A1F-44DC-A798-AF51C716C05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9902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프로젝트를 실행시켜 보는 단계입니다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5B639C-2A1F-44DC-A798-AF51C716C05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9835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5B639C-2A1F-44DC-A798-AF51C716C05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432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발표는 프로젝트 소개</a:t>
            </a:r>
            <a:r>
              <a:rPr lang="en-US" altLang="ko-KR" dirty="0"/>
              <a:t>, </a:t>
            </a:r>
            <a:r>
              <a:rPr lang="ko-KR" altLang="en-US" dirty="0"/>
              <a:t>웹페이지 설명</a:t>
            </a:r>
            <a:r>
              <a:rPr lang="en-US" altLang="ko-KR" dirty="0"/>
              <a:t>, </a:t>
            </a:r>
            <a:r>
              <a:rPr lang="ko-KR" altLang="en-US" dirty="0"/>
              <a:t>프로젝트 시연 그리고 마무리 순으로 진행하도록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5B639C-2A1F-44DC-A798-AF51C716C05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210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(</a:t>
            </a:r>
            <a:r>
              <a:rPr lang="ko-KR" altLang="en-US" dirty="0"/>
              <a:t>먼저 저희 프로젝트에 대해 소개하겠습니다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5B639C-2A1F-44DC-A798-AF51C716C05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072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저희 프로젝트의 이름은 </a:t>
            </a:r>
            <a:r>
              <a:rPr lang="en-US" altLang="ko-KR" dirty="0"/>
              <a:t>Music Explorer</a:t>
            </a:r>
            <a:r>
              <a:rPr lang="ko-KR" altLang="en-US" dirty="0"/>
              <a:t>로 </a:t>
            </a:r>
            <a:endParaRPr lang="en-US" altLang="ko-KR" dirty="0"/>
          </a:p>
          <a:p>
            <a:pPr marL="228600" indent="-228600">
              <a:buAutoNum type="arabicParenR"/>
            </a:pPr>
            <a:r>
              <a:rPr lang="ko-KR" altLang="en-US" dirty="0"/>
              <a:t>사용자에 맞추어 음악 플레이리스트를 생성하는 서비스를 제공합니다</a:t>
            </a:r>
            <a:r>
              <a:rPr lang="en-US" altLang="ko-KR" dirty="0"/>
              <a:t>. </a:t>
            </a:r>
            <a:r>
              <a:rPr lang="ko-KR" altLang="en-US" dirty="0"/>
              <a:t>사용자가 선호하는 </a:t>
            </a:r>
            <a:endParaRPr lang="en-US" altLang="ko-KR" dirty="0"/>
          </a:p>
          <a:p>
            <a:pPr marL="228600" indent="-228600">
              <a:buAutoNum type="arabicParenR"/>
            </a:pPr>
            <a:r>
              <a:rPr lang="ko-KR" altLang="en-US" dirty="0"/>
              <a:t>트랙</a:t>
            </a:r>
            <a:r>
              <a:rPr lang="en-US" altLang="ko-KR" dirty="0"/>
              <a:t>, </a:t>
            </a:r>
            <a:r>
              <a:rPr lang="ko-KR" altLang="en-US" dirty="0"/>
              <a:t>가수</a:t>
            </a:r>
            <a:r>
              <a:rPr lang="en-US" altLang="ko-KR" dirty="0"/>
              <a:t>, bpm, </a:t>
            </a:r>
            <a:r>
              <a:rPr lang="ko-KR" altLang="en-US" dirty="0"/>
              <a:t>노래의 에너지</a:t>
            </a:r>
            <a:r>
              <a:rPr lang="en-US" altLang="ko-KR" dirty="0"/>
              <a:t>, </a:t>
            </a:r>
            <a:r>
              <a:rPr lang="ko-KR" altLang="en-US" dirty="0"/>
              <a:t>장르 등의 세세한 데이터를 입력 받고 입력된 데이터와 비슷한 노래들을 찾아 </a:t>
            </a:r>
            <a:endParaRPr lang="en-US" altLang="ko-KR" dirty="0"/>
          </a:p>
          <a:p>
            <a:pPr marL="228600" indent="-228600">
              <a:buAutoNum type="arabicParenR"/>
            </a:pPr>
            <a:r>
              <a:rPr lang="ko-KR" altLang="en-US" dirty="0"/>
              <a:t>하나의 플레이리스트를 생성합니다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arenR"/>
            </a:pPr>
            <a:r>
              <a:rPr lang="ko-KR" altLang="en-US" dirty="0"/>
              <a:t>다른 음악추천 프로그램과의 차이점은 스포티파이</a:t>
            </a:r>
            <a:r>
              <a:rPr lang="en-US" altLang="ko-KR" dirty="0"/>
              <a:t>, </a:t>
            </a:r>
            <a:r>
              <a:rPr lang="ko-KR" altLang="en-US" dirty="0"/>
              <a:t>애플뮤직</a:t>
            </a:r>
            <a:r>
              <a:rPr lang="en-US" altLang="ko-KR" dirty="0"/>
              <a:t>, </a:t>
            </a:r>
            <a:r>
              <a:rPr lang="ko-KR" altLang="en-US" dirty="0"/>
              <a:t>유튜브 뮤직 등의 추천 프로그램은 </a:t>
            </a:r>
            <a:endParaRPr lang="en-US" altLang="ko-KR" dirty="0"/>
          </a:p>
          <a:p>
            <a:pPr marL="228600" indent="-228600">
              <a:buAutoNum type="arabicParenR"/>
            </a:pPr>
            <a:r>
              <a:rPr lang="ko-KR" altLang="en-US" dirty="0"/>
              <a:t>사용자가 듣던 노래의 기록을 토대로 노래를 추천해주는데 저희의 프로그램은 </a:t>
            </a:r>
            <a:endParaRPr lang="en-US" altLang="ko-KR" dirty="0"/>
          </a:p>
          <a:p>
            <a:pPr marL="228600" indent="-228600">
              <a:buAutoNum type="arabicParenR"/>
            </a:pPr>
            <a:r>
              <a:rPr lang="ko-KR" altLang="en-US" dirty="0"/>
              <a:t>사용자의 선호 취향을 직접 세세하게 입력 받아 노래를 추천하고</a:t>
            </a:r>
            <a:r>
              <a:rPr lang="en-US" altLang="ko-KR" dirty="0"/>
              <a:t> </a:t>
            </a:r>
            <a:r>
              <a:rPr lang="ko-KR" altLang="en-US" dirty="0"/>
              <a:t>플레이리스트를 생성해줍니다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5B639C-2A1F-44DC-A798-AF51C716C05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969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사용자가 </a:t>
            </a:r>
            <a:r>
              <a:rPr lang="en-US" altLang="ko-KR" dirty="0"/>
              <a:t>Music Explorer </a:t>
            </a:r>
            <a:r>
              <a:rPr lang="ko-KR" altLang="en-US" dirty="0"/>
              <a:t>서비스를 사용시 얻을 수 있는 이점에는 크게 </a:t>
            </a:r>
            <a:r>
              <a:rPr lang="en-US" altLang="ko-KR" dirty="0"/>
              <a:t>3</a:t>
            </a:r>
            <a:r>
              <a:rPr lang="ko-KR" altLang="en-US" dirty="0"/>
              <a:t>가지가 있는데 첫번째로는 </a:t>
            </a:r>
            <a:endParaRPr lang="en-US" altLang="ko-KR" dirty="0"/>
          </a:p>
          <a:p>
            <a:pPr marL="228600" indent="-228600">
              <a:buAutoNum type="arabicParenR"/>
            </a:pPr>
            <a:r>
              <a:rPr lang="ko-KR" altLang="en-US" dirty="0"/>
              <a:t>편의성입니다</a:t>
            </a:r>
            <a:r>
              <a:rPr lang="en-US" altLang="ko-KR" dirty="0"/>
              <a:t>. </a:t>
            </a:r>
            <a:r>
              <a:rPr lang="ko-KR" altLang="en-US" dirty="0"/>
              <a:t>사용자는 원하는 분위기의 플레이리스트를 만들고 싶을 때</a:t>
            </a:r>
            <a:r>
              <a:rPr lang="en-US" altLang="ko-KR" dirty="0"/>
              <a:t>, </a:t>
            </a:r>
            <a:r>
              <a:rPr lang="ko-KR" altLang="en-US" dirty="0"/>
              <a:t>노래를 하나하나 찾아 재생목록을 만들지 않아도 손쉽게 플레이리스트를 생성할 수 있습니다</a:t>
            </a:r>
            <a:r>
              <a:rPr lang="en-US" altLang="ko-KR" dirty="0"/>
              <a:t>.</a:t>
            </a:r>
            <a:r>
              <a:rPr lang="ko-KR" altLang="en-US" dirty="0"/>
              <a:t> 두번째는 </a:t>
            </a:r>
            <a:endParaRPr lang="en-US" altLang="ko-KR" dirty="0"/>
          </a:p>
          <a:p>
            <a:pPr marL="228600" indent="-228600">
              <a:buAutoNum type="arabicParenR"/>
            </a:pPr>
            <a:r>
              <a:rPr lang="ko-KR" altLang="en-US" dirty="0"/>
              <a:t>추천입니다</a:t>
            </a:r>
            <a:r>
              <a:rPr lang="en-US" altLang="ko-KR" dirty="0"/>
              <a:t>. </a:t>
            </a:r>
            <a:r>
              <a:rPr lang="ko-KR" altLang="en-US" dirty="0"/>
              <a:t>프로그램을 이용하면 현재 사용자가 듣고 싶은 음악을 추천 받을 수 있습니다</a:t>
            </a:r>
            <a:r>
              <a:rPr lang="en-US" altLang="ko-KR" dirty="0"/>
              <a:t>. </a:t>
            </a:r>
            <a:r>
              <a:rPr lang="ko-KR" altLang="en-US" dirty="0"/>
              <a:t>마지막으로 세번째는</a:t>
            </a:r>
            <a:endParaRPr lang="en-US" altLang="ko-KR" dirty="0"/>
          </a:p>
          <a:p>
            <a:pPr marL="228600" indent="-228600">
              <a:buAutoNum type="arabicParenR"/>
            </a:pPr>
            <a:r>
              <a:rPr lang="ko-KR" altLang="en-US" dirty="0"/>
              <a:t>노래를 찾을 수 있다는 점입니다</a:t>
            </a:r>
            <a:r>
              <a:rPr lang="en-US" altLang="ko-KR" dirty="0"/>
              <a:t>. </a:t>
            </a:r>
            <a:r>
              <a:rPr lang="ko-KR" altLang="en-US" dirty="0"/>
              <a:t>사용자 취향이지만 사용자가 몰랐던 음악을 프로그램을 통해 찾을 수 있게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5B639C-2A1F-44DC-A798-AF51C716C05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538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저희가 사용한 </a:t>
            </a:r>
            <a:r>
              <a:rPr lang="en-US" altLang="ko-KR" dirty="0" err="1"/>
              <a:t>api</a:t>
            </a:r>
            <a:r>
              <a:rPr lang="ko-KR" altLang="en-US" dirty="0"/>
              <a:t>는</a:t>
            </a:r>
            <a:endParaRPr lang="en-US" altLang="ko-KR" dirty="0"/>
          </a:p>
          <a:p>
            <a:r>
              <a:rPr lang="en-US" altLang="ko-KR" dirty="0"/>
              <a:t>1) </a:t>
            </a:r>
            <a:r>
              <a:rPr lang="en-US" altLang="ko-KR" dirty="0" err="1"/>
              <a:t>spotify</a:t>
            </a:r>
            <a:r>
              <a:rPr lang="ko-KR" altLang="en-US" dirty="0"/>
              <a:t> </a:t>
            </a:r>
            <a:r>
              <a:rPr lang="en-US" altLang="ko-KR" dirty="0" err="1"/>
              <a:t>api</a:t>
            </a:r>
            <a:r>
              <a:rPr lang="ko-KR" altLang="en-US" dirty="0"/>
              <a:t>입니다</a:t>
            </a:r>
            <a:r>
              <a:rPr lang="en-US" altLang="ko-KR" dirty="0"/>
              <a:t>. Spotify </a:t>
            </a:r>
            <a:r>
              <a:rPr lang="en-US" altLang="ko-KR" dirty="0" err="1"/>
              <a:t>api</a:t>
            </a:r>
            <a:r>
              <a:rPr lang="ko-KR" altLang="en-US" dirty="0"/>
              <a:t>는 음악 스트리밍 서비스인 </a:t>
            </a:r>
            <a:r>
              <a:rPr lang="en-US" altLang="ko-KR" dirty="0" err="1"/>
              <a:t>spotify</a:t>
            </a:r>
            <a:r>
              <a:rPr lang="ko-KR" altLang="en-US" dirty="0"/>
              <a:t>와 상호 작용하기 위한 프로그래밍 인터페이스를 제공하는 웹 기반 </a:t>
            </a:r>
            <a:r>
              <a:rPr lang="en-US" altLang="ko-KR" dirty="0"/>
              <a:t>API</a:t>
            </a:r>
            <a:r>
              <a:rPr lang="ko-KR" altLang="en-US" dirty="0"/>
              <a:t>로 이 </a:t>
            </a:r>
            <a:r>
              <a:rPr lang="en-US" altLang="ko-KR" dirty="0"/>
              <a:t>API</a:t>
            </a:r>
            <a:r>
              <a:rPr lang="ko-KR" altLang="en-US" dirty="0"/>
              <a:t>를 사용해 </a:t>
            </a:r>
            <a:r>
              <a:rPr lang="en-US" altLang="ko-KR" dirty="0"/>
              <a:t>Spotify</a:t>
            </a:r>
            <a:r>
              <a:rPr lang="ko-KR" altLang="en-US" dirty="0"/>
              <a:t>에서 음악 데이터</a:t>
            </a:r>
            <a:r>
              <a:rPr lang="en-US" altLang="ko-KR" dirty="0"/>
              <a:t>, </a:t>
            </a:r>
            <a:r>
              <a:rPr lang="ko-KR" altLang="en-US" dirty="0"/>
              <a:t>사용자 정보</a:t>
            </a:r>
            <a:r>
              <a:rPr lang="en-US" altLang="ko-KR" dirty="0"/>
              <a:t>, </a:t>
            </a:r>
            <a:r>
              <a:rPr lang="ko-KR" altLang="en-US" dirty="0"/>
              <a:t>재생 목록 및 기타 관련 정보에 접근할 수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2)</a:t>
            </a:r>
            <a:r>
              <a:rPr lang="ko-KR" altLang="en-US" dirty="0"/>
              <a:t>이 </a:t>
            </a:r>
            <a:r>
              <a:rPr lang="en-US" altLang="ko-KR" dirty="0"/>
              <a:t>API</a:t>
            </a:r>
            <a:r>
              <a:rPr lang="ko-KR" altLang="en-US" dirty="0"/>
              <a:t>를 선택한 이유는 스포티파이는 세계 </a:t>
            </a:r>
            <a:r>
              <a:rPr lang="en-US" altLang="ko-KR" dirty="0"/>
              <a:t>1</a:t>
            </a:r>
            <a:r>
              <a:rPr lang="ko-KR" altLang="en-US" dirty="0"/>
              <a:t>위 음악 스트리밍 앱으로 전세계적인 방대한 음원을 고음질로 보유하고 있어 다양한 종류의 음원들과 그 음원들에 대한 정보가 필요한 저희의 프로젝트에 가장 적합하다고 판단해 이 </a:t>
            </a:r>
            <a:r>
              <a:rPr lang="en-US" altLang="ko-KR" dirty="0" err="1"/>
              <a:t>api</a:t>
            </a:r>
            <a:r>
              <a:rPr lang="ko-KR" altLang="en-US" dirty="0" err="1"/>
              <a:t>를</a:t>
            </a:r>
            <a:r>
              <a:rPr lang="ko-KR" altLang="en-US" dirty="0"/>
              <a:t> 사용하게 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5B639C-2A1F-44DC-A798-AF51C716C05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171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다음으로는 웹페이지에 대해 설명하겠습니다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5B639C-2A1F-44DC-A798-AF51C716C05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734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가장 먼저 트랙과 아티스트 창에서는 사용자가 선호하는 노래의 트랙과 가수를 입력합니다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arenR"/>
            </a:pPr>
            <a:r>
              <a:rPr lang="ko-KR" altLang="en-US" dirty="0"/>
              <a:t>이 페이지에서는 </a:t>
            </a:r>
            <a:r>
              <a:rPr lang="en-US" altLang="ko-KR" dirty="0" err="1"/>
              <a:t>spotify</a:t>
            </a:r>
            <a:r>
              <a:rPr lang="ko-KR" altLang="en-US" dirty="0"/>
              <a:t> </a:t>
            </a:r>
            <a:r>
              <a:rPr lang="en-US" altLang="ko-KR" dirty="0" err="1"/>
              <a:t>api</a:t>
            </a:r>
            <a:r>
              <a:rPr lang="ko-KR" altLang="en-US" dirty="0"/>
              <a:t>의 검색 </a:t>
            </a:r>
            <a:r>
              <a:rPr lang="ko-KR" altLang="en-US" dirty="0" err="1"/>
              <a:t>엔드포인트</a:t>
            </a:r>
            <a:r>
              <a:rPr lang="ko-KR" altLang="en-US" dirty="0"/>
              <a:t> 기능을 사용해 </a:t>
            </a:r>
            <a:r>
              <a:rPr lang="en-US" altLang="ko-KR" dirty="0"/>
              <a:t>Music Explorer </a:t>
            </a:r>
            <a:r>
              <a:rPr lang="ko-KR" altLang="en-US" dirty="0"/>
              <a:t>장치에서 아티스트와 트랙을 검색하면 </a:t>
            </a:r>
            <a:r>
              <a:rPr lang="en-US" altLang="ko-KR" dirty="0" err="1"/>
              <a:t>spotify</a:t>
            </a:r>
            <a:r>
              <a:rPr lang="en-US" altLang="ko-KR" dirty="0"/>
              <a:t> ID</a:t>
            </a:r>
            <a:r>
              <a:rPr lang="ko-KR" altLang="en-US" dirty="0"/>
              <a:t>를 불러올 수 있게 만들었습니다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endParaRPr lang="en-US" altLang="ko-KR" dirty="0"/>
          </a:p>
          <a:p>
            <a:pPr marL="228600" indent="-228600">
              <a:buAutoNum type="arabicParenR"/>
            </a:pPr>
            <a:r>
              <a:rPr lang="ko-KR" altLang="en-US" dirty="0"/>
              <a:t>검색창에는 자동완성 기능을 추가해 사용자가 검색을 더 쉽게 할 수 있게 만들었습니다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5B639C-2A1F-44DC-A798-AF51C716C05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063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디테일 창에서는 원하는 </a:t>
            </a:r>
            <a:r>
              <a:rPr lang="en-US" altLang="ko-KR" dirty="0"/>
              <a:t>bpm</a:t>
            </a:r>
            <a:r>
              <a:rPr lang="ko-KR" altLang="en-US" dirty="0"/>
              <a:t>과 노래의 에너지 값을 입력합니다</a:t>
            </a:r>
            <a:r>
              <a:rPr lang="en-US" altLang="ko-KR" dirty="0"/>
              <a:t>. Spotify</a:t>
            </a:r>
            <a:r>
              <a:rPr lang="ko-KR" altLang="en-US" dirty="0"/>
              <a:t>의 </a:t>
            </a:r>
            <a:endParaRPr lang="en-US" altLang="ko-KR" dirty="0"/>
          </a:p>
          <a:p>
            <a:pPr marL="228600" indent="-228600">
              <a:buAutoNum type="arabicParenR"/>
            </a:pPr>
            <a:r>
              <a:rPr lang="ko-KR" altLang="en-US" dirty="0"/>
              <a:t>메타데이터를 활용해서 노래의 </a:t>
            </a:r>
            <a:r>
              <a:rPr lang="en-US" altLang="ko-KR" dirty="0"/>
              <a:t>bpm, </a:t>
            </a:r>
          </a:p>
          <a:p>
            <a:pPr marL="228600" indent="-228600">
              <a:buAutoNum type="arabicParenR"/>
            </a:pPr>
            <a:r>
              <a:rPr lang="ko-KR" altLang="en-US" dirty="0"/>
              <a:t>에너지 값의 </a:t>
            </a:r>
            <a:endParaRPr lang="en-US" altLang="ko-KR" dirty="0"/>
          </a:p>
          <a:p>
            <a:pPr marL="228600" indent="-228600">
              <a:buAutoNum type="arabicParenR"/>
            </a:pPr>
            <a:r>
              <a:rPr lang="ko-KR" altLang="en-US" dirty="0"/>
              <a:t>입력에 따라 입력된 값에 적합하는</a:t>
            </a:r>
            <a:endParaRPr lang="en-US" altLang="ko-KR" dirty="0"/>
          </a:p>
          <a:p>
            <a:pPr marL="228600" indent="-228600">
              <a:buAutoNum type="arabicParenR"/>
            </a:pPr>
            <a:r>
              <a:rPr lang="ko-KR" altLang="en-US" dirty="0"/>
              <a:t>노래를 찾을 수 있게 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5B639C-2A1F-44DC-A798-AF51C716C05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057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40.png"/><Relationship Id="rId18" Type="http://schemas.openxmlformats.org/officeDocument/2006/relationships/image" Target="../media/image86.png"/><Relationship Id="rId3" Type="http://schemas.openxmlformats.org/officeDocument/2006/relationships/image" Target="../media/image24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17" Type="http://schemas.openxmlformats.org/officeDocument/2006/relationships/image" Target="../media/image85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8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5" Type="http://schemas.openxmlformats.org/officeDocument/2006/relationships/image" Target="../media/image83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Relationship Id="rId14" Type="http://schemas.openxmlformats.org/officeDocument/2006/relationships/image" Target="../media/image8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92.png"/><Relationship Id="rId18" Type="http://schemas.openxmlformats.org/officeDocument/2006/relationships/image" Target="../media/image83.png"/><Relationship Id="rId3" Type="http://schemas.openxmlformats.org/officeDocument/2006/relationships/image" Target="../media/image87.png"/><Relationship Id="rId7" Type="http://schemas.openxmlformats.org/officeDocument/2006/relationships/image" Target="../media/image76.png"/><Relationship Id="rId12" Type="http://schemas.openxmlformats.org/officeDocument/2006/relationships/image" Target="../media/image91.png"/><Relationship Id="rId17" Type="http://schemas.openxmlformats.org/officeDocument/2006/relationships/image" Target="../media/image94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40.png"/><Relationship Id="rId20" Type="http://schemas.openxmlformats.org/officeDocument/2006/relationships/image" Target="../media/image9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9.png"/><Relationship Id="rId11" Type="http://schemas.openxmlformats.org/officeDocument/2006/relationships/image" Target="../media/image90.png"/><Relationship Id="rId5" Type="http://schemas.openxmlformats.org/officeDocument/2006/relationships/image" Target="../media/image88.png"/><Relationship Id="rId15" Type="http://schemas.openxmlformats.org/officeDocument/2006/relationships/image" Target="../media/image81.png"/><Relationship Id="rId10" Type="http://schemas.openxmlformats.org/officeDocument/2006/relationships/image" Target="../media/image29.png"/><Relationship Id="rId19" Type="http://schemas.openxmlformats.org/officeDocument/2006/relationships/image" Target="../media/image84.png"/><Relationship Id="rId4" Type="http://schemas.openxmlformats.org/officeDocument/2006/relationships/image" Target="../media/image24.png"/><Relationship Id="rId9" Type="http://schemas.openxmlformats.org/officeDocument/2006/relationships/image" Target="../media/image78.png"/><Relationship Id="rId14" Type="http://schemas.openxmlformats.org/officeDocument/2006/relationships/image" Target="../media/image9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78.png"/><Relationship Id="rId3" Type="http://schemas.openxmlformats.org/officeDocument/2006/relationships/image" Target="../media/image96.png"/><Relationship Id="rId7" Type="http://schemas.openxmlformats.org/officeDocument/2006/relationships/image" Target="../media/image97.png"/><Relationship Id="rId12" Type="http://schemas.openxmlformats.org/officeDocument/2006/relationships/image" Target="../media/image77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98.png"/><Relationship Id="rId5" Type="http://schemas.openxmlformats.org/officeDocument/2006/relationships/image" Target="../media/image81.png"/><Relationship Id="rId15" Type="http://schemas.openxmlformats.org/officeDocument/2006/relationships/image" Target="../media/image84.png"/><Relationship Id="rId10" Type="http://schemas.openxmlformats.org/officeDocument/2006/relationships/image" Target="../media/image75.png"/><Relationship Id="rId4" Type="http://schemas.openxmlformats.org/officeDocument/2006/relationships/image" Target="../media/image24.png"/><Relationship Id="rId9" Type="http://schemas.openxmlformats.org/officeDocument/2006/relationships/image" Target="../media/image88.png"/><Relationship Id="rId14" Type="http://schemas.openxmlformats.org/officeDocument/2006/relationships/image" Target="../media/image9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4.png"/><Relationship Id="rId18" Type="http://schemas.openxmlformats.org/officeDocument/2006/relationships/image" Target="../media/image107.png"/><Relationship Id="rId3" Type="http://schemas.openxmlformats.org/officeDocument/2006/relationships/image" Target="../media/image101.png"/><Relationship Id="rId7" Type="http://schemas.openxmlformats.org/officeDocument/2006/relationships/image" Target="../media/image40.png"/><Relationship Id="rId12" Type="http://schemas.openxmlformats.org/officeDocument/2006/relationships/image" Target="../media/image76.png"/><Relationship Id="rId17" Type="http://schemas.openxmlformats.org/officeDocument/2006/relationships/image" Target="../media/image106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8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11" Type="http://schemas.openxmlformats.org/officeDocument/2006/relationships/image" Target="../media/image75.png"/><Relationship Id="rId5" Type="http://schemas.openxmlformats.org/officeDocument/2006/relationships/image" Target="../media/image24.png"/><Relationship Id="rId15" Type="http://schemas.openxmlformats.org/officeDocument/2006/relationships/image" Target="../media/image105.png"/><Relationship Id="rId10" Type="http://schemas.openxmlformats.org/officeDocument/2006/relationships/image" Target="../media/image88.png"/><Relationship Id="rId4" Type="http://schemas.openxmlformats.org/officeDocument/2006/relationships/image" Target="../media/image102.png"/><Relationship Id="rId9" Type="http://schemas.openxmlformats.org/officeDocument/2006/relationships/image" Target="../media/image83.png"/><Relationship Id="rId14" Type="http://schemas.openxmlformats.org/officeDocument/2006/relationships/image" Target="../media/image7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110.png"/><Relationship Id="rId3" Type="http://schemas.openxmlformats.org/officeDocument/2006/relationships/image" Target="../media/image108.png"/><Relationship Id="rId7" Type="http://schemas.openxmlformats.org/officeDocument/2006/relationships/image" Target="../media/image109.png"/><Relationship Id="rId12" Type="http://schemas.openxmlformats.org/officeDocument/2006/relationships/image" Target="../media/image7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76.png"/><Relationship Id="rId5" Type="http://schemas.openxmlformats.org/officeDocument/2006/relationships/image" Target="../media/image81.png"/><Relationship Id="rId15" Type="http://schemas.openxmlformats.org/officeDocument/2006/relationships/image" Target="../media/image111.png"/><Relationship Id="rId10" Type="http://schemas.openxmlformats.org/officeDocument/2006/relationships/image" Target="../media/image75.png"/><Relationship Id="rId4" Type="http://schemas.openxmlformats.org/officeDocument/2006/relationships/image" Target="../media/image24.png"/><Relationship Id="rId9" Type="http://schemas.openxmlformats.org/officeDocument/2006/relationships/image" Target="../media/image88.png"/><Relationship Id="rId14" Type="http://schemas.openxmlformats.org/officeDocument/2006/relationships/image" Target="../media/image8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12.png"/><Relationship Id="rId4" Type="http://schemas.openxmlformats.org/officeDocument/2006/relationships/image" Target="../media/image9.png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6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3.png"/><Relationship Id="rId21" Type="http://schemas.openxmlformats.org/officeDocument/2006/relationships/image" Target="../media/image41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24" Type="http://schemas.openxmlformats.org/officeDocument/2006/relationships/image" Target="../media/image44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23" Type="http://schemas.openxmlformats.org/officeDocument/2006/relationships/image" Target="../media/image43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24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0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4" Type="http://schemas.openxmlformats.org/officeDocument/2006/relationships/image" Target="../media/image45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6.png"/><Relationship Id="rId7" Type="http://schemas.openxmlformats.org/officeDocument/2006/relationships/image" Target="../media/image40.png"/><Relationship Id="rId12" Type="http://schemas.openxmlformats.org/officeDocument/2006/relationships/image" Target="../media/image6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image" Target="../media/image61.png"/><Relationship Id="rId5" Type="http://schemas.openxmlformats.org/officeDocument/2006/relationships/image" Target="../media/image57.png"/><Relationship Id="rId10" Type="http://schemas.openxmlformats.org/officeDocument/2006/relationships/image" Target="../media/image60.png"/><Relationship Id="rId4" Type="http://schemas.openxmlformats.org/officeDocument/2006/relationships/image" Target="../media/image24.png"/><Relationship Id="rId9" Type="http://schemas.openxmlformats.org/officeDocument/2006/relationships/image" Target="../media/image5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24.png"/><Relationship Id="rId7" Type="http://schemas.openxmlformats.org/officeDocument/2006/relationships/image" Target="../media/image63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45.png"/><Relationship Id="rId4" Type="http://schemas.openxmlformats.org/officeDocument/2006/relationships/image" Target="../media/image57.png"/><Relationship Id="rId9" Type="http://schemas.openxmlformats.org/officeDocument/2006/relationships/image" Target="../media/image6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24.png"/><Relationship Id="rId7" Type="http://schemas.openxmlformats.org/officeDocument/2006/relationships/image" Target="../media/image68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40.png"/><Relationship Id="rId10" Type="http://schemas.openxmlformats.org/officeDocument/2006/relationships/image" Target="../media/image71.png"/><Relationship Id="rId4" Type="http://schemas.openxmlformats.org/officeDocument/2006/relationships/image" Target="../media/image45.png"/><Relationship Id="rId9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3CD6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10927" y="1099206"/>
            <a:ext cx="16063860" cy="21429"/>
            <a:chOff x="1110927" y="1099206"/>
            <a:chExt cx="16063860" cy="2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0927" y="1099206"/>
              <a:ext cx="16063860" cy="2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54170" y="3019033"/>
            <a:ext cx="3606448" cy="3593414"/>
            <a:chOff x="10554170" y="3019033"/>
            <a:chExt cx="3606448" cy="35934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10554170" y="3019033"/>
              <a:ext cx="3606448" cy="35934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831236" y="4283065"/>
            <a:ext cx="4658764" cy="4658764"/>
            <a:chOff x="11831236" y="4283065"/>
            <a:chExt cx="4658764" cy="465876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31236" y="4283065"/>
              <a:ext cx="4658764" cy="465876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56890" y="1623442"/>
            <a:ext cx="9495494" cy="276119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91419" y="4471493"/>
            <a:ext cx="5538318" cy="150768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68407" y="529039"/>
            <a:ext cx="933046" cy="50921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26186" y="8300100"/>
            <a:ext cx="3940752" cy="82820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818791" y="504315"/>
            <a:ext cx="9310056" cy="53634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10927" y="1099206"/>
            <a:ext cx="16063860" cy="21429"/>
            <a:chOff x="1110927" y="1099206"/>
            <a:chExt cx="16063860" cy="2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0927" y="1099206"/>
              <a:ext cx="16063860" cy="2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927231" y="3183830"/>
            <a:ext cx="12431252" cy="6798341"/>
            <a:chOff x="2927231" y="3183830"/>
            <a:chExt cx="12431252" cy="679834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27231" y="3183830"/>
              <a:ext cx="12431252" cy="679834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669341" y="1633171"/>
            <a:ext cx="8505446" cy="493586"/>
            <a:chOff x="8669341" y="1633171"/>
            <a:chExt cx="8505446" cy="49358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8669341" y="1633171"/>
              <a:ext cx="1528738" cy="492135"/>
              <a:chOff x="8669341" y="1633171"/>
              <a:chExt cx="1528738" cy="492135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669341" y="1633171"/>
                <a:ext cx="1528738" cy="492135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0414280" y="1633171"/>
              <a:ext cx="1528738" cy="492135"/>
              <a:chOff x="10414280" y="1633171"/>
              <a:chExt cx="1528738" cy="492135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414280" y="1633171"/>
                <a:ext cx="1528738" cy="492135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2139054" y="1633171"/>
              <a:ext cx="1533243" cy="493586"/>
              <a:chOff x="12139054" y="1633171"/>
              <a:chExt cx="1533243" cy="493586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2139054" y="1633171"/>
                <a:ext cx="1533243" cy="493586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3878543" y="1634622"/>
              <a:ext cx="1528738" cy="492135"/>
              <a:chOff x="13878543" y="1634622"/>
              <a:chExt cx="1528738" cy="492135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3878543" y="1634622"/>
                <a:ext cx="1528738" cy="492135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5646049" y="1633171"/>
              <a:ext cx="1528738" cy="492135"/>
              <a:chOff x="15646049" y="1633171"/>
              <a:chExt cx="1528738" cy="492135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5646049" y="1633171"/>
                <a:ext cx="1528738" cy="492135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10553616" y="5514406"/>
            <a:ext cx="1978851" cy="2074404"/>
            <a:chOff x="10553616" y="5514406"/>
            <a:chExt cx="1978851" cy="207440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2780000">
              <a:off x="10553616" y="5514406"/>
              <a:ext cx="1978851" cy="207440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648485" y="5448524"/>
            <a:ext cx="4005480" cy="2268953"/>
            <a:chOff x="3648485" y="5448524"/>
            <a:chExt cx="4005480" cy="226895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48485" y="5448524"/>
              <a:ext cx="4005480" cy="2268953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68407" y="529039"/>
            <a:ext cx="943599" cy="509218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744931" y="485798"/>
            <a:ext cx="9424265" cy="547980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89691" y="1489719"/>
            <a:ext cx="7138760" cy="1018256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5367433" y="8316291"/>
            <a:ext cx="2497548" cy="2555901"/>
            <a:chOff x="15367433" y="8316291"/>
            <a:chExt cx="2497548" cy="2555901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15367433" y="8342910"/>
              <a:ext cx="2497548" cy="2497548"/>
              <a:chOff x="15367433" y="8342910"/>
              <a:chExt cx="2497548" cy="2497548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10800000">
                <a:off x="15367433" y="8342910"/>
                <a:ext cx="2497548" cy="2497548"/>
              </a:xfrm>
              <a:prstGeom prst="rect">
                <a:avLst/>
              </a:prstGeom>
            </p:spPr>
          </p:pic>
        </p:grpSp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10800000">
              <a:off x="14661548" y="7441311"/>
              <a:ext cx="3325999" cy="3722542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17902" y="2352213"/>
            <a:ext cx="7872754" cy="922192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739544" y="6432933"/>
            <a:ext cx="3580841" cy="13511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D6863AC-31B9-EE28-6D0B-68B95D37DF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10" r="9967"/>
          <a:stretch/>
        </p:blipFill>
        <p:spPr>
          <a:xfrm>
            <a:off x="3839990" y="3130093"/>
            <a:ext cx="11404878" cy="686696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10927" y="1099206"/>
            <a:ext cx="16063860" cy="21429"/>
            <a:chOff x="1110927" y="1099206"/>
            <a:chExt cx="16063860" cy="2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0927" y="1099206"/>
              <a:ext cx="16063860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669341" y="1633171"/>
            <a:ext cx="8505446" cy="493586"/>
            <a:chOff x="8669341" y="1633171"/>
            <a:chExt cx="8505446" cy="49358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8669341" y="1633171"/>
              <a:ext cx="1528738" cy="492135"/>
              <a:chOff x="8669341" y="1633171"/>
              <a:chExt cx="1528738" cy="492135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669341" y="1633171"/>
                <a:ext cx="1528738" cy="492135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0414280" y="1633171"/>
              <a:ext cx="1528738" cy="492135"/>
              <a:chOff x="10414280" y="1633171"/>
              <a:chExt cx="1528738" cy="492135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414280" y="1633171"/>
                <a:ext cx="1528738" cy="492135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2139054" y="1633171"/>
              <a:ext cx="1533243" cy="493586"/>
              <a:chOff x="12139054" y="1633171"/>
              <a:chExt cx="1533243" cy="493586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2139054" y="1633171"/>
                <a:ext cx="1533243" cy="493586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3878543" y="1634622"/>
              <a:ext cx="1528738" cy="492135"/>
              <a:chOff x="13878543" y="1634622"/>
              <a:chExt cx="1528738" cy="492135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3878543" y="1634622"/>
                <a:ext cx="1528738" cy="492135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5646049" y="1633171"/>
              <a:ext cx="1528738" cy="492135"/>
              <a:chOff x="15646049" y="1633171"/>
              <a:chExt cx="1528738" cy="492135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5646049" y="1633171"/>
                <a:ext cx="1528738" cy="492135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10171689" y="6898557"/>
            <a:ext cx="1923810" cy="1923810"/>
            <a:chOff x="10171689" y="6898557"/>
            <a:chExt cx="1923810" cy="192381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171689" y="6898557"/>
              <a:ext cx="1923810" cy="192381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323693" y="4905613"/>
            <a:ext cx="1619802" cy="1560257"/>
            <a:chOff x="10323693" y="4905613"/>
            <a:chExt cx="1619802" cy="1560257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323693" y="4905613"/>
              <a:ext cx="1619802" cy="156025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3839989" y="3788098"/>
            <a:ext cx="3432260" cy="2709518"/>
            <a:chOff x="3839989" y="3788098"/>
            <a:chExt cx="3432260" cy="2709518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39989" y="3788098"/>
              <a:ext cx="3432260" cy="270951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088541" y="5899954"/>
            <a:ext cx="2364445" cy="1366094"/>
            <a:chOff x="11088541" y="5899954"/>
            <a:chExt cx="2364445" cy="136609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5400000">
              <a:off x="11088541" y="5899954"/>
              <a:ext cx="2364445" cy="136609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3264921" y="5851658"/>
            <a:ext cx="1462740" cy="1462687"/>
            <a:chOff x="13264921" y="5851658"/>
            <a:chExt cx="1462740" cy="1462687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264921" y="5851658"/>
              <a:ext cx="1462740" cy="1462687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68407" y="529039"/>
            <a:ext cx="943599" cy="509218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744931" y="485798"/>
            <a:ext cx="9424265" cy="547980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89691" y="1493967"/>
            <a:ext cx="5265456" cy="1005379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5367433" y="8316291"/>
            <a:ext cx="2497548" cy="2555901"/>
            <a:chOff x="15367433" y="8316291"/>
            <a:chExt cx="2497548" cy="2555901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15367433" y="8342910"/>
              <a:ext cx="2497548" cy="2497548"/>
              <a:chOff x="15367433" y="8342910"/>
              <a:chExt cx="2497548" cy="2497548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10800000">
                <a:off x="15367433" y="8342910"/>
                <a:ext cx="2497548" cy="2497548"/>
              </a:xfrm>
              <a:prstGeom prst="rect">
                <a:avLst/>
              </a:prstGeom>
            </p:spPr>
          </p:pic>
        </p:grpSp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10800000">
              <a:off x="14661548" y="7441311"/>
              <a:ext cx="3325999" cy="3722542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66454" y="2207664"/>
            <a:ext cx="8436087" cy="10540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67230DB-1CCE-D795-5E3D-51EEA4EA8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231" y="3180477"/>
            <a:ext cx="12431252" cy="686865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10927" y="1099206"/>
            <a:ext cx="16063860" cy="21429"/>
            <a:chOff x="1110927" y="1099206"/>
            <a:chExt cx="16063860" cy="2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0927" y="1099206"/>
              <a:ext cx="16063860" cy="2142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68407" y="529039"/>
            <a:ext cx="943599" cy="50921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744931" y="485798"/>
            <a:ext cx="9424265" cy="54798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89691" y="1489719"/>
            <a:ext cx="5101494" cy="101825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367433" y="8342910"/>
            <a:ext cx="2497548" cy="2497548"/>
            <a:chOff x="15367433" y="8342910"/>
            <a:chExt cx="2497548" cy="249754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5367433" y="8342910"/>
              <a:ext cx="2497548" cy="24975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669341" y="1633171"/>
            <a:ext cx="8505446" cy="493586"/>
            <a:chOff x="8669341" y="1633171"/>
            <a:chExt cx="8505446" cy="49358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8669341" y="1633171"/>
              <a:ext cx="1528738" cy="492135"/>
              <a:chOff x="8669341" y="1633171"/>
              <a:chExt cx="1528738" cy="492135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8669341" y="1633171"/>
                <a:ext cx="1528738" cy="492135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0414280" y="1633171"/>
              <a:ext cx="1528738" cy="492135"/>
              <a:chOff x="10414280" y="1633171"/>
              <a:chExt cx="1528738" cy="49213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0414280" y="1633171"/>
                <a:ext cx="1528738" cy="492135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2139054" y="1633171"/>
              <a:ext cx="1533243" cy="493586"/>
              <a:chOff x="12139054" y="1633171"/>
              <a:chExt cx="1533243" cy="49358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2139054" y="1633171"/>
                <a:ext cx="1533243" cy="493586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3878543" y="1634622"/>
              <a:ext cx="1528738" cy="492135"/>
              <a:chOff x="13878543" y="1634622"/>
              <a:chExt cx="1528738" cy="492135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3878543" y="1634622"/>
                <a:ext cx="1528738" cy="492135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5646049" y="1633171"/>
              <a:ext cx="1528738" cy="492135"/>
              <a:chOff x="15646049" y="1633171"/>
              <a:chExt cx="1528738" cy="492135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5646049" y="1633171"/>
                <a:ext cx="1528738" cy="492135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7082298" y="6057900"/>
            <a:ext cx="4121117" cy="2113543"/>
            <a:chOff x="7082299" y="6250168"/>
            <a:chExt cx="4121117" cy="222607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082299" y="6250168"/>
              <a:ext cx="4121117" cy="2226075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 rot="10800000">
            <a:off x="14661548" y="7441311"/>
            <a:ext cx="3325999" cy="3722542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66550" y="2200788"/>
            <a:ext cx="7140087" cy="10856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06ADF78-F5E8-24AC-554B-8741EAED07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044" r="11032"/>
          <a:stretch/>
        </p:blipFill>
        <p:spPr>
          <a:xfrm>
            <a:off x="3276599" y="3026906"/>
            <a:ext cx="11968267" cy="713389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67CF0DB-6ABA-5226-81E1-9C44A298B9A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4" r="11465"/>
          <a:stretch/>
        </p:blipFill>
        <p:spPr>
          <a:xfrm>
            <a:off x="3276599" y="3026905"/>
            <a:ext cx="11968267" cy="711820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10927" y="1099206"/>
            <a:ext cx="16063860" cy="21429"/>
            <a:chOff x="1110927" y="1099206"/>
            <a:chExt cx="16063860" cy="2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0927" y="1099206"/>
              <a:ext cx="16063860" cy="2142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68407" y="529039"/>
            <a:ext cx="943599" cy="50921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744931" y="485798"/>
            <a:ext cx="9424265" cy="54798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89691" y="1489719"/>
            <a:ext cx="4526408" cy="101825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367433" y="8342910"/>
            <a:ext cx="2497548" cy="2497548"/>
            <a:chOff x="15367433" y="8342910"/>
            <a:chExt cx="2497548" cy="249754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5367433" y="8342910"/>
              <a:ext cx="2497548" cy="24975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669341" y="1633171"/>
            <a:ext cx="8505446" cy="493586"/>
            <a:chOff x="8669341" y="1633171"/>
            <a:chExt cx="8505446" cy="49358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8669341" y="1633171"/>
              <a:ext cx="1528738" cy="492135"/>
              <a:chOff x="8669341" y="1633171"/>
              <a:chExt cx="1528738" cy="492135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8669341" y="1633171"/>
                <a:ext cx="1528738" cy="492135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0414280" y="1633171"/>
              <a:ext cx="1528738" cy="492135"/>
              <a:chOff x="10414280" y="1633171"/>
              <a:chExt cx="1528738" cy="49213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0414280" y="1633171"/>
                <a:ext cx="1528738" cy="492135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2139054" y="1633171"/>
              <a:ext cx="1533243" cy="493586"/>
              <a:chOff x="12139054" y="1633171"/>
              <a:chExt cx="1533243" cy="49358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2139054" y="1633171"/>
                <a:ext cx="1533243" cy="493586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3878543" y="1634622"/>
              <a:ext cx="1528738" cy="492135"/>
              <a:chOff x="13878543" y="1634622"/>
              <a:chExt cx="1528738" cy="492135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3878543" y="1634622"/>
                <a:ext cx="1528738" cy="492135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5646049" y="1633171"/>
              <a:ext cx="1528738" cy="492135"/>
              <a:chOff x="15646049" y="1633171"/>
              <a:chExt cx="1528738" cy="492135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5646049" y="1633171"/>
                <a:ext cx="1528738" cy="492135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9922222" y="7200900"/>
            <a:ext cx="1645418" cy="1645571"/>
            <a:chOff x="10375323" y="7040197"/>
            <a:chExt cx="1645418" cy="164557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375323" y="7040197"/>
              <a:ext cx="1645418" cy="1645571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 rot="10800000">
            <a:off x="14661548" y="7441311"/>
            <a:ext cx="3325999" cy="3722542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66550" y="2200788"/>
            <a:ext cx="8724620" cy="1085696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E393834-AD79-AC81-E7BD-0103D2466F58}"/>
              </a:ext>
            </a:extLst>
          </p:cNvPr>
          <p:cNvSpPr/>
          <p:nvPr/>
        </p:nvSpPr>
        <p:spPr>
          <a:xfrm>
            <a:off x="7543800" y="3026904"/>
            <a:ext cx="3329528" cy="1214764"/>
          </a:xfrm>
          <a:prstGeom prst="roundRect">
            <a:avLst/>
          </a:prstGeom>
          <a:blipFill dpi="0"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C13A225-2D3D-5AC3-0885-731DA66E1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478" y="3559007"/>
            <a:ext cx="10753725" cy="574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01" name="그룹 1001"/>
          <p:cNvGrpSpPr/>
          <p:nvPr/>
        </p:nvGrpSpPr>
        <p:grpSpPr>
          <a:xfrm>
            <a:off x="1110927" y="1099206"/>
            <a:ext cx="16063860" cy="21429"/>
            <a:chOff x="1110927" y="1099206"/>
            <a:chExt cx="16063860" cy="2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0927" y="1099206"/>
              <a:ext cx="16063860" cy="2142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68407" y="529039"/>
            <a:ext cx="943599" cy="50921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744931" y="485798"/>
            <a:ext cx="9424265" cy="54798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89691" y="1493967"/>
            <a:ext cx="3477360" cy="100537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367433" y="8342910"/>
            <a:ext cx="2497548" cy="2497548"/>
            <a:chOff x="15367433" y="8342910"/>
            <a:chExt cx="2497548" cy="249754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5367433" y="8342910"/>
              <a:ext cx="2497548" cy="24975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669341" y="1633171"/>
            <a:ext cx="8505446" cy="493586"/>
            <a:chOff x="8669341" y="1633171"/>
            <a:chExt cx="8505446" cy="49358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8669341" y="1633171"/>
              <a:ext cx="1528738" cy="492135"/>
              <a:chOff x="8669341" y="1633171"/>
              <a:chExt cx="1528738" cy="492135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8669341" y="1633171"/>
                <a:ext cx="1528738" cy="492135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0414280" y="1633171"/>
              <a:ext cx="1528738" cy="492135"/>
              <a:chOff x="10414280" y="1633171"/>
              <a:chExt cx="1528738" cy="49213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0414280" y="1633171"/>
                <a:ext cx="1528738" cy="492135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2139054" y="1633171"/>
              <a:ext cx="1533243" cy="493586"/>
              <a:chOff x="12139054" y="1633171"/>
              <a:chExt cx="1533243" cy="49358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2139054" y="1633171"/>
                <a:ext cx="1533243" cy="493586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3878543" y="1634622"/>
              <a:ext cx="1528738" cy="492135"/>
              <a:chOff x="13878543" y="1634622"/>
              <a:chExt cx="1528738" cy="492135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3878543" y="1634622"/>
                <a:ext cx="1528738" cy="492135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5646049" y="1633171"/>
              <a:ext cx="1528738" cy="492135"/>
              <a:chOff x="15646049" y="1633171"/>
              <a:chExt cx="1528738" cy="492135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5646049" y="1633171"/>
                <a:ext cx="1528738" cy="492135"/>
              </a:xfrm>
              <a:prstGeom prst="rect">
                <a:avLst/>
              </a:prstGeom>
            </p:spPr>
          </p:pic>
        </p:grpSp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 rot="10800000">
            <a:off x="14661548" y="7441311"/>
            <a:ext cx="3325999" cy="3722542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66550" y="2200788"/>
            <a:ext cx="7426782" cy="108569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3CD6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10927" y="1099206"/>
            <a:ext cx="16063860" cy="21429"/>
            <a:chOff x="1110927" y="1099206"/>
            <a:chExt cx="16063860" cy="2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0927" y="1099206"/>
              <a:ext cx="16063860" cy="2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410736" y="2592248"/>
            <a:ext cx="5464243" cy="5651993"/>
            <a:chOff x="6410736" y="2592248"/>
            <a:chExt cx="5464243" cy="56519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10736" y="2592248"/>
              <a:ext cx="5464243" cy="565199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68407" y="529039"/>
            <a:ext cx="943532" cy="50921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744931" y="485798"/>
            <a:ext cx="9424265" cy="54798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162545" y="3883330"/>
            <a:ext cx="1850469" cy="3317857"/>
            <a:chOff x="8162545" y="3883330"/>
            <a:chExt cx="1850469" cy="3317857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8441622" y="3883330"/>
              <a:ext cx="1356791" cy="1487064"/>
              <a:chOff x="8441622" y="3883330"/>
              <a:chExt cx="1356791" cy="1487064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788875" y="3157757"/>
                <a:ext cx="2713582" cy="2974129"/>
              </a:xfrm>
              <a:prstGeom prst="rect">
                <a:avLst/>
              </a:prstGeom>
            </p:spPr>
          </p:pic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441622" y="3883330"/>
                <a:ext cx="1356791" cy="1487064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50549" y="5507154"/>
              <a:ext cx="3951001" cy="3077049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3CD6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10927" y="1099206"/>
            <a:ext cx="16063860" cy="21429"/>
            <a:chOff x="1110927" y="1099206"/>
            <a:chExt cx="16063860" cy="2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0927" y="1099206"/>
              <a:ext cx="16063860" cy="2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410736" y="2592248"/>
            <a:ext cx="5464243" cy="5651993"/>
            <a:chOff x="6410736" y="2592248"/>
            <a:chExt cx="5464243" cy="56519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10736" y="2592248"/>
              <a:ext cx="5464243" cy="565199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68407" y="529039"/>
            <a:ext cx="933046" cy="50921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744931" y="485798"/>
            <a:ext cx="9424265" cy="54798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217622" y="4001211"/>
            <a:ext cx="1850469" cy="3199974"/>
            <a:chOff x="8217622" y="4001211"/>
            <a:chExt cx="1850469" cy="3199974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8434340" y="4001211"/>
              <a:ext cx="1417033" cy="1417033"/>
              <a:chOff x="8434340" y="4001211"/>
              <a:chExt cx="1417033" cy="1417033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8434340" y="4001211"/>
                <a:ext cx="1417033" cy="1417033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35405" y="6318284"/>
              <a:ext cx="2785100" cy="1245281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524" y="0"/>
            <a:ext cx="18285714" cy="10285714"/>
            <a:chOff x="9524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24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8679" y="599974"/>
            <a:ext cx="4519334" cy="20880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081828" y="6399795"/>
            <a:ext cx="3030048" cy="3030048"/>
            <a:chOff x="16081828" y="6399795"/>
            <a:chExt cx="3030048" cy="30300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81828" y="6399795"/>
              <a:ext cx="3030048" cy="30300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618126" y="8282853"/>
            <a:ext cx="2667589" cy="2667589"/>
            <a:chOff x="15618126" y="8282853"/>
            <a:chExt cx="2667589" cy="266758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15618126" y="8282853"/>
              <a:ext cx="2667589" cy="266758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10800000">
            <a:off x="14897407" y="7364730"/>
            <a:ext cx="3507433" cy="386543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98132" y="2747304"/>
            <a:ext cx="3908632" cy="9707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3CD6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2182857"/>
            <a:chOff x="0" y="0"/>
            <a:chExt cx="18285714" cy="121828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218285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8376" y="3802326"/>
            <a:ext cx="5626831" cy="295048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233049" y="3188081"/>
            <a:ext cx="1796294" cy="1796294"/>
            <a:chOff x="3233049" y="3188081"/>
            <a:chExt cx="1796294" cy="179629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33049" y="3188081"/>
              <a:ext cx="1796294" cy="179629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131196" y="3784389"/>
            <a:ext cx="2785516" cy="2785516"/>
            <a:chOff x="4131196" y="3784389"/>
            <a:chExt cx="2785516" cy="278551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4131196" y="3784389"/>
              <a:ext cx="2785516" cy="278551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10800000">
            <a:off x="3070587" y="2488178"/>
            <a:ext cx="4085867" cy="45623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3CD6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10927" y="1099206"/>
            <a:ext cx="16063860" cy="21429"/>
            <a:chOff x="1110927" y="1099206"/>
            <a:chExt cx="16063860" cy="2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0927" y="1099206"/>
              <a:ext cx="16063860" cy="2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42556" y="2592248"/>
            <a:ext cx="5464243" cy="5651993"/>
            <a:chOff x="742556" y="2592248"/>
            <a:chExt cx="5464243" cy="56519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2556" y="2592248"/>
              <a:ext cx="5464243" cy="565199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68407" y="529039"/>
            <a:ext cx="933046" cy="50921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744931" y="485798"/>
            <a:ext cx="9424265" cy="54798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594209" y="5031306"/>
            <a:ext cx="3574831" cy="2077783"/>
            <a:chOff x="11594209" y="5031306"/>
            <a:chExt cx="3574831" cy="207778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594209" y="5031306"/>
              <a:ext cx="3574831" cy="207778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768364" y="3560543"/>
            <a:ext cx="3574831" cy="2077783"/>
            <a:chOff x="8768364" y="3560543"/>
            <a:chExt cx="3574831" cy="207778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68364" y="3560543"/>
              <a:ext cx="3574831" cy="207778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942519" y="5031306"/>
            <a:ext cx="3574831" cy="2077783"/>
            <a:chOff x="5942519" y="5031306"/>
            <a:chExt cx="3574831" cy="207778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42519" y="5031306"/>
              <a:ext cx="3574831" cy="207778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116674" y="3560543"/>
            <a:ext cx="3574831" cy="2077783"/>
            <a:chOff x="3116674" y="3560543"/>
            <a:chExt cx="3574831" cy="207778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16674" y="3560543"/>
              <a:ext cx="3574831" cy="207778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102974" y="4699744"/>
            <a:ext cx="1437000" cy="1437000"/>
            <a:chOff x="4102974" y="4699744"/>
            <a:chExt cx="1437000" cy="143700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02974" y="4699744"/>
              <a:ext cx="1437000" cy="143700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544095" y="4649680"/>
            <a:ext cx="1850469" cy="3317857"/>
            <a:chOff x="9544095" y="4649680"/>
            <a:chExt cx="1850469" cy="3317857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9823173" y="4649680"/>
              <a:ext cx="1356791" cy="1487064"/>
              <a:chOff x="9823173" y="4649680"/>
              <a:chExt cx="1356791" cy="1487064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170425" y="3924107"/>
                <a:ext cx="2713582" cy="2974129"/>
              </a:xfrm>
              <a:prstGeom prst="rect">
                <a:avLst/>
              </a:prstGeom>
            </p:spPr>
          </p:pic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9823173" y="4649680"/>
                <a:ext cx="1356791" cy="1487064"/>
              </a:xfrm>
              <a:prstGeom prst="rect">
                <a:avLst/>
              </a:prstGeom>
            </p:spPr>
          </p:pic>
        </p:grpSp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32100" y="6273504"/>
              <a:ext cx="3951001" cy="3077049"/>
            </a:xfrm>
            <a:prstGeom prst="rect">
              <a:avLst/>
            </a:prstGeom>
          </p:spPr>
        </p:pic>
        <p:grpSp>
          <p:nvGrpSpPr>
            <p:cNvPr id="1010" name="그룹 1010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</p:grpSp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611306" y="6639168"/>
            <a:ext cx="2557081" cy="1654585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6698581" y="2304405"/>
            <a:ext cx="1850469" cy="3451235"/>
            <a:chOff x="6698581" y="2304405"/>
            <a:chExt cx="1850469" cy="3451235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7193447" y="4530075"/>
              <a:ext cx="1072976" cy="1225565"/>
              <a:chOff x="7193447" y="4530075"/>
              <a:chExt cx="1072976" cy="1225565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7193447" y="4530075"/>
                <a:ext cx="1072976" cy="1225565"/>
              </a:xfrm>
              <a:prstGeom prst="rect">
                <a:avLst/>
              </a:prstGeom>
            </p:spPr>
          </p:pic>
        </p:grpSp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44592" y="2114844"/>
              <a:ext cx="2499176" cy="1683157"/>
            </a:xfrm>
            <a:prstGeom prst="rect">
              <a:avLst/>
            </a:prstGeom>
          </p:spPr>
        </p:pic>
        <p:grpSp>
          <p:nvGrpSpPr>
            <p:cNvPr id="1013" name="그룹 1013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</p:grpSp>
      </p:grpSp>
      <p:grpSp>
        <p:nvGrpSpPr>
          <p:cNvPr id="1014" name="그룹 1014"/>
          <p:cNvGrpSpPr/>
          <p:nvPr/>
        </p:nvGrpSpPr>
        <p:grpSpPr>
          <a:xfrm>
            <a:off x="12360095" y="2304405"/>
            <a:ext cx="1850469" cy="3574508"/>
            <a:chOff x="12360095" y="2304405"/>
            <a:chExt cx="1850469" cy="3574508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12645569" y="4461879"/>
              <a:ext cx="1417033" cy="1417033"/>
              <a:chOff x="12645569" y="4461879"/>
              <a:chExt cx="1417033" cy="1417033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2645569" y="4461879"/>
                <a:ext cx="1417033" cy="1417033"/>
              </a:xfrm>
              <a:prstGeom prst="rect">
                <a:avLst/>
              </a:prstGeom>
            </p:spPr>
          </p:pic>
        </p:grpSp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877877" y="2081806"/>
              <a:ext cx="2785100" cy="1245281"/>
            </a:xfrm>
            <a:prstGeom prst="rect">
              <a:avLst/>
            </a:prstGeom>
          </p:spPr>
        </p:pic>
        <p:grpSp>
          <p:nvGrpSpPr>
            <p:cNvPr id="1016" name="그룹 1016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</p:grpSp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62184" y="1162865"/>
            <a:ext cx="1392679" cy="127011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3CD6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10927" y="1099206"/>
            <a:ext cx="16063860" cy="21429"/>
            <a:chOff x="1110927" y="1099206"/>
            <a:chExt cx="16063860" cy="2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0927" y="1099206"/>
              <a:ext cx="16063860" cy="2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410736" y="2592248"/>
            <a:ext cx="5464243" cy="5651993"/>
            <a:chOff x="6410736" y="2592248"/>
            <a:chExt cx="5464243" cy="56519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10736" y="2592248"/>
              <a:ext cx="5464243" cy="565199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68407" y="529039"/>
            <a:ext cx="933046" cy="50921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744931" y="485798"/>
            <a:ext cx="9424265" cy="54798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245161" y="3777462"/>
            <a:ext cx="1850469" cy="3284983"/>
            <a:chOff x="8245161" y="3777462"/>
            <a:chExt cx="1850469" cy="3284983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8473316" y="3777462"/>
              <a:ext cx="1437000" cy="1437000"/>
              <a:chOff x="8473316" y="3777462"/>
              <a:chExt cx="1437000" cy="1437000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8473316" y="3777462"/>
                <a:ext cx="1437000" cy="1437000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81648" y="5716885"/>
              <a:ext cx="2557081" cy="1654585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349" y="0"/>
            <a:ext cx="18298413" cy="2891566"/>
            <a:chOff x="-6349" y="0"/>
            <a:chExt cx="18298413" cy="28915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6349" y="0"/>
              <a:ext cx="18298413" cy="289156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10927" y="1099206"/>
            <a:ext cx="16063860" cy="21429"/>
            <a:chOff x="1110927" y="1099206"/>
            <a:chExt cx="16063860" cy="2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0927" y="1099206"/>
              <a:ext cx="16063860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052029" y="4588372"/>
            <a:ext cx="2937468" cy="2182693"/>
            <a:chOff x="2052029" y="4588372"/>
            <a:chExt cx="2937468" cy="218269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52029" y="4588372"/>
              <a:ext cx="2937468" cy="21826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896446" y="5142857"/>
            <a:ext cx="1920222" cy="1920222"/>
            <a:chOff x="6896446" y="5142857"/>
            <a:chExt cx="1920222" cy="192022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96446" y="5142857"/>
              <a:ext cx="1920222" cy="192022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972705" y="5141063"/>
            <a:ext cx="1923810" cy="1923810"/>
            <a:chOff x="8972705" y="5141063"/>
            <a:chExt cx="1923810" cy="192381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72705" y="5141063"/>
              <a:ext cx="1923810" cy="192381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981591" y="5142857"/>
            <a:ext cx="1923810" cy="1853089"/>
            <a:chOff x="10981591" y="5142857"/>
            <a:chExt cx="1923810" cy="185308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981591" y="5142857"/>
              <a:ext cx="1923810" cy="185308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233203" y="5142857"/>
            <a:ext cx="1923810" cy="1923810"/>
            <a:chOff x="13233203" y="5142857"/>
            <a:chExt cx="1923810" cy="192381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233203" y="5142857"/>
              <a:ext cx="1923810" cy="192381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5390459" y="5142857"/>
            <a:ext cx="2040980" cy="1927402"/>
            <a:chOff x="15390459" y="5142857"/>
            <a:chExt cx="2040980" cy="1927402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5897694" y="5142857"/>
              <a:ext cx="1105305" cy="1131286"/>
              <a:chOff x="15897694" y="5142857"/>
              <a:chExt cx="1105305" cy="1131286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5897694" y="5142857"/>
                <a:ext cx="1105305" cy="1131286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5390459" y="5805018"/>
              <a:ext cx="1226474" cy="1226474"/>
              <a:chOff x="15390459" y="5805018"/>
              <a:chExt cx="1226474" cy="1226474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5390459" y="5805018"/>
                <a:ext cx="1226474" cy="1226474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6631439" y="5622640"/>
              <a:ext cx="790776" cy="1444026"/>
              <a:chOff x="16631439" y="5622640"/>
              <a:chExt cx="790776" cy="1444026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6631439" y="5622640"/>
                <a:ext cx="790776" cy="1444026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8735036" y="7507137"/>
            <a:ext cx="1468927" cy="2341836"/>
            <a:chOff x="8735036" y="7507137"/>
            <a:chExt cx="1468927" cy="2341836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735036" y="7507137"/>
              <a:ext cx="1468927" cy="2341836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4828245" y="7507137"/>
            <a:ext cx="2327495" cy="2327495"/>
            <a:chOff x="14828245" y="7507137"/>
            <a:chExt cx="2327495" cy="2327495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828245" y="7507137"/>
              <a:ext cx="2327495" cy="2327495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0896515" y="8140218"/>
            <a:ext cx="1109186" cy="1229563"/>
            <a:chOff x="10896515" y="8140218"/>
            <a:chExt cx="1109186" cy="1229563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10896515" y="8140218"/>
              <a:ext cx="1109186" cy="1229563"/>
              <a:chOff x="10896515" y="8140218"/>
              <a:chExt cx="1109186" cy="1229563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0896515" y="8140218"/>
                <a:ext cx="1109186" cy="1229563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11094407" y="8547049"/>
              <a:ext cx="450017" cy="443890"/>
              <a:chOff x="11094407" y="8547049"/>
              <a:chExt cx="450017" cy="443890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1094407" y="8547049"/>
                <a:ext cx="450017" cy="443890"/>
              </a:xfrm>
              <a:prstGeom prst="rect">
                <a:avLst/>
              </a:prstGeom>
            </p:spPr>
          </p:pic>
        </p:grpSp>
      </p:grpSp>
      <p:grpSp>
        <p:nvGrpSpPr>
          <p:cNvPr id="1017" name="그룹 1017"/>
          <p:cNvGrpSpPr/>
          <p:nvPr/>
        </p:nvGrpSpPr>
        <p:grpSpPr>
          <a:xfrm>
            <a:off x="12642253" y="7777818"/>
            <a:ext cx="1800474" cy="1800474"/>
            <a:chOff x="12642253" y="7777818"/>
            <a:chExt cx="1800474" cy="1800474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642253" y="7777818"/>
              <a:ext cx="1800474" cy="1800474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0531343" y="5196588"/>
            <a:ext cx="2732060" cy="1988779"/>
            <a:chOff x="10577465" y="4080623"/>
            <a:chExt cx="2732060" cy="1988779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577465" y="4080623"/>
              <a:ext cx="2732060" cy="1988779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068407" y="529039"/>
            <a:ext cx="933046" cy="509218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744931" y="485798"/>
            <a:ext cx="9424265" cy="547980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953498" y="1213644"/>
            <a:ext cx="3446450" cy="1904431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616408" y="7029344"/>
            <a:ext cx="6151150" cy="1687141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6798179" y="4062501"/>
            <a:ext cx="6930594" cy="847556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7021127" y="7334477"/>
            <a:ext cx="1366080" cy="8203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10927" y="1099206"/>
            <a:ext cx="16063860" cy="21429"/>
            <a:chOff x="1110927" y="1099206"/>
            <a:chExt cx="16063860" cy="2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0927" y="1099206"/>
              <a:ext cx="16063860" cy="2142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8407" y="529039"/>
            <a:ext cx="807256" cy="509218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744931" y="485798"/>
            <a:ext cx="9424265" cy="547980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44975" y="1422441"/>
            <a:ext cx="5913901" cy="1238692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1D0C5EE9-9129-FD02-8011-4320A6C5CD12}"/>
              </a:ext>
            </a:extLst>
          </p:cNvPr>
          <p:cNvGrpSpPr/>
          <p:nvPr/>
        </p:nvGrpSpPr>
        <p:grpSpPr>
          <a:xfrm>
            <a:off x="3357950" y="3067070"/>
            <a:ext cx="4132408" cy="6006086"/>
            <a:chOff x="3357950" y="3067070"/>
            <a:chExt cx="4132408" cy="600608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3357950" y="3067070"/>
              <a:ext cx="4132408" cy="4132408"/>
              <a:chOff x="3357950" y="3067070"/>
              <a:chExt cx="4132408" cy="4132408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357950" y="3067070"/>
                <a:ext cx="4132408" cy="4132408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4623042" y="4341745"/>
              <a:ext cx="1602224" cy="1602224"/>
              <a:chOff x="4623042" y="4341745"/>
              <a:chExt cx="1602224" cy="1602224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4623042" y="4341745"/>
                <a:ext cx="1602224" cy="1602224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00021" y="7392463"/>
              <a:ext cx="3694207" cy="1680693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76D807A-9635-50CF-E86A-6EEBBD37B2FD}"/>
              </a:ext>
            </a:extLst>
          </p:cNvPr>
          <p:cNvGrpSpPr/>
          <p:nvPr/>
        </p:nvGrpSpPr>
        <p:grpSpPr>
          <a:xfrm>
            <a:off x="7067572" y="3067070"/>
            <a:ext cx="4132408" cy="6063229"/>
            <a:chOff x="7067572" y="3067070"/>
            <a:chExt cx="4132408" cy="6063229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7067572" y="3067070"/>
              <a:ext cx="4132408" cy="4132408"/>
              <a:chOff x="7067572" y="3067070"/>
              <a:chExt cx="4132408" cy="4132408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7067572" y="3067070"/>
                <a:ext cx="4132408" cy="4132408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8249006" y="4406945"/>
              <a:ext cx="1787701" cy="1471824"/>
              <a:chOff x="8249006" y="4406945"/>
              <a:chExt cx="1787701" cy="1471824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8249006" y="4406945"/>
                <a:ext cx="1787701" cy="1471824"/>
              </a:xfrm>
              <a:prstGeom prst="rect">
                <a:avLst/>
              </a:prstGeom>
            </p:spPr>
          </p:pic>
        </p:grpSp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366751" y="7411511"/>
              <a:ext cx="3768893" cy="1718788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0817FDE-8A2E-9652-0940-DE5E48E57200}"/>
              </a:ext>
            </a:extLst>
          </p:cNvPr>
          <p:cNvGrpSpPr/>
          <p:nvPr/>
        </p:nvGrpSpPr>
        <p:grpSpPr>
          <a:xfrm>
            <a:off x="10084074" y="3067070"/>
            <a:ext cx="4825529" cy="6044182"/>
            <a:chOff x="10084074" y="3067070"/>
            <a:chExt cx="4825529" cy="604418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0777195" y="3067070"/>
              <a:ext cx="4132408" cy="4132408"/>
              <a:chOff x="10777195" y="3067070"/>
              <a:chExt cx="4132408" cy="4132408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0777195" y="3067070"/>
                <a:ext cx="4132408" cy="4132408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2134695" y="4434154"/>
              <a:ext cx="1417406" cy="1417406"/>
              <a:chOff x="12134695" y="4434154"/>
              <a:chExt cx="1417406" cy="1417406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2134695" y="4434154"/>
                <a:ext cx="1417406" cy="1417406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084074" y="7430559"/>
              <a:ext cx="4759055" cy="168069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883561" y="5142857"/>
            <a:ext cx="8556962" cy="8556862"/>
            <a:chOff x="-3883561" y="5142857"/>
            <a:chExt cx="8556962" cy="85568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883561" y="5142857"/>
              <a:ext cx="8556962" cy="85568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10927" y="1099206"/>
            <a:ext cx="16063860" cy="21429"/>
            <a:chOff x="1110927" y="1099206"/>
            <a:chExt cx="16063860" cy="2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0927" y="1099206"/>
              <a:ext cx="16063860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94920" y="2708687"/>
            <a:ext cx="6171429" cy="6171429"/>
            <a:chOff x="394920" y="2708687"/>
            <a:chExt cx="6171429" cy="61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4920" y="2708687"/>
              <a:ext cx="6171429" cy="617142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68407" y="529039"/>
            <a:ext cx="807256" cy="50921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744931" y="485798"/>
            <a:ext cx="9424265" cy="54798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64022" y="1422441"/>
            <a:ext cx="2920672" cy="123869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652934" y="3060017"/>
            <a:ext cx="4088346" cy="107147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499494" y="7133313"/>
            <a:ext cx="10972032" cy="203303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471111" y="4367857"/>
            <a:ext cx="11007819" cy="174047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490923" y="6481923"/>
            <a:ext cx="2574317" cy="8968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883561" y="5142857"/>
            <a:ext cx="8556962" cy="8556862"/>
            <a:chOff x="-3883561" y="5142857"/>
            <a:chExt cx="8556962" cy="85568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883561" y="5142857"/>
              <a:ext cx="8556962" cy="85568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10927" y="1099206"/>
            <a:ext cx="16063860" cy="21429"/>
            <a:chOff x="1110927" y="1099206"/>
            <a:chExt cx="16063860" cy="2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0927" y="1099206"/>
              <a:ext cx="16063860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94920" y="2708687"/>
            <a:ext cx="6171429" cy="6171429"/>
            <a:chOff x="394920" y="2708687"/>
            <a:chExt cx="6171429" cy="61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4920" y="2708687"/>
              <a:ext cx="6171429" cy="617142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68407" y="529039"/>
            <a:ext cx="807256" cy="50921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744931" y="485798"/>
            <a:ext cx="9424265" cy="54798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64022" y="1422441"/>
            <a:ext cx="2844806" cy="123869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139019" y="4293219"/>
            <a:ext cx="11787734" cy="409318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860790" y="3060018"/>
            <a:ext cx="3975679" cy="105983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228571" y="4705112"/>
            <a:ext cx="4445498" cy="4445498"/>
            <a:chOff x="12228571" y="4705112"/>
            <a:chExt cx="4445498" cy="44454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28571" y="4705112"/>
              <a:ext cx="4445498" cy="444549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10927" y="1099206"/>
            <a:ext cx="16063860" cy="21429"/>
            <a:chOff x="1110927" y="1099206"/>
            <a:chExt cx="16063860" cy="2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0927" y="1099206"/>
              <a:ext cx="16063860" cy="2142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8407" y="529039"/>
            <a:ext cx="807256" cy="50921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744931" y="485798"/>
            <a:ext cx="9424265" cy="54798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64264" y="2303681"/>
            <a:ext cx="3379196" cy="123869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92180" y="3690572"/>
            <a:ext cx="4190701" cy="79396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64264" y="5490596"/>
            <a:ext cx="1445177" cy="114624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64403" y="6835356"/>
            <a:ext cx="5952006" cy="166116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142857" y="2222375"/>
            <a:ext cx="6171429" cy="6171429"/>
            <a:chOff x="9142857" y="2222375"/>
            <a:chExt cx="6171429" cy="61714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142857" y="2222375"/>
              <a:ext cx="6171429" cy="61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694586" y="4262115"/>
            <a:ext cx="3067972" cy="2279664"/>
            <a:chOff x="10694586" y="4262115"/>
            <a:chExt cx="3067972" cy="227966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694586" y="4262115"/>
              <a:ext cx="3067972" cy="22796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3CD6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10927" y="1099206"/>
            <a:ext cx="16063860" cy="21429"/>
            <a:chOff x="1110927" y="1099206"/>
            <a:chExt cx="16063860" cy="2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0927" y="1099206"/>
              <a:ext cx="16063860" cy="2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410736" y="2592248"/>
            <a:ext cx="5464243" cy="5651993"/>
            <a:chOff x="6410736" y="2592248"/>
            <a:chExt cx="5464243" cy="56519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10736" y="2592248"/>
              <a:ext cx="5464243" cy="565199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68407" y="529039"/>
            <a:ext cx="933046" cy="50921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744931" y="485798"/>
            <a:ext cx="9424265" cy="54798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606369" y="3917292"/>
            <a:ext cx="1072976" cy="1225565"/>
            <a:chOff x="8606369" y="3917292"/>
            <a:chExt cx="1072976" cy="122556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06369" y="3917292"/>
              <a:ext cx="1072976" cy="122556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963633" y="5862074"/>
            <a:ext cx="2499176" cy="168315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481</Words>
  <Application>Microsoft Office PowerPoint</Application>
  <PresentationFormat>사용자 지정</PresentationFormat>
  <Paragraphs>47</Paragraphs>
  <Slides>18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san kim</cp:lastModifiedBy>
  <cp:revision>6</cp:revision>
  <dcterms:created xsi:type="dcterms:W3CDTF">2023-12-14T02:27:44Z</dcterms:created>
  <dcterms:modified xsi:type="dcterms:W3CDTF">2023-12-14T03:57:19Z</dcterms:modified>
</cp:coreProperties>
</file>