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3021365"/>
            <a:ext cx="17221293" cy="8211285"/>
            <a:chOff x="532211" y="3021365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3021365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270" y="6303051"/>
            <a:ext cx="5830768" cy="9656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744" y="8444182"/>
            <a:ext cx="5038492" cy="5489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769" y="6910921"/>
            <a:ext cx="8714705" cy="1662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9876" y="3035031"/>
            <a:ext cx="489434" cy="493590"/>
            <a:chOff x="10579876" y="3035031"/>
            <a:chExt cx="489434" cy="4935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76" y="3035031"/>
              <a:ext cx="489434" cy="4935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3308" y="3107387"/>
            <a:ext cx="464723" cy="4090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02484" y="3000712"/>
            <a:ext cx="2265065" cy="6012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9876" y="4366686"/>
            <a:ext cx="489434" cy="493590"/>
            <a:chOff x="10579876" y="4366686"/>
            <a:chExt cx="489434" cy="4935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9876" y="4366686"/>
              <a:ext cx="489434" cy="4935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83308" y="4439042"/>
            <a:ext cx="464723" cy="4090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02484" y="4332370"/>
            <a:ext cx="1523093" cy="5993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79876" y="5698341"/>
            <a:ext cx="489434" cy="493590"/>
            <a:chOff x="10579876" y="5698341"/>
            <a:chExt cx="489434" cy="493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9876" y="5698341"/>
              <a:ext cx="489434" cy="4935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83308" y="5770697"/>
            <a:ext cx="464723" cy="4090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02484" y="5664027"/>
            <a:ext cx="1532617" cy="599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79876" y="7049043"/>
            <a:ext cx="489434" cy="493590"/>
            <a:chOff x="10579876" y="7049043"/>
            <a:chExt cx="489434" cy="4935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79876" y="7049043"/>
              <a:ext cx="489434" cy="4935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83308" y="7121399"/>
            <a:ext cx="464723" cy="40900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02484" y="7014731"/>
            <a:ext cx="1523093" cy="5993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9627" y="-119255"/>
            <a:ext cx="7220869" cy="10643478"/>
            <a:chOff x="-59627" y="-119255"/>
            <a:chExt cx="7220869" cy="106434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59627" y="-119255"/>
              <a:ext cx="7220869" cy="106434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8229" y="1775970"/>
            <a:ext cx="5225156" cy="6966968"/>
            <a:chOff x="938229" y="1775970"/>
            <a:chExt cx="5225156" cy="696696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8229" y="1775970"/>
              <a:ext cx="5225156" cy="696696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26365" y="1672044"/>
            <a:ext cx="2834540" cy="1033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355" y="1485126"/>
            <a:ext cx="3919801" cy="10302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4841" y="2993898"/>
            <a:ext cx="7100122" cy="50400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41259" y="1894860"/>
            <a:ext cx="7330550" cy="6495995"/>
            <a:chOff x="9941259" y="1894860"/>
            <a:chExt cx="7330550" cy="6495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1259" y="1894860"/>
              <a:ext cx="7330550" cy="6495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24332" y="5085501"/>
            <a:ext cx="1885253" cy="1885253"/>
            <a:chOff x="10924332" y="5085501"/>
            <a:chExt cx="1885253" cy="18852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4332" y="5085501"/>
              <a:ext cx="1885253" cy="18852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7764" y="2343702"/>
            <a:ext cx="4818312" cy="1721735"/>
            <a:chOff x="1927764" y="2343702"/>
            <a:chExt cx="4818312" cy="17217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5553" y="2790591"/>
              <a:ext cx="3089236" cy="135481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6204" y="2302142"/>
              <a:ext cx="1515088" cy="4834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27762" y="4637619"/>
            <a:ext cx="4818314" cy="1059770"/>
            <a:chOff x="1927762" y="4637619"/>
            <a:chExt cx="4818314" cy="10597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5553" y="5089226"/>
              <a:ext cx="3419778" cy="68815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6202" y="4596059"/>
              <a:ext cx="1844878" cy="4883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27764" y="6715607"/>
            <a:ext cx="4818312" cy="1055068"/>
            <a:chOff x="1927764" y="6715607"/>
            <a:chExt cx="4818312" cy="105506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5553" y="7162496"/>
              <a:ext cx="3641721" cy="68817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6204" y="6674046"/>
              <a:ext cx="1258126" cy="4851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03639" y="1749068"/>
            <a:ext cx="2579778" cy="2579778"/>
            <a:chOff x="8203639" y="1749068"/>
            <a:chExt cx="2579778" cy="25797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3639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87956" y="1749068"/>
            <a:ext cx="2579778" cy="2579778"/>
            <a:chOff x="10587956" y="1749068"/>
            <a:chExt cx="2579778" cy="25797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87956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72273" y="1749068"/>
            <a:ext cx="2579778" cy="2579778"/>
            <a:chOff x="12972273" y="1749068"/>
            <a:chExt cx="2579778" cy="25797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72273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98290" y="5722233"/>
            <a:ext cx="993582" cy="665601"/>
            <a:chOff x="11398290" y="5722233"/>
            <a:chExt cx="993582" cy="6656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98290" y="5722233"/>
              <a:ext cx="993582" cy="66560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23633" y="8328619"/>
            <a:ext cx="5043090" cy="37202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11606" y="3178235"/>
            <a:ext cx="1638081" cy="51040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946939" y="3178235"/>
            <a:ext cx="1950633" cy="50667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30530" y="3178235"/>
            <a:ext cx="1780547" cy="5008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287698" y="2459467"/>
            <a:ext cx="411660" cy="684242"/>
            <a:chOff x="9287698" y="2459467"/>
            <a:chExt cx="411660" cy="6842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87698" y="2459467"/>
              <a:ext cx="411660" cy="6842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665891" y="2480014"/>
            <a:ext cx="488035" cy="643147"/>
            <a:chOff x="11665891" y="2480014"/>
            <a:chExt cx="488035" cy="6431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65891" y="2480014"/>
              <a:ext cx="488035" cy="6431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941632" y="2504575"/>
            <a:ext cx="641059" cy="594025"/>
            <a:chOff x="13941632" y="2504575"/>
            <a:chExt cx="641059" cy="5940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41632" y="2504575"/>
              <a:ext cx="641059" cy="59402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84793" y="7344412"/>
            <a:ext cx="4006867" cy="105694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494060" y="4757660"/>
            <a:ext cx="745796" cy="655683"/>
            <a:chOff x="11494060" y="4757660"/>
            <a:chExt cx="745796" cy="65568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11494060" y="4757660"/>
              <a:ext cx="745796" cy="6556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199129" y="5003985"/>
            <a:ext cx="745796" cy="655683"/>
            <a:chOff x="12199129" y="5003985"/>
            <a:chExt cx="745796" cy="65568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3000000">
              <a:off x="12199129" y="5003985"/>
              <a:ext cx="745796" cy="65568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16318" y="4994461"/>
            <a:ext cx="745796" cy="655683"/>
            <a:chOff x="10816318" y="4994461"/>
            <a:chExt cx="745796" cy="65568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8400000">
              <a:off x="10816318" y="4994461"/>
              <a:ext cx="745796" cy="655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841" y="2556269"/>
            <a:ext cx="10389541" cy="4295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21004" y="6349104"/>
            <a:ext cx="3257048" cy="260564"/>
            <a:chOff x="1821004" y="6349104"/>
            <a:chExt cx="3257048" cy="26056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004" y="6349104"/>
              <a:ext cx="3257048" cy="26056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5772" y="7261420"/>
            <a:ext cx="3053731" cy="14378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0923" y="6778199"/>
            <a:ext cx="1671307" cy="4008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36715" y="6349104"/>
            <a:ext cx="3257048" cy="260564"/>
            <a:chOff x="5736715" y="6349104"/>
            <a:chExt cx="3257048" cy="2605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6715" y="6349104"/>
              <a:ext cx="3257048" cy="2605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41486" y="7261420"/>
            <a:ext cx="3444008" cy="10478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8057" y="6764019"/>
            <a:ext cx="2466040" cy="4836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75263" y="6396797"/>
            <a:ext cx="3257048" cy="260564"/>
            <a:chOff x="9575263" y="6396797"/>
            <a:chExt cx="3257048" cy="2605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75263" y="6396797"/>
              <a:ext cx="3257048" cy="26056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80029" y="7309105"/>
            <a:ext cx="3062436" cy="10960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55152" y="6825885"/>
            <a:ext cx="1603659" cy="4153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75156" y="6426046"/>
            <a:ext cx="3257048" cy="260564"/>
            <a:chOff x="13375156" y="6426046"/>
            <a:chExt cx="3257048" cy="2605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75156" y="6426046"/>
              <a:ext cx="3257048" cy="26056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79915" y="7267896"/>
            <a:ext cx="3325474" cy="142489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55057" y="6855133"/>
            <a:ext cx="1573735" cy="4125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82792" y="4706322"/>
            <a:ext cx="764893" cy="578205"/>
            <a:chOff x="6982792" y="4706322"/>
            <a:chExt cx="764893" cy="5782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82792" y="4706322"/>
              <a:ext cx="764893" cy="5782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96354" y="4698679"/>
            <a:ext cx="506348" cy="593490"/>
            <a:chOff x="3196354" y="4698679"/>
            <a:chExt cx="506348" cy="5934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96354" y="4698679"/>
              <a:ext cx="506348" cy="5934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45083" y="4737269"/>
            <a:ext cx="717407" cy="516311"/>
            <a:chOff x="10845083" y="4737269"/>
            <a:chExt cx="717407" cy="51631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45083" y="4737269"/>
              <a:ext cx="717407" cy="5163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49405" y="3496368"/>
            <a:ext cx="3476266" cy="2743646"/>
            <a:chOff x="1649405" y="3496368"/>
            <a:chExt cx="3476266" cy="274364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9405" y="3496368"/>
              <a:ext cx="3476266" cy="27436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72955" y="4067033"/>
            <a:ext cx="4123085" cy="1856783"/>
            <a:chOff x="9172955" y="4067033"/>
            <a:chExt cx="4123085" cy="185678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72955" y="4067033"/>
              <a:ext cx="4123085" cy="18567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5796" y="3516104"/>
            <a:ext cx="2253293" cy="2625196"/>
            <a:chOff x="6125796" y="3516104"/>
            <a:chExt cx="2253293" cy="262519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25796" y="3516104"/>
              <a:ext cx="2253293" cy="26251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91468" y="3416618"/>
            <a:ext cx="2624424" cy="2641302"/>
            <a:chOff x="13691468" y="3416618"/>
            <a:chExt cx="2624424" cy="264130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691468" y="3416618"/>
              <a:ext cx="2624424" cy="2641302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68354" y="1485126"/>
            <a:ext cx="2654001" cy="105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16235" y="3732680"/>
            <a:ext cx="4810597" cy="4503488"/>
            <a:chOff x="1816235" y="3732680"/>
            <a:chExt cx="4810597" cy="4503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6235" y="3732680"/>
              <a:ext cx="4810597" cy="45034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8354" y="1485126"/>
            <a:ext cx="2634953" cy="10559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4841" y="2562069"/>
            <a:ext cx="5543608" cy="7881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7734" y="6441324"/>
            <a:ext cx="3135664" cy="6828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29564" y="4401313"/>
            <a:ext cx="1618102" cy="15723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35800" y="4083540"/>
            <a:ext cx="717407" cy="516311"/>
            <a:chOff x="11235800" y="4083540"/>
            <a:chExt cx="717407" cy="5163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5800" y="4083540"/>
              <a:ext cx="717407" cy="5163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66707" y="3732680"/>
            <a:ext cx="4085298" cy="4476023"/>
            <a:chOff x="5966707" y="3732680"/>
            <a:chExt cx="4085298" cy="44760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6707" y="3732680"/>
              <a:ext cx="4085298" cy="44760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18983" y="3732680"/>
            <a:ext cx="3850496" cy="4508669"/>
            <a:chOff x="12618983" y="3732680"/>
            <a:chExt cx="3850496" cy="45086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18983" y="3732680"/>
              <a:ext cx="3850496" cy="45086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03082" y="3732680"/>
            <a:ext cx="4085298" cy="4476023"/>
            <a:chOff x="9303082" y="3732680"/>
            <a:chExt cx="4085298" cy="44760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03082" y="3732680"/>
              <a:ext cx="4085298" cy="447602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80892" y="5712673"/>
            <a:ext cx="2258145" cy="63502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08096" y="6441324"/>
            <a:ext cx="2609502" cy="9683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44477" y="6452439"/>
            <a:ext cx="1962074" cy="124635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53239" y="6441324"/>
            <a:ext cx="2639321" cy="67170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74825" y="4314381"/>
            <a:ext cx="1741912" cy="15723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26159" y="5625740"/>
            <a:ext cx="2472202" cy="63352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87388" y="4314381"/>
            <a:ext cx="1741912" cy="157239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38683" y="5625740"/>
            <a:ext cx="2113868" cy="64144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48673" y="4314381"/>
            <a:ext cx="1751436" cy="157239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00016" y="5625740"/>
            <a:ext cx="1736602" cy="654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1279399"/>
            <a:ext cx="17221293" cy="8211285"/>
            <a:chOff x="532211" y="1279399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1279399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9545" y="3926736"/>
            <a:ext cx="5883048" cy="1126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2022-05-31T13:25:36Z</dcterms:created>
  <dcterms:modified xsi:type="dcterms:W3CDTF">2022-05-31T13:25:36Z</dcterms:modified>
</cp:coreProperties>
</file>