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3" r:id="rId7"/>
    <p:sldId id="256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17DC-6B1F-5312-1A7E-E65F8C02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45D693-07BC-179B-8D72-B37E196B1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73342-4E18-C0A2-7AA7-BD9E89C7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034E8-497C-B0D8-4A39-55D2F110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44822-9537-5D83-1BA3-D0CFB35C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48E26-1BA9-E3D3-050C-0943E302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FDBF2-80EC-6AA9-1DC7-FA3649ADB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37C78-D250-5A9B-67C3-A1303DAF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E7510-DD6B-25DA-01E2-8EDD37D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FD082-97DB-07C1-8D16-4A985A0C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0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B58B6F-2AAD-AFA9-A83A-B80066E2F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00FC3-36A2-9A0F-015D-EF79E290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DECE6-E985-5C43-772F-3E3EE404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E8FAD-3311-24BA-0560-A7C4C99E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8349B-76F5-9A0A-3480-C811EA10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9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B6515-1280-84BA-1EA4-9EA795CF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DD137-9F19-4DD8-99BA-2986905B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D191C-71C2-7D1A-CCD4-8C11B73C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FB1AD-3A48-6B16-F327-2A88A7D4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D1C50-BE4A-A581-1ABE-644A41C5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4557-477A-7B32-0836-414427DB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A7366-04B8-94EE-0530-257383DB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DC459-C2C2-6B38-BBB8-52D29C24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63C58-8747-C51D-C9AC-5CD9F6E4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D8F45-E8F0-0C75-A7E7-63A45E5B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0CD42-E449-00CB-B65F-42EBC91C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77777-C6F5-235D-1E64-3C9EA7045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3CDAB-C9AF-ED09-5B95-039F32B77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4E75C-5BE2-5E95-2BD3-E57606C9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30CD6-BED5-9E97-3B8E-5B30737F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C68A3-C3FD-4609-FA35-AFFEDFC5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5B7E1-5710-60BB-FC97-EDC05BD8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23C6F-21F9-D145-7D7E-B1DF2EE5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F41EA-95FA-9D78-E024-4DB8E666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8225C-AC06-350C-53B6-7CAB45518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A5B7B5-D052-A12E-6BCE-C5F91F99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D8B01C-B8EA-2100-2DA3-D0A3586D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119872-BBCD-36BF-58E0-06EBB49C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8C7821-86E8-019F-5358-60600BAD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6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238C-6C0F-353E-9FD2-0F7BD98B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7119AC-3681-42E6-51B5-A60540B2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E53D30-749B-8CA2-F4B9-E093C84B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8554A-A613-AC6F-9729-3F1C4E6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7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CB10-B26B-665E-9288-315A3CD3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D2D1A-305E-9F48-8212-48A11D27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FE9C6-FE71-DAAF-BBD2-C7D9D6DC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74ADB-9F63-B837-035C-C4FECAA9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BEDF9-A8D7-DF7D-449B-76C649E9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00EA5-7998-C549-B8A0-75E4ED24B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3CA7A-60FA-E36A-F209-436CEB03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4AD4D-5800-7405-3804-F541146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54525-4B1A-34A4-AC08-067BBEB9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7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FC99B-9DFA-1F0F-7207-95A45EE5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2533B-CCA0-EE67-60DA-A43DD6442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CFF6D-4AAA-2A35-BD04-C2E0566E6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A7C17-62DA-DC4C-5D4D-A515826F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6AB98-11FC-A887-D50B-3496F59D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B11FD-8CC6-FD34-909A-007000C5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2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071F7-BF95-83EB-90EC-56CC7F30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B7232-7F0A-9F75-9499-1CE6C12B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0EBC6-C53D-C193-B0A5-2975A86B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884D-C33A-4893-A06B-11C19E04CD5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0E2C4-2ED6-5AF4-BF31-6E630902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7D7C3-C92B-DDBF-84D1-DF66EBAEA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A1AD-5363-41AD-A6B6-8A01ABE8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7AD0075-6C80-805A-7DEE-E7C6F8BF4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9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8"/>
    </mc:Choice>
    <mc:Fallback xmlns="">
      <p:transition spd="slow" advTm="72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B61B750E-ADBE-756D-0BEE-B4A57934C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6"/>
    </mc:Choice>
    <mc:Fallback xmlns="">
      <p:transition spd="slow" advTm="56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꽃, 스크린샷, 식물이(가) 표시된 사진&#10;&#10;자동 생성된 설명">
            <a:extLst>
              <a:ext uri="{FF2B5EF4-FFF2-40B4-BE49-F238E27FC236}">
                <a16:creationId xmlns:a16="http://schemas.microsoft.com/office/drawing/2014/main" id="{8B693CDC-D3F3-7990-1B60-656873B0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6"/>
    </mc:Choice>
    <mc:Fallback xmlns="">
      <p:transition spd="slow" advTm="58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4FDC701-A23A-1453-18DD-EAB40D910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94"/>
    </mc:Choice>
    <mc:Fallback xmlns="">
      <p:transition spd="slow" advTm="627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215EA130-0782-DD50-F28A-5061D35C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00"/>
    </mc:Choice>
    <mc:Fallback xmlns="">
      <p:transition spd="slow" advTm="194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82507098-6D4E-2FC1-F11F-3EA39CAB6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3"/>
    </mc:Choice>
    <mc:Fallback xmlns="">
      <p:transition spd="slow" advTm="1935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65203E-C3D7-E0E8-454F-9F6C5475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42"/>
    </mc:Choice>
    <mc:Fallback xmlns="">
      <p:transition spd="slow" advTm="192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D229E6AE-5D94-7CBC-C2F2-751B14B9E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56"/>
    </mc:Choice>
    <mc:Fallback xmlns="">
      <p:transition spd="slow" advTm="259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C3ECFE23-5ECE-F7A9-6BC8-0D6C5CC9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44"/>
    </mc:Choice>
    <mc:Fallback xmlns="">
      <p:transition spd="slow" advTm="311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B3DF7100-7E11-70AE-61FB-970D8EDC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1"/>
    </mc:Choice>
    <mc:Fallback xmlns="">
      <p:transition spd="slow" advTm="12261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다연</dc:creator>
  <cp:lastModifiedBy>장 다연</cp:lastModifiedBy>
  <cp:revision>7</cp:revision>
  <dcterms:created xsi:type="dcterms:W3CDTF">2023-06-13T05:18:46Z</dcterms:created>
  <dcterms:modified xsi:type="dcterms:W3CDTF">2023-06-28T05:03:02Z</dcterms:modified>
</cp:coreProperties>
</file>