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77A44-DFEC-12DF-BD43-C89494F55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F92BA1-7118-605A-4223-59A65CC3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D2FC0-3659-3CA1-4EAD-FDBD8553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C3686-E8F6-61AF-2220-B5FE99A2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E752B-7BE9-87F3-57A7-A5DF1568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13B6B-4CBC-9893-912B-39733811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974A5-24F3-75D1-AB40-24C414A7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1ACA9-FD51-EC34-D256-FA7C10DC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7B383-0A62-FC12-676C-B3CF8669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9604F-76AF-A760-F341-9AF6F0CD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296E94-16DE-56BE-4980-1696DBBB3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7301AE-EB05-21B2-647D-4117C6AA6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676CB-3BC1-C778-E6C4-7C39EED3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7E41F-3159-15E8-CE29-79C5DAB4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A34AB-6AA5-5661-6F7F-1AF82EA4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9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9BC3E-F9AF-624D-94B8-D121F926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40B67-3309-80C7-A75A-BA1306D6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DD52E-2959-202D-DAD0-F0339869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85798-2DAD-5425-D579-43D5805C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98711-F2AF-6601-3D74-9C3C997A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9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F5BDC-D31C-C7FC-5724-D4F507B2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917C6-A169-B670-7680-BDD01312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D9D14-F0C6-8D21-5487-57F1F946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40664-A06F-7CD0-E452-6854278A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5EE1C-0377-65E9-CC61-F563BAAE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C8072-F570-7B6E-8FA4-8CDFDA5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C91B6-4B07-0716-CFC1-F9A005303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0F2D80-B34B-DF1D-0A39-92FE24773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D500C-03E4-02AF-2D82-A3362BF0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F3953-3C72-1BC7-2C53-4F5021E5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754CD-70AC-95EC-08D3-C0DBF6B7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4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89B68-AEF8-5A95-ECC5-476A10C0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3C30B-01C8-8057-53D4-E7B91158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438A9-43E2-87EA-2AFF-5A984858B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5F38EF-1F6C-F064-CCE7-1E1DCCBC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F7261B-2863-7530-4E11-2F3FA36E6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F71D2-FCDD-0CAB-7562-AB120F4F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14A244-6118-84A8-E8DB-7C723035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4702B0-A0DC-48EE-A99A-C1B9165E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1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1F5EE-F68F-0FDE-A12C-57963445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29DF59-2088-D812-4285-845BA6A7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6C23E8-91E8-28D9-5CBD-5C334F9D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1E7012-BE5A-6C39-CF64-CDCC4DC7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5DF56B-85B0-74F3-9F0D-DA49B892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51B0B-BC34-F73A-25F0-4651B8E5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E6FD83-09EE-02FD-2F8F-CF9F5F96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1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B4038-8B59-5200-82E1-2ECCE87A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4A2D4-68D7-A7B6-B85D-40689B1B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D3855-07EC-45A5-843D-BE8B710B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B5EE1-342F-F24A-B61F-B0B57DD8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AC0F5-8851-1150-3DA1-3920851C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5921E-1FC4-8A8F-31AF-FDEAEC44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3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065E2-F3FD-75D4-3CDF-06AF2BC7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A9503-801C-A0C9-561A-B79AACFEE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F1B08-A6EE-F9DE-39C1-2DCDAFD37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A8C18-91C7-C4F4-DCBF-85D905A3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C01BC-7740-300E-4888-2CD8ADC7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9369F-6EFD-0170-B57A-35EB5CBF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731376-46B8-41A1-A723-B1273D69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02449-8B7E-A18B-F007-563E9EFA9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08E07-02C3-A697-7BE2-9DC172788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90CC8-AD22-4A65-BCD5-9618ABE58CCF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12FE8-F3A5-D91D-95B4-FD6BE4589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57389-BBB6-DB64-3761-5CE86628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AC5F-508C-4424-96C1-C6F51CDCE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FFA68D5-B306-2600-73E3-DF80C0C60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0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43DD725F-EDD4-9480-DDAB-1EDFA46AC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노트북, 스크린샷, 컴퓨터이(가) 표시된 사진&#10;&#10;자동 생성된 설명">
            <a:extLst>
              <a:ext uri="{FF2B5EF4-FFF2-40B4-BE49-F238E27FC236}">
                <a16:creationId xmlns:a16="http://schemas.microsoft.com/office/drawing/2014/main" id="{931A5FFE-990D-2619-7FF2-42117F3EB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웹사이트이(가) 표시된 사진&#10;&#10;자동 생성된 설명">
            <a:extLst>
              <a:ext uri="{FF2B5EF4-FFF2-40B4-BE49-F238E27FC236}">
                <a16:creationId xmlns:a16="http://schemas.microsoft.com/office/drawing/2014/main" id="{88F243DA-08B5-FEA6-C2C1-FDDB40A6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0D5827F4-FCE9-133C-0DDD-C6444349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595E5CF5-4C51-5035-CAA7-92735CEC3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2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005668-FD90-2840-030F-4C193A4C7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6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82B8941-C155-AAEB-49B6-CCFABF9D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3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BA62BC4-C982-4F12-2183-D518B21B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3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0</Words>
  <Application>Microsoft Office PowerPoint</Application>
  <PresentationFormat>와이드스크린</PresentationFormat>
  <Paragraphs>0</Paragraphs>
  <Slides>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다연</dc:creator>
  <cp:lastModifiedBy>장 다연</cp:lastModifiedBy>
  <cp:revision>3</cp:revision>
  <dcterms:created xsi:type="dcterms:W3CDTF">2023-06-18T14:08:16Z</dcterms:created>
  <dcterms:modified xsi:type="dcterms:W3CDTF">2023-06-28T06:33:28Z</dcterms:modified>
</cp:coreProperties>
</file>