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35" r:id="rId1"/>
    <p:sldMasterId id="2147483936" r:id="rId2"/>
    <p:sldMasterId id="2147483937" r:id="rId3"/>
  </p:sldMasterIdLst>
  <p:sldIdLst>
    <p:sldId id="257" r:id="rId4"/>
    <p:sldId id="258" r:id="rId5"/>
    <p:sldId id="262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061"/>
    <p:restoredTop sz="94660"/>
  </p:normalViewPr>
  <p:slideViewPr>
    <p:cSldViewPr snapToGrid="0">
      <p:cViewPr varScale="1">
        <p:scale>
          <a:sx n="100" d="100"/>
          <a:sy n="100" d="100"/>
        </p:scale>
        <p:origin x="102" y="58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Master" Target="slideMasters/slideMaster3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5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34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2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7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3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10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9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14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26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02220"/>
      </p:ext>
    </p:extLst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c6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600" y="6113929"/>
            <a:ext cx="11116235" cy="412377"/>
          </a:xfrm>
          <a:prstGeom prst="rect">
            <a:avLst/>
          </a:prstGeom>
          <a:solidFill>
            <a:srgbClr val="f3c6b3"/>
          </a:solidFill>
          <a:ln>
            <a:noFill/>
          </a:ln>
          <a:effectLst>
            <a:outerShdw blurRad="50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12192000" cy="3340101"/>
          </a:xfrm>
          <a:prstGeom prst="rect">
            <a:avLst/>
          </a:prstGeom>
          <a:solidFill>
            <a:srgbClr val="d7d0c8"/>
          </a:solidFill>
          <a:ln>
            <a:noFill/>
          </a:ln>
          <a:effectLst>
            <a:outerShdw dist="254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6216324" y="4368525"/>
            <a:ext cx="5239408" cy="19112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r">
              <a:defRPr/>
            </a:pPr>
            <a:r>
              <a:rPr lang="ko-KR" altLang="en-US" sz="3000">
                <a:solidFill>
                  <a:schemeClr val="tx1"/>
                </a:solidFill>
                <a:latin typeface="KoPub돋움체 Bold"/>
                <a:ea typeface="KoPub돋움체 Bold"/>
              </a:rPr>
              <a:t>소프트웨어 학과</a:t>
            </a:r>
            <a:endParaRPr lang="ko-KR" altLang="en-US" sz="30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lvl="0" algn="r">
              <a:defRPr/>
            </a:pPr>
            <a:r>
              <a:rPr lang="en-US" altLang="ko-KR" sz="3000">
                <a:solidFill>
                  <a:schemeClr val="tx1"/>
                </a:solidFill>
                <a:latin typeface="KoPub돋움체 Bold"/>
                <a:ea typeface="KoPub돋움체 Bold"/>
              </a:rPr>
              <a:t>2015542001 </a:t>
            </a:r>
            <a:r>
              <a:rPr lang="ko-KR" altLang="en-US" sz="3000">
                <a:solidFill>
                  <a:schemeClr val="tx1"/>
                </a:solidFill>
                <a:latin typeface="KoPub돋움체 Bold"/>
                <a:ea typeface="KoPub돋움체 Bold"/>
              </a:rPr>
              <a:t>강동훈</a:t>
            </a:r>
            <a:endParaRPr lang="ko-KR" altLang="en-US" sz="30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lvl="0" algn="r">
              <a:defRPr/>
            </a:pPr>
            <a:r>
              <a:rPr lang="en-US" altLang="ko-KR" sz="3000">
                <a:solidFill>
                  <a:schemeClr val="tx1"/>
                </a:solidFill>
                <a:latin typeface="KoPub돋움체 Bold"/>
                <a:ea typeface="KoPub돋움체 Bold"/>
              </a:rPr>
              <a:t>2015742022 </a:t>
            </a:r>
            <a:r>
              <a:rPr lang="ko-KR" altLang="en-US" sz="3000">
                <a:solidFill>
                  <a:schemeClr val="tx1"/>
                </a:solidFill>
                <a:latin typeface="KoPub돋움체 Bold"/>
                <a:ea typeface="KoPub돋움체 Bold"/>
              </a:rPr>
              <a:t>김장훈</a:t>
            </a:r>
            <a:endParaRPr lang="ko-KR" altLang="en-US" sz="30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lvl="0" algn="r">
              <a:defRPr/>
            </a:pPr>
            <a:r>
              <a:rPr lang="en-US" altLang="ko-KR" sz="3000">
                <a:solidFill>
                  <a:schemeClr val="tx1"/>
                </a:solidFill>
                <a:latin typeface="KoPub돋움체 Bold"/>
                <a:ea typeface="KoPub돋움체 Bold"/>
              </a:rPr>
              <a:t>2015844042</a:t>
            </a:r>
            <a:r>
              <a:rPr lang="ko-KR" altLang="en-US" sz="3000">
                <a:solidFill>
                  <a:schemeClr val="tx1"/>
                </a:solidFill>
                <a:latin typeface="KoPub돋움체 Bold"/>
                <a:ea typeface="KoPub돋움체 Bold"/>
              </a:rPr>
              <a:t> 김형빈</a:t>
            </a:r>
            <a:endParaRPr lang="ko-KR" altLang="en-US" sz="3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2" name="TextBox 18"/>
          <p:cNvSpPr txBox="1"/>
          <p:nvPr/>
        </p:nvSpPr>
        <p:spPr>
          <a:xfrm>
            <a:off x="2109842" y="2243487"/>
            <a:ext cx="7972316" cy="191703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ko-KR" altLang="en-US" sz="7000" b="1">
                <a:solidFill>
                  <a:schemeClr val="accent1">
                    <a:lumMod val="30000"/>
                  </a:schemeClr>
                </a:solidFill>
                <a:latin typeface="KoPub돋움체 Bold"/>
                <a:ea typeface="KoPub돋움체 Bold"/>
              </a:rPr>
              <a:t>게임 프로그래밍</a:t>
            </a:r>
            <a:endParaRPr lang="ko-KR" altLang="en-US" sz="7000" b="1">
              <a:solidFill>
                <a:schemeClr val="accent1">
                  <a:lumMod val="30000"/>
                </a:schemeClr>
              </a:solidFill>
              <a:latin typeface="KoPub돋움체 Bold"/>
              <a:ea typeface="KoPub돋움체 Bold"/>
            </a:endParaRPr>
          </a:p>
          <a:p>
            <a:pPr lvl="0" algn="ctr">
              <a:defRPr/>
            </a:pPr>
            <a:r>
              <a:rPr lang="en-US" altLang="ko-KR" sz="5000" b="1">
                <a:ln w="9525">
                  <a:solidFill>
                    <a:schemeClr val="accent2"/>
                  </a:solidFill>
                </a:ln>
                <a:solidFill>
                  <a:schemeClr val="accent1">
                    <a:lumMod val="30000"/>
                  </a:schemeClr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5000" b="1">
                <a:ln w="9525">
                  <a:solidFill>
                    <a:schemeClr val="accent2"/>
                  </a:solidFill>
                </a:ln>
                <a:solidFill>
                  <a:schemeClr val="accent1">
                    <a:lumMod val="30000"/>
                  </a:schemeClr>
                </a:solidFill>
                <a:latin typeface="KoPub돋움체 Bold"/>
                <a:ea typeface="KoPub돋움체 Bold"/>
              </a:rPr>
              <a:t> 루나 </a:t>
            </a:r>
            <a:r>
              <a:rPr lang="en-US" altLang="ko-KR" sz="5000" b="1">
                <a:ln w="9525">
                  <a:solidFill>
                    <a:schemeClr val="accent2"/>
                  </a:solidFill>
                </a:ln>
                <a:solidFill>
                  <a:schemeClr val="accent1">
                    <a:lumMod val="30000"/>
                  </a:schemeClr>
                </a:solidFill>
                <a:latin typeface="KoPub돋움체 Bold"/>
                <a:ea typeface="KoPub돋움체 Bold"/>
              </a:rPr>
              <a:t>-</a:t>
            </a:r>
            <a:endParaRPr lang="en-US" altLang="ko-KR" sz="5000" b="1">
              <a:ln w="9525">
                <a:solidFill>
                  <a:schemeClr val="accent2"/>
                </a:solidFill>
              </a:ln>
              <a:solidFill>
                <a:schemeClr val="accent1">
                  <a:lumMod val="30000"/>
                </a:scheme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9900" y="1109135"/>
            <a:ext cx="8661129" cy="4639729"/>
          </a:xfrm>
          <a:prstGeom prst="rect">
            <a:avLst/>
          </a:prstGeom>
        </p:spPr>
      </p:pic>
      <p:sp>
        <p:nvSpPr>
          <p:cNvPr id="91" name=""/>
          <p:cNvSpPr/>
          <p:nvPr/>
        </p:nvSpPr>
        <p:spPr>
          <a:xfrm>
            <a:off x="758111" y="3127699"/>
            <a:ext cx="1739769" cy="60260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Source Tree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평행 사변형 34"/>
          <p:cNvSpPr/>
          <p:nvPr/>
        </p:nvSpPr>
        <p:spPr>
          <a:xfrm>
            <a:off x="839209" y="528824"/>
            <a:ext cx="2160000" cy="73800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04</a:t>
            </a:r>
            <a:endParaRPr lang="en-US" altLang="ko-KR" sz="2000" b="1"/>
          </a:p>
        </p:txBody>
      </p:sp>
      <p:sp>
        <p:nvSpPr>
          <p:cNvPr id="88" name=""/>
          <p:cNvSpPr/>
          <p:nvPr/>
        </p:nvSpPr>
        <p:spPr>
          <a:xfrm>
            <a:off x="882473" y="1273644"/>
            <a:ext cx="2135909" cy="53878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선택 게임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73600" y="2152560"/>
            <a:ext cx="2670084" cy="803388"/>
          </a:xfrm>
          <a:prstGeom prst="rect">
            <a:avLst/>
          </a:prstGeom>
        </p:spPr>
      </p:pic>
      <p:sp>
        <p:nvSpPr>
          <p:cNvPr id="91" name=""/>
          <p:cNvSpPr/>
          <p:nvPr/>
        </p:nvSpPr>
        <p:spPr>
          <a:xfrm>
            <a:off x="1059801" y="2233515"/>
            <a:ext cx="2332652" cy="60260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       </a:t>
            </a: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Base  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     </a:t>
            </a: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-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1147470" y="4368864"/>
            <a:ext cx="2157703" cy="60260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추가 예정      </a:t>
            </a: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-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3" name=""/>
          <p:cNvSpPr/>
          <p:nvPr/>
        </p:nvSpPr>
        <p:spPr>
          <a:xfrm>
            <a:off x="3586649" y="4371781"/>
            <a:ext cx="5238751" cy="1700893"/>
          </a:xfrm>
          <a:prstGeom prst="rect">
            <a:avLst/>
          </a:prstGeom>
          <a:solidFill>
            <a:srgbClr val="dfe6f7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1.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배경 추가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2.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사운드 추가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3.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캐릭터 모델링 추가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4.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좀비 추가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5.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캐릭터 및 좀비 이동 등등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4" name=""/>
          <p:cNvSpPr/>
          <p:nvPr/>
        </p:nvSpPr>
        <p:spPr>
          <a:xfrm>
            <a:off x="1147080" y="3270574"/>
            <a:ext cx="2157703" cy="60260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만들 예정      </a:t>
            </a: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-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5" name=""/>
          <p:cNvSpPr/>
          <p:nvPr/>
        </p:nvSpPr>
        <p:spPr>
          <a:xfrm>
            <a:off x="3595396" y="3258911"/>
            <a:ext cx="5180433" cy="602601"/>
          </a:xfrm>
          <a:prstGeom prst="rect">
            <a:avLst/>
          </a:prstGeom>
          <a:solidFill>
            <a:srgbClr val="fff7cc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좀비 게임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c6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600" y="6113929"/>
            <a:ext cx="11116235" cy="412377"/>
          </a:xfrm>
          <a:prstGeom prst="rect">
            <a:avLst/>
          </a:prstGeom>
          <a:solidFill>
            <a:srgbClr val="f3c6b3"/>
          </a:solidFill>
          <a:ln>
            <a:noFill/>
          </a:ln>
          <a:effectLst>
            <a:outerShdw blurRad="50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flipV="1">
            <a:off x="0" y="-1"/>
            <a:ext cx="12192000" cy="6859710"/>
          </a:xfrm>
          <a:prstGeom prst="rtTriangle">
            <a:avLst/>
          </a:prstGeom>
          <a:solidFill>
            <a:srgbClr val="d7d0c8"/>
          </a:solidFill>
          <a:ln>
            <a:noFill/>
          </a:ln>
          <a:effectLst>
            <a:outerShdw dist="254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609600" y="5326743"/>
            <a:ext cx="3454400" cy="1199564"/>
          </a:xfrm>
          <a:prstGeom prst="triangle">
            <a:avLst>
              <a:gd name="adj" fmla="val 62795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7270823" y="4154750"/>
            <a:ext cx="4455012" cy="2371556"/>
          </a:xfrm>
          <a:prstGeom prst="triangle">
            <a:avLst>
              <a:gd name="adj" fmla="val 100000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8"/>
          <p:cNvSpPr txBox="1"/>
          <p:nvPr/>
        </p:nvSpPr>
        <p:spPr>
          <a:xfrm>
            <a:off x="2109842" y="2851483"/>
            <a:ext cx="7972316" cy="115663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ko-KR" altLang="en-US" sz="7000" b="1">
                <a:solidFill>
                  <a:schemeClr val="accent1">
                    <a:lumMod val="30000"/>
                  </a:schemeClr>
                </a:solidFill>
                <a:latin typeface="KoPub돋움체 Bold"/>
                <a:ea typeface="KoPub돋움체 Bold"/>
              </a:rPr>
              <a:t>감사합니다</a:t>
            </a:r>
            <a:endParaRPr lang="ko-KR" altLang="en-US" sz="7000" b="1">
              <a:ln w="9525">
                <a:solidFill>
                  <a:schemeClr val="accent2"/>
                </a:solidFill>
              </a:ln>
              <a:solidFill>
                <a:schemeClr val="accent1">
                  <a:lumMod val="30000"/>
                </a:scheme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76"/>
          <p:cNvSpPr/>
          <p:nvPr/>
        </p:nvSpPr>
        <p:spPr>
          <a:xfrm>
            <a:off x="537882" y="300840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lt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 flipV="1">
            <a:off x="1066423" y="364965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22" name="평행 사변형 21"/>
          <p:cNvSpPr/>
          <p:nvPr/>
        </p:nvSpPr>
        <p:spPr>
          <a:xfrm>
            <a:off x="1407688" y="1838549"/>
            <a:ext cx="1440000" cy="3261600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23" name="평행 사변형 22"/>
          <p:cNvSpPr/>
          <p:nvPr/>
        </p:nvSpPr>
        <p:spPr>
          <a:xfrm>
            <a:off x="1067145" y="2911350"/>
            <a:ext cx="2160000" cy="73800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01</a:t>
            </a:r>
            <a:endParaRPr lang="en-US" altLang="ko-KR" sz="2000" b="1"/>
          </a:p>
        </p:txBody>
      </p:sp>
      <p:sp>
        <p:nvSpPr>
          <p:cNvPr id="24" name="직사각형 23"/>
          <p:cNvSpPr/>
          <p:nvPr/>
        </p:nvSpPr>
        <p:spPr>
          <a:xfrm>
            <a:off x="1684934" y="3599921"/>
            <a:ext cx="1779622" cy="122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Gant chart</a:t>
            </a:r>
            <a:endParaRPr lang="en-US" altLang="ko-KR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사용 프로그램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 (Excel)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계획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평행 사변형 27"/>
          <p:cNvSpPr/>
          <p:nvPr/>
        </p:nvSpPr>
        <p:spPr>
          <a:xfrm flipV="1">
            <a:off x="3630600" y="3649658"/>
            <a:ext cx="1326047" cy="348381"/>
          </a:xfrm>
          <a:prstGeom prst="parallelogram">
            <a:avLst>
              <a:gd name="adj" fmla="val 98942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29" name="평행 사변형 28"/>
          <p:cNvSpPr/>
          <p:nvPr/>
        </p:nvSpPr>
        <p:spPr>
          <a:xfrm>
            <a:off x="4010624" y="1838549"/>
            <a:ext cx="1440000" cy="3261600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35" name="평행 사변형 34"/>
          <p:cNvSpPr/>
          <p:nvPr/>
        </p:nvSpPr>
        <p:spPr>
          <a:xfrm>
            <a:off x="3638393" y="2910075"/>
            <a:ext cx="2160000" cy="73800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02</a:t>
            </a:r>
            <a:endParaRPr lang="en-US" altLang="ko-KR" sz="2000" b="1"/>
          </a:p>
        </p:txBody>
      </p:sp>
      <p:sp>
        <p:nvSpPr>
          <p:cNvPr id="37" name="평행 사변형 36"/>
          <p:cNvSpPr/>
          <p:nvPr/>
        </p:nvSpPr>
        <p:spPr>
          <a:xfrm flipV="1">
            <a:off x="6228602" y="364965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38" name="평행 사변형 37"/>
          <p:cNvSpPr/>
          <p:nvPr/>
        </p:nvSpPr>
        <p:spPr>
          <a:xfrm>
            <a:off x="6613560" y="1789952"/>
            <a:ext cx="1440000" cy="3261600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39" name="평행 사변형 38"/>
          <p:cNvSpPr/>
          <p:nvPr/>
        </p:nvSpPr>
        <p:spPr>
          <a:xfrm>
            <a:off x="6226046" y="2910075"/>
            <a:ext cx="2160000" cy="73800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03</a:t>
            </a:r>
            <a:endParaRPr lang="en-US" altLang="ko-KR" sz="2000" b="1"/>
          </a:p>
        </p:txBody>
      </p:sp>
      <p:sp>
        <p:nvSpPr>
          <p:cNvPr id="81" name="평행 사변형 27"/>
          <p:cNvSpPr/>
          <p:nvPr/>
        </p:nvSpPr>
        <p:spPr>
          <a:xfrm flipV="1">
            <a:off x="8829130" y="3649658"/>
            <a:ext cx="1326047" cy="348381"/>
          </a:xfrm>
          <a:prstGeom prst="parallelogram">
            <a:avLst>
              <a:gd name="adj" fmla="val 98942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79" name="평행 사변형 37"/>
          <p:cNvSpPr/>
          <p:nvPr/>
        </p:nvSpPr>
        <p:spPr>
          <a:xfrm>
            <a:off x="9216497" y="1835438"/>
            <a:ext cx="1440000" cy="3261600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83" name="직사각형 23"/>
          <p:cNvSpPr/>
          <p:nvPr/>
        </p:nvSpPr>
        <p:spPr>
          <a:xfrm>
            <a:off x="4268753" y="3589035"/>
            <a:ext cx="1779622" cy="952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협업 툴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사용 프로그램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(Teams)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직사각형 23"/>
          <p:cNvSpPr/>
          <p:nvPr/>
        </p:nvSpPr>
        <p:spPr>
          <a:xfrm>
            <a:off x="6869256" y="3590201"/>
            <a:ext cx="1779622" cy="1227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Git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병합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Git Hub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VS Code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Source Tree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직사각형 23"/>
          <p:cNvSpPr/>
          <p:nvPr/>
        </p:nvSpPr>
        <p:spPr>
          <a:xfrm>
            <a:off x="9489212" y="3590202"/>
            <a:ext cx="1779622" cy="11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선택 게임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Base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계획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평행 사변형 34"/>
          <p:cNvSpPr/>
          <p:nvPr/>
        </p:nvSpPr>
        <p:spPr>
          <a:xfrm>
            <a:off x="8830392" y="2910075"/>
            <a:ext cx="2160000" cy="73800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04</a:t>
            </a:r>
            <a:endParaRPr lang="en-US" altLang="ko-KR" sz="2000" b="1"/>
          </a:p>
        </p:txBody>
      </p:sp>
      <p:sp>
        <p:nvSpPr>
          <p:cNvPr id="87" name="평행 사변형 22"/>
          <p:cNvSpPr/>
          <p:nvPr/>
        </p:nvSpPr>
        <p:spPr>
          <a:xfrm>
            <a:off x="775563" y="1046393"/>
            <a:ext cx="2160000" cy="738000"/>
          </a:xfrm>
          <a:prstGeom prst="parallelogram">
            <a:avLst>
              <a:gd name="adj" fmla="val 23798"/>
            </a:avLst>
          </a:prstGeom>
          <a:solidFill>
            <a:schemeClr val="lt1"/>
          </a:solidFill>
          <a:ln>
            <a:solidFill>
              <a:schemeClr val="l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34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목차</a:t>
            </a:r>
            <a:endParaRPr lang="ko-KR" altLang="en-US" sz="3400" b="1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6855" y="3171517"/>
            <a:ext cx="9008901" cy="3308353"/>
          </a:xfrm>
          <a:prstGeom prst="rect">
            <a:avLst/>
          </a:prstGeom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8007" y="1974514"/>
            <a:ext cx="3798129" cy="1014971"/>
          </a:xfrm>
          <a:prstGeom prst="rect">
            <a:avLst/>
          </a:prstGeom>
        </p:spPr>
      </p:pic>
      <p:sp>
        <p:nvSpPr>
          <p:cNvPr id="88" name="평행 사변형 22"/>
          <p:cNvSpPr/>
          <p:nvPr/>
        </p:nvSpPr>
        <p:spPr>
          <a:xfrm>
            <a:off x="843599" y="539819"/>
            <a:ext cx="2160000" cy="73800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01</a:t>
            </a:r>
            <a:endParaRPr lang="en-US" altLang="ko-KR" sz="2000" b="1"/>
          </a:p>
        </p:txBody>
      </p:sp>
      <p:sp>
        <p:nvSpPr>
          <p:cNvPr id="89" name=""/>
          <p:cNvSpPr/>
          <p:nvPr/>
        </p:nvSpPr>
        <p:spPr>
          <a:xfrm>
            <a:off x="882473" y="1273644"/>
            <a:ext cx="2135909" cy="53878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Gant chart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0" name=""/>
          <p:cNvSpPr/>
          <p:nvPr/>
        </p:nvSpPr>
        <p:spPr>
          <a:xfrm>
            <a:off x="672582" y="2408464"/>
            <a:ext cx="1710612" cy="32073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사용 프로그램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1" name=""/>
          <p:cNvSpPr/>
          <p:nvPr/>
        </p:nvSpPr>
        <p:spPr>
          <a:xfrm>
            <a:off x="1068744" y="4572778"/>
            <a:ext cx="913622" cy="32073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계획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평행 사변형 34"/>
          <p:cNvSpPr/>
          <p:nvPr/>
        </p:nvSpPr>
        <p:spPr>
          <a:xfrm>
            <a:off x="839209" y="528824"/>
            <a:ext cx="2160000" cy="73800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02</a:t>
            </a:r>
            <a:endParaRPr lang="en-US" altLang="ko-KR" sz="2000" b="1"/>
          </a:p>
        </p:txBody>
      </p:sp>
      <p:sp>
        <p:nvSpPr>
          <p:cNvPr id="88" name=""/>
          <p:cNvSpPr/>
          <p:nvPr/>
        </p:nvSpPr>
        <p:spPr>
          <a:xfrm>
            <a:off x="882473" y="1273644"/>
            <a:ext cx="2135909" cy="53878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협업 툴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55633" y="473142"/>
            <a:ext cx="1867061" cy="1760372"/>
          </a:xfrm>
          <a:prstGeom prst="rect">
            <a:avLst/>
          </a:prstGeom>
          <a:ln>
            <a:solidFill>
              <a:schemeClr val="lt1"/>
            </a:solidFill>
          </a:ln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86833" y="2244954"/>
            <a:ext cx="6818333" cy="389115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7306" y="807547"/>
            <a:ext cx="8897388" cy="5242906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8361" y="536146"/>
            <a:ext cx="7586166" cy="260627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97559" y="3429000"/>
            <a:ext cx="7596882" cy="2909586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평행 사변형 22"/>
          <p:cNvSpPr/>
          <p:nvPr/>
        </p:nvSpPr>
        <p:spPr>
          <a:xfrm>
            <a:off x="843599" y="539819"/>
            <a:ext cx="2160000" cy="73800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03</a:t>
            </a:r>
            <a:endParaRPr lang="en-US" altLang="ko-KR" sz="2000" b="1"/>
          </a:p>
        </p:txBody>
      </p:sp>
      <p:sp>
        <p:nvSpPr>
          <p:cNvPr id="86" name=""/>
          <p:cNvSpPr/>
          <p:nvPr/>
        </p:nvSpPr>
        <p:spPr>
          <a:xfrm>
            <a:off x="882473" y="1273644"/>
            <a:ext cx="2135909" cy="53878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Git 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병합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83632" y="869824"/>
            <a:ext cx="5224736" cy="5118350"/>
          </a:xfrm>
          <a:prstGeom prst="rect">
            <a:avLst/>
          </a:prstGeom>
        </p:spPr>
      </p:pic>
      <p:sp>
        <p:nvSpPr>
          <p:cNvPr id="90" name=""/>
          <p:cNvSpPr/>
          <p:nvPr/>
        </p:nvSpPr>
        <p:spPr>
          <a:xfrm>
            <a:off x="2256841" y="3127699"/>
            <a:ext cx="1302397" cy="60260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Git Hub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7896" y="765579"/>
            <a:ext cx="9076207" cy="5326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7489" y="1249029"/>
            <a:ext cx="9208019" cy="4359941"/>
          </a:xfrm>
          <a:prstGeom prst="rect">
            <a:avLst/>
          </a:prstGeom>
        </p:spPr>
      </p:pic>
      <p:sp>
        <p:nvSpPr>
          <p:cNvPr id="92" name=""/>
          <p:cNvSpPr/>
          <p:nvPr/>
        </p:nvSpPr>
        <p:spPr>
          <a:xfrm>
            <a:off x="740617" y="3127699"/>
            <a:ext cx="1302397" cy="60260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VS Code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95</ep:Words>
  <ep:PresentationFormat>와이드스크린</ep:PresentationFormat>
  <ep:Paragraphs>48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ep:HeadingPairs>
  <ep:TitlesOfParts>
    <vt:vector size="15" baseType="lpstr">
      <vt:lpstr>1_Office 테마</vt:lpstr>
      <vt:lpstr>5_Office 테마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2019-02-08T07:37:09.000</dcterms:created>
  <dc:creator>조땡</dc:creator>
  <cp:lastModifiedBy>jangdebug</cp:lastModifiedBy>
  <dcterms:modified xsi:type="dcterms:W3CDTF">2020-11-30T07:05:52.746</dcterms:modified>
  <cp:revision>426</cp:revision>
  <dc:title>PowerPoint 프레젠테이션</dc:title>
  <cp:version>0906.0100.01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