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39" r:id="rId1"/>
    <p:sldMasterId id="2147484140" r:id="rId2"/>
    <p:sldMasterId id="2147484141" r:id="rId3"/>
  </p:sldMasterIdLst>
  <p:sldIdLst>
    <p:sldId id="257" r:id="rId4"/>
    <p:sldId id="278" r:id="rId5"/>
    <p:sldId id="258" r:id="rId6"/>
    <p:sldId id="279" r:id="rId7"/>
    <p:sldId id="276" r:id="rId8"/>
    <p:sldId id="280" r:id="rId9"/>
    <p:sldId id="281" r:id="rId10"/>
    <p:sldId id="262" r:id="rId11"/>
    <p:sldId id="282" r:id="rId12"/>
    <p:sldId id="283" r:id="rId13"/>
    <p:sldId id="277" r:id="rId14"/>
    <p:sldId id="284" r:id="rId15"/>
    <p:sldId id="285" r:id="rId16"/>
    <p:sldId id="286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951"/>
    <p:restoredTop sz="98866"/>
  </p:normalViewPr>
  <p:slideViewPr>
    <p:cSldViewPr snapToGrid="0">
      <p:cViewPr varScale="1">
        <p:scale>
          <a:sx n="100" d="100"/>
          <a:sy n="100" d="100"/>
        </p:scale>
        <p:origin x="102" y="58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c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3340101"/>
          </a:xfrm>
          <a:prstGeom prst="rect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6216324" y="4368525"/>
            <a:ext cx="5239408" cy="19112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r">
              <a:defRPr/>
            </a:pP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소프트웨어 학과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2015542001 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강동훈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2015742022 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김장훈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2015844042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 김형빈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2109842" y="2243487"/>
            <a:ext cx="7972316" cy="19170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ko-KR" altLang="en-US" sz="7000" b="1"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게임 프로그래밍</a:t>
            </a:r>
            <a:endParaRPr lang="ko-KR" altLang="en-US" sz="7000" b="1"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  <a:p>
            <a:pPr lvl="0" algn="ctr">
              <a:defRPr/>
            </a:pPr>
            <a:r>
              <a:rPr lang="en-US" altLang="ko-KR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 루나 </a:t>
            </a:r>
            <a:r>
              <a:rPr lang="en-US" altLang="ko-KR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-</a:t>
            </a:r>
            <a:endParaRPr lang="en-US" altLang="ko-KR" sz="5000" b="1">
              <a:ln w="9525">
                <a:solidFill>
                  <a:schemeClr val="accent2"/>
                </a:solidFill>
              </a:ln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"/>
          <p:cNvSpPr/>
          <p:nvPr/>
        </p:nvSpPr>
        <p:spPr>
          <a:xfrm>
            <a:off x="1087582" y="1567295"/>
            <a:ext cx="1472045" cy="372340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S/W</a:t>
            </a:r>
            <a:endParaRPr lang="en-US" altLang="ko-KR" sz="2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8072" y="2375296"/>
            <a:ext cx="1790855" cy="1501270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33171" y="2348721"/>
            <a:ext cx="1669531" cy="1583282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289041"/>
            <a:ext cx="1737510" cy="1760372"/>
          </a:xfrm>
          <a:prstGeom prst="rect">
            <a:avLst/>
          </a:prstGeom>
        </p:spPr>
      </p:pic>
      <p:sp>
        <p:nvSpPr>
          <p:cNvPr id="103" name=""/>
          <p:cNvSpPr/>
          <p:nvPr/>
        </p:nvSpPr>
        <p:spPr>
          <a:xfrm>
            <a:off x="2913784" y="4294908"/>
            <a:ext cx="1919431" cy="73602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Visual Studio 2019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6057900" y="4332143"/>
            <a:ext cx="1919431" cy="73602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Unity Hub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5" name=""/>
          <p:cNvSpPr/>
          <p:nvPr/>
        </p:nvSpPr>
        <p:spPr>
          <a:xfrm>
            <a:off x="9139382" y="4325213"/>
            <a:ext cx="1919431" cy="86590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Unity 2019.4.15f1 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(64-bit)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평행 사변형 34"/>
          <p:cNvSpPr/>
          <p:nvPr/>
        </p:nvSpPr>
        <p:spPr>
          <a:xfrm>
            <a:off x="839209" y="528824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04</a:t>
            </a:r>
            <a:endParaRPr lang="en-US" altLang="ko-KR" sz="2000" b="1"/>
          </a:p>
        </p:txBody>
      </p:sp>
      <p:sp>
        <p:nvSpPr>
          <p:cNvPr id="88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작업 및 평가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5072944" y="2988028"/>
            <a:ext cx="2046110" cy="88194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715785" y="1013492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</a:t>
            </a:r>
            <a:r>
              <a:rPr lang="ko-KR" altLang="en-US" sz="3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평가</a:t>
            </a:r>
            <a:endParaRPr lang="ko-KR" altLang="en-US" sz="31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2565499" y="1955601"/>
            <a:ext cx="8259960" cy="126503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8" name=""/>
          <p:cNvSpPr/>
          <p:nvPr/>
        </p:nvSpPr>
        <p:spPr>
          <a:xfrm>
            <a:off x="2567582" y="3371850"/>
            <a:ext cx="8259961" cy="126503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2552699" y="4820245"/>
            <a:ext cx="8274843" cy="126503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984944" y="2268140"/>
            <a:ext cx="1562695" cy="68460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강동훈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1" name=""/>
          <p:cNvSpPr/>
          <p:nvPr/>
        </p:nvSpPr>
        <p:spPr>
          <a:xfrm>
            <a:off x="973038" y="3626048"/>
            <a:ext cx="1562695" cy="68460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김장훈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2" name=""/>
          <p:cNvSpPr/>
          <p:nvPr/>
        </p:nvSpPr>
        <p:spPr>
          <a:xfrm>
            <a:off x="951011" y="5073253"/>
            <a:ext cx="1562695" cy="68460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김형빈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3" name=""/>
          <p:cNvSpPr/>
          <p:nvPr/>
        </p:nvSpPr>
        <p:spPr>
          <a:xfrm>
            <a:off x="6520160" y="987623"/>
            <a:ext cx="5075039" cy="6697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공손함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,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책임감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,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집중도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,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작업내용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715785" y="1013492"/>
            <a:ext cx="265137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</a:t>
            </a:r>
            <a:r>
              <a:rPr lang="ko-KR" altLang="en-US" sz="3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참고 사이트</a:t>
            </a:r>
            <a:endParaRPr lang="ko-KR" altLang="en-US" sz="31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5072944" y="2988028"/>
            <a:ext cx="2046110" cy="88194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2" name=""/>
          <p:cNvGraphicFramePr>
            <a:graphicFrameLocks noGrp="1"/>
          </p:cNvGraphicFramePr>
          <p:nvPr/>
        </p:nvGraphicFramePr>
        <p:xfrm>
          <a:off x="2027872" y="2773680"/>
          <a:ext cx="8136255" cy="1310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36255"/>
              </a:tblGrid>
              <a:tr h="2826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0">
                          <a:ln w="9525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ff0000"/>
                          </a:solidFill>
                        </a:rPr>
                        <a:t>시연</a:t>
                      </a:r>
                      <a:endParaRPr lang="ko-KR" altLang="en-US" sz="8000">
                        <a:ln w="952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c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8"/>
          <p:cNvSpPr txBox="1"/>
          <p:nvPr/>
        </p:nvSpPr>
        <p:spPr>
          <a:xfrm>
            <a:off x="2109842" y="2851483"/>
            <a:ext cx="7972316" cy="115663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ko-KR" altLang="en-US" sz="7000" b="1"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7000" b="1">
              <a:ln w="9525">
                <a:solidFill>
                  <a:schemeClr val="accent2"/>
                </a:solidFill>
              </a:ln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300840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760" y="418545"/>
            <a:ext cx="10773185" cy="3336590"/>
          </a:xfrm>
          <a:prstGeom prst="rect">
            <a:avLst/>
          </a:prstGeom>
        </p:spPr>
      </p:pic>
      <p:sp>
        <p:nvSpPr>
          <p:cNvPr id="95" name=""/>
          <p:cNvSpPr/>
          <p:nvPr/>
        </p:nvSpPr>
        <p:spPr>
          <a:xfrm>
            <a:off x="2011380" y="3841951"/>
            <a:ext cx="8169239" cy="256653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[Escape From Zombies]</a:t>
            </a:r>
            <a:endParaRPr lang="en-US" altLang="ko-KR" sz="3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 sz="3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3500"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2"/>
                </a:solidFill>
              </a:rPr>
              <a:t>좀비 무리를 뚫고 목적지까지 달성하라</a:t>
            </a:r>
            <a:r>
              <a:rPr lang="en-US" altLang="ko-KR" sz="3500"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2"/>
                </a:solidFill>
              </a:rPr>
              <a:t>!</a:t>
            </a:r>
            <a:endParaRPr lang="en-US" altLang="ko-KR" sz="3500">
              <a:ln w="9525" cap="flat" cmpd="sng" algn="ctr">
                <a:solidFill>
                  <a:schemeClr val="accent2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altLang="ko-KR">
              <a:ln w="9525" cap="flat" cmpd="sng" algn="ctr">
                <a:solidFill>
                  <a:schemeClr val="accent2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altLang="ko-KR"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2020-12-06</a:t>
            </a:r>
            <a:endParaRPr lang="en-US" altLang="ko-KR">
              <a:ln w="9525" cap="flat" cmpd="sng" algn="ctr">
                <a:solidFill>
                  <a:schemeClr val="accent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76"/>
          <p:cNvSpPr/>
          <p:nvPr/>
        </p:nvSpPr>
        <p:spPr>
          <a:xfrm>
            <a:off x="537882" y="300840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066423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407688" y="1838549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067145" y="2911350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01</a:t>
            </a:r>
            <a:endParaRPr lang="en-US" altLang="ko-KR" sz="2000" b="1"/>
          </a:p>
        </p:txBody>
      </p:sp>
      <p:sp>
        <p:nvSpPr>
          <p:cNvPr id="28" name="평행 사변형 27"/>
          <p:cNvSpPr/>
          <p:nvPr/>
        </p:nvSpPr>
        <p:spPr>
          <a:xfrm flipV="1">
            <a:off x="3630600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010624" y="1838549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3638393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02</a:t>
            </a:r>
            <a:endParaRPr lang="en-US" altLang="ko-KR" sz="2000" b="1"/>
          </a:p>
        </p:txBody>
      </p:sp>
      <p:sp>
        <p:nvSpPr>
          <p:cNvPr id="37" name="평행 사변형 36"/>
          <p:cNvSpPr/>
          <p:nvPr/>
        </p:nvSpPr>
        <p:spPr>
          <a:xfrm flipV="1">
            <a:off x="6228602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6613560" y="1789952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6226046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03</a:t>
            </a:r>
            <a:endParaRPr lang="en-US" altLang="ko-KR" sz="2000" b="1"/>
          </a:p>
        </p:txBody>
      </p:sp>
      <p:sp>
        <p:nvSpPr>
          <p:cNvPr id="81" name="평행 사변형 27"/>
          <p:cNvSpPr/>
          <p:nvPr/>
        </p:nvSpPr>
        <p:spPr>
          <a:xfrm flipV="1">
            <a:off x="8829130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79" name="평행 사변형 37"/>
          <p:cNvSpPr/>
          <p:nvPr/>
        </p:nvSpPr>
        <p:spPr>
          <a:xfrm>
            <a:off x="9216497" y="1835438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83" name="직사각형 23"/>
          <p:cNvSpPr/>
          <p:nvPr/>
        </p:nvSpPr>
        <p:spPr>
          <a:xfrm>
            <a:off x="6909776" y="3647917"/>
            <a:ext cx="1779622" cy="950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S/W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직사각형 23"/>
          <p:cNvSpPr/>
          <p:nvPr/>
        </p:nvSpPr>
        <p:spPr>
          <a:xfrm>
            <a:off x="1733083" y="3653123"/>
            <a:ext cx="1779622" cy="955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깃 병합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Git Hub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Source Tree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직사각형 23"/>
          <p:cNvSpPr/>
          <p:nvPr/>
        </p:nvSpPr>
        <p:spPr>
          <a:xfrm>
            <a:off x="9489212" y="3628302"/>
            <a:ext cx="1779622" cy="11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평가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작업한 내용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평가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평행 사변형 34"/>
          <p:cNvSpPr/>
          <p:nvPr/>
        </p:nvSpPr>
        <p:spPr>
          <a:xfrm>
            <a:off x="8830392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04</a:t>
            </a:r>
            <a:endParaRPr lang="en-US" altLang="ko-KR" sz="2000" b="1"/>
          </a:p>
        </p:txBody>
      </p:sp>
      <p:sp>
        <p:nvSpPr>
          <p:cNvPr id="87" name="평행 사변형 22"/>
          <p:cNvSpPr/>
          <p:nvPr/>
        </p:nvSpPr>
        <p:spPr>
          <a:xfrm>
            <a:off x="775563" y="1046393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34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목차</a:t>
            </a:r>
            <a:endParaRPr lang="ko-KR" altLang="en-US" sz="3400" b="1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16377" y="3658224"/>
            <a:ext cx="1779622" cy="94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협업 및 간트차트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협업 툴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간트 차트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평행 사변형 22"/>
          <p:cNvSpPr/>
          <p:nvPr/>
        </p:nvSpPr>
        <p:spPr>
          <a:xfrm>
            <a:off x="843599" y="539819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01</a:t>
            </a:r>
            <a:endParaRPr lang="en-US" altLang="ko-KR" sz="2000" b="1"/>
          </a:p>
        </p:txBody>
      </p:sp>
      <p:sp>
        <p:nvSpPr>
          <p:cNvPr id="86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Git 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병합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741500" y="3741917"/>
            <a:ext cx="1302397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Git Hub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802" y="1934359"/>
            <a:ext cx="9422341" cy="4288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512770" y="3127699"/>
            <a:ext cx="1739769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Source Tree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910" y="401592"/>
            <a:ext cx="9435438" cy="5991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평행 사변형 34"/>
          <p:cNvSpPr/>
          <p:nvPr/>
        </p:nvSpPr>
        <p:spPr>
          <a:xfrm>
            <a:off x="839209" y="528824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02</a:t>
            </a:r>
            <a:endParaRPr lang="en-US" altLang="ko-KR" sz="2000" b="1"/>
          </a:p>
        </p:txBody>
      </p:sp>
      <p:sp>
        <p:nvSpPr>
          <p:cNvPr id="88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협업 및 간트차트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5633" y="473142"/>
            <a:ext cx="1867061" cy="1760372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93" name=""/>
          <p:cNvSpPr/>
          <p:nvPr/>
        </p:nvSpPr>
        <p:spPr>
          <a:xfrm>
            <a:off x="5072944" y="2988028"/>
            <a:ext cx="2046110" cy="88194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4379" y="495711"/>
            <a:ext cx="2013472" cy="1774540"/>
          </a:xfrm>
          <a:prstGeom prst="rect">
            <a:avLst/>
          </a:prstGeom>
        </p:spPr>
      </p:pic>
      <p:sp>
        <p:nvSpPr>
          <p:cNvPr id="94" name=""/>
          <p:cNvSpPr/>
          <p:nvPr/>
        </p:nvSpPr>
        <p:spPr>
          <a:xfrm>
            <a:off x="5072944" y="2988028"/>
            <a:ext cx="2046110" cy="88194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Gant chart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1068744" y="4572778"/>
            <a:ext cx="913622" cy="32073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0215" y="2255418"/>
            <a:ext cx="8891570" cy="311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평행 사변형 22"/>
          <p:cNvSpPr/>
          <p:nvPr/>
        </p:nvSpPr>
        <p:spPr>
          <a:xfrm>
            <a:off x="843599" y="539819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03</a:t>
            </a:r>
            <a:endParaRPr lang="en-US" altLang="ko-KR" sz="2000" b="1"/>
          </a:p>
        </p:txBody>
      </p:sp>
      <p:sp>
        <p:nvSpPr>
          <p:cNvPr id="86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개발 환경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3" name=""/>
          <p:cNvSpPr/>
          <p:nvPr/>
        </p:nvSpPr>
        <p:spPr>
          <a:xfrm>
            <a:off x="1174172" y="1937712"/>
            <a:ext cx="1472045" cy="298257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H/W</a:t>
            </a:r>
            <a:endParaRPr lang="en-US" altLang="ko-KR" sz="2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5072944" y="2988028"/>
            <a:ext cx="2046110" cy="88194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필요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/>
        </a:solidFill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와이드스크린</ep:PresentationFormat>
  <ep:Paragraphs>58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ep:HeadingPairs>
  <ep:TitlesOfParts>
    <vt:vector size="18" baseType="lpstr">
      <vt:lpstr>1_Office 테마</vt:lpstr>
      <vt:lpstr>5_Office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jangdebug</cp:lastModifiedBy>
  <dcterms:modified xsi:type="dcterms:W3CDTF">2020-12-04T09:08:59.596</dcterms:modified>
  <cp:revision>502</cp:revision>
  <dc:title>PowerPoint 프레젠테이션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