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0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0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8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272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F398-237B-4F5F-8709-8645A6B4C62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C99B-DB03-4D77-878F-E16C8CB03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2" y="2385867"/>
            <a:ext cx="3267531" cy="2086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6530" y="3025043"/>
            <a:ext cx="2108269" cy="807913"/>
          </a:xfrm>
          <a:prstGeom prst="rect">
            <a:avLst/>
          </a:prstGeom>
          <a:solidFill>
            <a:schemeClr val="bg1">
              <a:alpha val="48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대한예수교장로회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장동교회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수요예배</a:t>
            </a:r>
            <a:r>
              <a:rPr sz="1800">
                <a:latin typeface="HY헤드라인M"/>
              </a:rPr>
              <a:t>
(2024. 03. 17)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17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usere</dc:creator>
  <cp:lastModifiedBy>usere</cp:lastModifiedBy>
  <cp:revision>450</cp:revision>
  <dcterms:created xsi:type="dcterms:W3CDTF">2020-12-31T13:46:06Z</dcterms:created>
  <dcterms:modified xsi:type="dcterms:W3CDTF">2023-10-25T10:09:34Z</dcterms:modified>
</cp:coreProperties>
</file>