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0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2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2" y="2385867"/>
            <a:ext cx="3267531" cy="2086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6530" y="3025043"/>
            <a:ext cx="2569934" cy="807913"/>
          </a:xfrm>
          <a:prstGeom prst="rect">
            <a:avLst/>
          </a:prstGeom>
          <a:solidFill>
            <a:schemeClr val="bg1">
              <a:alpha val="48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대한예수교장로회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장동교회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주일오전예배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(2023. 10. 25)</a:t>
            </a:r>
          </a:p>
        </p:txBody>
      </p:sp>
    </p:spTree>
    <p:extLst>
      <p:ext uri="{BB962C8B-B14F-4D97-AF65-F5344CB8AC3E}">
        <p14:creationId xmlns:p14="http://schemas.microsoft.com/office/powerpoint/2010/main" val="30721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usere</dc:creator>
  <cp:lastModifiedBy>usere</cp:lastModifiedBy>
  <cp:revision>454</cp:revision>
  <dcterms:created xsi:type="dcterms:W3CDTF">2020-12-31T13:46:06Z</dcterms:created>
  <dcterms:modified xsi:type="dcterms:W3CDTF">2023-12-10T01:43:53Z</dcterms:modified>
</cp:coreProperties>
</file>