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CFAD2-4772-4613-86BD-A4A5665B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E550C-30FB-4979-96D7-A6A30408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82FC7-CB8D-4DD7-9748-3574B914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53904-6E60-4D35-945A-BD8B030E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F0F86-2791-49F5-922D-560842F0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4EE89-2D94-47B5-BD7B-70B4BE92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BB495-A582-4B68-B21A-CEE73C7D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8632E-3CCA-4D1C-B260-9128D75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30011-ACF6-441C-870A-BA2E4F57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29626-51CF-4063-BEC6-6BCB33D0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0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890DE-BEF1-486A-BF4E-3F3DD93FC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911FB-099D-4F41-A645-244EFF47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EC3E3-8C30-4EB8-AC6D-E5B12EE0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FEE47-FD0D-431E-B835-1148A264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76FF-18D6-4918-B1E3-105A6630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2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DE5F0-F5D3-487C-88B8-8CF9BBB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2F1DB-335C-4E32-9E4F-2D874265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73BAA-3E88-4594-8AD6-93050C49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1E04E-A220-4411-B04D-E3EA4CA4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5D400-4FF0-4DBD-9A84-9932E1B3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8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6756B-C138-4D5B-AFE5-30957651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554B5-58FF-4A88-81E8-12EDF3E6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8AC06-186E-4434-A7D6-F2B04B89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ACBD3-FF4D-4672-A7D3-26F164FA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71941-68B1-4C16-ACF3-0729467D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9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FFEC9-DBB1-4C6D-A739-1A87820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1BB26-905F-4A3E-85AA-163FB8F2A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9AA96-A6BF-4FA8-8074-6412EEDD1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BF2A8-EB0C-407B-8A1B-69375A38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8880F-B323-4A01-A768-0650E6F4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212DC-007C-4302-A342-2BD1C48E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F407A-63F4-45C9-AECE-DEEA1F7D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4D0B7-2D21-4F4D-8417-1A317FD2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4FDD8-D291-4BDC-9FA8-815E7AD6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A6BB5C-8DB3-4CB1-9724-18DF44D50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16680-EBB5-45EF-8C79-C391A0C37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E1A2B5-5FC1-4B05-B0F0-3BD85110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201A4E-AF58-4B07-BF49-3067D6E2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359BE0-6C5E-40B1-A584-B0239147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1CC4-08BA-4629-B694-34668DF4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1029B-A074-4327-9191-EA7B0BE6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F03F0D-66D8-43F9-9660-132B3284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0A9E9-8261-4348-855D-8836E234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7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36B68-3544-4336-849C-AE122215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9983DE-D435-4A2A-94D4-52104920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E48BE0-CD06-45F0-9D58-6B4FACA2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91CF-3C02-4AC6-A894-26F120B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4E5EA-862B-451F-B2B3-6DEB428C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0F8C92-4512-4826-842C-B46D79DF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A40BD-242F-4749-B983-B9B407B4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E5982-2EAB-4274-93BF-9E0D016B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C529F-BA3D-440D-98B9-2543E76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EA448-15F3-4FF5-85A7-276B45F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3123F5-004F-4CBB-9764-33E48F9B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6FBC4-42B4-4A2A-BF2E-BD85417FB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CD976-4AE2-4C96-87B4-FD5115F7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26D97-1D90-44E4-8E19-4A2CA290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31775-04F0-4A02-98B7-AB60D7D4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35A836-99FF-4DD0-A3B2-69D7BB24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39C76-9335-4C2F-AE57-3563B3E9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97387-E38E-44B4-933C-6DE335B93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7FC3-FC40-41B8-9C95-AD688510FC0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03F87-412F-4AE2-B0C0-E88064D74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50BEA-5B77-4829-ABF0-006AC6758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42D28-E123-401D-9567-9615B690E74A}"/>
              </a:ext>
            </a:extLst>
          </p:cNvPr>
          <p:cNvSpPr/>
          <p:nvPr/>
        </p:nvSpPr>
        <p:spPr>
          <a:xfrm>
            <a:off x="3897837" y="1284628"/>
            <a:ext cx="4381617" cy="420399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88534" y="5488618"/>
            <a:ext cx="26388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AR20[</a:t>
            </a:r>
            <a:r>
              <a:rPr lang="ko-KR" altLang="en-US" sz="3200" dirty="0">
                <a:solidFill>
                  <a:schemeClr val="bg1"/>
                </a:solidFill>
              </a:rPr>
              <a:t>장원일</a:t>
            </a:r>
            <a:r>
              <a:rPr lang="en-US" altLang="ko-KR" sz="32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AR22[</a:t>
            </a:r>
            <a:r>
              <a:rPr lang="ko-KR" altLang="en-US" sz="3200" dirty="0">
                <a:solidFill>
                  <a:schemeClr val="bg1"/>
                </a:solidFill>
              </a:rPr>
              <a:t>정지원</a:t>
            </a:r>
            <a:r>
              <a:rPr lang="en-US" altLang="ko-KR" sz="3200" dirty="0">
                <a:solidFill>
                  <a:schemeClr val="bg1"/>
                </a:solidFill>
              </a:rPr>
              <a:t>]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F5BF8-CC03-49CE-8E2B-916056B8C256}"/>
              </a:ext>
            </a:extLst>
          </p:cNvPr>
          <p:cNvSpPr txBox="1"/>
          <p:nvPr/>
        </p:nvSpPr>
        <p:spPr>
          <a:xfrm>
            <a:off x="3897838" y="2447905"/>
            <a:ext cx="43816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Arduino</a:t>
            </a:r>
          </a:p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피아노 만들기</a:t>
            </a:r>
          </a:p>
        </p:txBody>
      </p:sp>
    </p:spTree>
    <p:extLst>
      <p:ext uri="{BB962C8B-B14F-4D97-AF65-F5344CB8AC3E}">
        <p14:creationId xmlns:p14="http://schemas.microsoft.com/office/powerpoint/2010/main" val="10430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019175"/>
            <a:ext cx="12192001" cy="4819650"/>
          </a:xfrm>
          <a:prstGeom prst="rect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7104F-ABF8-4FCC-B478-36327E312B35}"/>
              </a:ext>
            </a:extLst>
          </p:cNvPr>
          <p:cNvSpPr txBox="1"/>
          <p:nvPr/>
        </p:nvSpPr>
        <p:spPr>
          <a:xfrm>
            <a:off x="664637" y="125438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065741A-49A5-4F37-984F-7764AB37BB93}"/>
              </a:ext>
            </a:extLst>
          </p:cNvPr>
          <p:cNvSpPr/>
          <p:nvPr/>
        </p:nvSpPr>
        <p:spPr>
          <a:xfrm>
            <a:off x="732067" y="1723609"/>
            <a:ext cx="108000" cy="108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BAB288-AF19-4500-AAB7-5AECA3C396E6}"/>
              </a:ext>
            </a:extLst>
          </p:cNvPr>
          <p:cNvSpPr/>
          <p:nvPr/>
        </p:nvSpPr>
        <p:spPr>
          <a:xfrm>
            <a:off x="911361" y="1723609"/>
            <a:ext cx="108000" cy="10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95B833-5990-456D-83AD-45AB27F7D1B0}"/>
              </a:ext>
            </a:extLst>
          </p:cNvPr>
          <p:cNvSpPr/>
          <p:nvPr/>
        </p:nvSpPr>
        <p:spPr>
          <a:xfrm>
            <a:off x="1090655" y="1723609"/>
            <a:ext cx="108000" cy="10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82ACC-A50A-4CEC-86B5-9DD5A10B27A2}"/>
              </a:ext>
            </a:extLst>
          </p:cNvPr>
          <p:cNvSpPr txBox="1"/>
          <p:nvPr/>
        </p:nvSpPr>
        <p:spPr>
          <a:xfrm>
            <a:off x="1551118" y="1308389"/>
            <a:ext cx="661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개발 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82ACC-A50A-4CEC-86B5-9DD5A10B27A2}"/>
              </a:ext>
            </a:extLst>
          </p:cNvPr>
          <p:cNvSpPr txBox="1"/>
          <p:nvPr/>
        </p:nvSpPr>
        <p:spPr>
          <a:xfrm>
            <a:off x="1551118" y="2241220"/>
            <a:ext cx="8305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오늘 수업을 듣고 나니</a:t>
            </a:r>
            <a:endParaRPr lang="en-US" altLang="ko-KR" sz="3200" b="1" dirty="0"/>
          </a:p>
          <a:p>
            <a:r>
              <a:rPr lang="en-US" altLang="ko-KR" sz="3200" b="1" dirty="0"/>
              <a:t>Arduino</a:t>
            </a:r>
            <a:r>
              <a:rPr lang="ko-KR" altLang="en-US" sz="3200" b="1" dirty="0"/>
              <a:t>를 통해 작은 피아노를 만들고</a:t>
            </a:r>
            <a:r>
              <a:rPr lang="en-US" altLang="ko-KR" sz="3200" b="1" dirty="0"/>
              <a:t>,</a:t>
            </a:r>
          </a:p>
          <a:p>
            <a:r>
              <a:rPr lang="ko-KR" altLang="en-US" sz="3200" b="1" dirty="0"/>
              <a:t>피아노에 다양한 기능을 추가하고 싶어 졌다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7104F-ABF8-4FCC-B478-36327E312B35}"/>
              </a:ext>
            </a:extLst>
          </p:cNvPr>
          <p:cNvSpPr txBox="1"/>
          <p:nvPr/>
        </p:nvSpPr>
        <p:spPr>
          <a:xfrm>
            <a:off x="651208" y="125438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065741A-49A5-4F37-984F-7764AB37BB93}"/>
              </a:ext>
            </a:extLst>
          </p:cNvPr>
          <p:cNvSpPr/>
          <p:nvPr/>
        </p:nvSpPr>
        <p:spPr>
          <a:xfrm>
            <a:off x="911361" y="1721427"/>
            <a:ext cx="108000" cy="108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BAB288-AF19-4500-AAB7-5AECA3C396E6}"/>
              </a:ext>
            </a:extLst>
          </p:cNvPr>
          <p:cNvSpPr/>
          <p:nvPr/>
        </p:nvSpPr>
        <p:spPr>
          <a:xfrm>
            <a:off x="735356" y="1724145"/>
            <a:ext cx="108000" cy="10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95B833-5990-456D-83AD-45AB27F7D1B0}"/>
              </a:ext>
            </a:extLst>
          </p:cNvPr>
          <p:cNvSpPr/>
          <p:nvPr/>
        </p:nvSpPr>
        <p:spPr>
          <a:xfrm>
            <a:off x="1090655" y="1723609"/>
            <a:ext cx="108000" cy="10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82ACC-A50A-4CEC-86B5-9DD5A10B27A2}"/>
              </a:ext>
            </a:extLst>
          </p:cNvPr>
          <p:cNvSpPr txBox="1"/>
          <p:nvPr/>
        </p:nvSpPr>
        <p:spPr>
          <a:xfrm>
            <a:off x="1551118" y="1308389"/>
            <a:ext cx="66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Fritzing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58" y="2069837"/>
            <a:ext cx="1771897" cy="3067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41" y="2482133"/>
            <a:ext cx="1892118" cy="21724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8" y="2335830"/>
            <a:ext cx="2747666" cy="25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4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2748" y="2301068"/>
            <a:ext cx="5311142" cy="3537221"/>
          </a:xfrm>
          <a:prstGeom prst="rect">
            <a:avLst/>
          </a:prstGeom>
          <a:effectLst>
            <a:softEdge rad="3429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9081">
            <a:off x="3192689" y="2517338"/>
            <a:ext cx="4206886" cy="31046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7104F-ABF8-4FCC-B478-36327E312B35}"/>
              </a:ext>
            </a:extLst>
          </p:cNvPr>
          <p:cNvSpPr txBox="1"/>
          <p:nvPr/>
        </p:nvSpPr>
        <p:spPr>
          <a:xfrm>
            <a:off x="651208" y="125438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ko-KR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065741A-49A5-4F37-984F-7764AB37BB93}"/>
              </a:ext>
            </a:extLst>
          </p:cNvPr>
          <p:cNvSpPr/>
          <p:nvPr/>
        </p:nvSpPr>
        <p:spPr>
          <a:xfrm>
            <a:off x="1076802" y="1723609"/>
            <a:ext cx="108000" cy="108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BAB288-AF19-4500-AAB7-5AECA3C396E6}"/>
              </a:ext>
            </a:extLst>
          </p:cNvPr>
          <p:cNvSpPr/>
          <p:nvPr/>
        </p:nvSpPr>
        <p:spPr>
          <a:xfrm>
            <a:off x="735356" y="1724145"/>
            <a:ext cx="108000" cy="10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95B833-5990-456D-83AD-45AB27F7D1B0}"/>
              </a:ext>
            </a:extLst>
          </p:cNvPr>
          <p:cNvSpPr/>
          <p:nvPr/>
        </p:nvSpPr>
        <p:spPr>
          <a:xfrm>
            <a:off x="911361" y="1721429"/>
            <a:ext cx="108000" cy="10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82ACC-A50A-4CEC-86B5-9DD5A10B27A2}"/>
              </a:ext>
            </a:extLst>
          </p:cNvPr>
          <p:cNvSpPr txBox="1"/>
          <p:nvPr/>
        </p:nvSpPr>
        <p:spPr>
          <a:xfrm>
            <a:off x="1551118" y="1308389"/>
            <a:ext cx="66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결과</a:t>
            </a:r>
          </a:p>
        </p:txBody>
      </p:sp>
    </p:spTree>
    <p:extLst>
      <p:ext uri="{BB962C8B-B14F-4D97-AF65-F5344CB8AC3E}">
        <p14:creationId xmlns:p14="http://schemas.microsoft.com/office/powerpoint/2010/main" val="381133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B838C-5DE4-4598-9706-163427C463BB}"/>
              </a:ext>
            </a:extLst>
          </p:cNvPr>
          <p:cNvSpPr txBox="1"/>
          <p:nvPr/>
        </p:nvSpPr>
        <p:spPr>
          <a:xfrm>
            <a:off x="2628402" y="2228671"/>
            <a:ext cx="6935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</a:t>
            </a:r>
            <a:r>
              <a:rPr lang="en-US" altLang="ko-KR" sz="7200" dirty="0"/>
              <a:t> </a:t>
            </a:r>
            <a:r>
              <a:rPr lang="en-US" altLang="ko-KR" sz="7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</a:t>
            </a:r>
            <a:endParaRPr lang="ko-KR" altLang="en-US" sz="7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311B36-2100-4852-B402-2F237BE8D2FC}"/>
              </a:ext>
            </a:extLst>
          </p:cNvPr>
          <p:cNvSpPr/>
          <p:nvPr/>
        </p:nvSpPr>
        <p:spPr>
          <a:xfrm>
            <a:off x="2743200" y="3429000"/>
            <a:ext cx="4213860" cy="57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938C3-FBB3-4F14-BF76-6070F364A39A}"/>
              </a:ext>
            </a:extLst>
          </p:cNvPr>
          <p:cNvSpPr/>
          <p:nvPr/>
        </p:nvSpPr>
        <p:spPr>
          <a:xfrm>
            <a:off x="6957060" y="3429000"/>
            <a:ext cx="2815590" cy="57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1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40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지선 백</dc:creator>
  <cp:lastModifiedBy>E323_STUD</cp:lastModifiedBy>
  <cp:revision>53</cp:revision>
  <dcterms:created xsi:type="dcterms:W3CDTF">2020-02-23T07:06:53Z</dcterms:created>
  <dcterms:modified xsi:type="dcterms:W3CDTF">2021-06-02T08:59:00Z</dcterms:modified>
</cp:coreProperties>
</file>