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4" r:id="rId16"/>
    <p:sldId id="275" r:id="rId17"/>
    <p:sldId id="272" r:id="rId18"/>
    <p:sldId id="277" r:id="rId19"/>
    <p:sldId id="278" r:id="rId20"/>
    <p:sldId id="279" r:id="rId21"/>
    <p:sldId id="280" r:id="rId22"/>
    <p:sldId id="276" r:id="rId23"/>
  </p:sldIdLst>
  <p:sldSz cx="12192000" cy="685800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459BE-385B-45AB-AC0D-E894C9359FE5}" v="43" dt="2024-04-20T22:11:06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Torres" userId="4b8d16ec677eef5c" providerId="LiveId" clId="{4A40A529-C39E-494B-B61E-102325711BF5}"/>
    <pc:docChg chg="modSld">
      <pc:chgData name="Angel Torres" userId="4b8d16ec677eef5c" providerId="LiveId" clId="{4A40A529-C39E-494B-B61E-102325711BF5}" dt="2024-04-18T16:41:13.222" v="1" actId="20577"/>
      <pc:docMkLst>
        <pc:docMk/>
      </pc:docMkLst>
      <pc:sldChg chg="modSp mod">
        <pc:chgData name="Angel Torres" userId="4b8d16ec677eef5c" providerId="LiveId" clId="{4A40A529-C39E-494B-B61E-102325711BF5}" dt="2024-04-18T16:41:13.222" v="1" actId="20577"/>
        <pc:sldMkLst>
          <pc:docMk/>
          <pc:sldMk cId="0" sldId="265"/>
        </pc:sldMkLst>
        <pc:spChg chg="mod">
          <ac:chgData name="Angel Torres" userId="4b8d16ec677eef5c" providerId="LiveId" clId="{4A40A529-C39E-494B-B61E-102325711BF5}" dt="2024-04-18T16:41:13.222" v="1" actId="20577"/>
          <ac:spMkLst>
            <pc:docMk/>
            <pc:sldMk cId="0" sldId="265"/>
            <ac:spMk id="122" creationId="{00000000-0000-0000-0000-000000000000}"/>
          </ac:spMkLst>
        </pc:spChg>
      </pc:sldChg>
    </pc:docChg>
  </pc:docChgLst>
  <pc:docChgLst>
    <pc:chgData name="Angel Torres" userId="4b8d16ec677eef5c" providerId="LiveId" clId="{DB7459BE-385B-45AB-AC0D-E894C9359FE5}"/>
    <pc:docChg chg="undo custSel delSld modSld">
      <pc:chgData name="Angel Torres" userId="4b8d16ec677eef5c" providerId="LiveId" clId="{DB7459BE-385B-45AB-AC0D-E894C9359FE5}" dt="2024-04-20T22:20:08.207" v="632" actId="1076"/>
      <pc:docMkLst>
        <pc:docMk/>
      </pc:docMkLst>
      <pc:sldChg chg="delSp mod">
        <pc:chgData name="Angel Torres" userId="4b8d16ec677eef5c" providerId="LiveId" clId="{DB7459BE-385B-45AB-AC0D-E894C9359FE5}" dt="2024-04-18T17:55:02.068" v="0" actId="478"/>
        <pc:sldMkLst>
          <pc:docMk/>
          <pc:sldMk cId="0" sldId="256"/>
        </pc:sldMkLst>
        <pc:spChg chg="del">
          <ac:chgData name="Angel Torres" userId="4b8d16ec677eef5c" providerId="LiveId" clId="{DB7459BE-385B-45AB-AC0D-E894C9359FE5}" dt="2024-04-18T17:55:02.068" v="0" actId="478"/>
          <ac:spMkLst>
            <pc:docMk/>
            <pc:sldMk cId="0" sldId="256"/>
            <ac:spMk id="44" creationId="{00000000-0000-0000-0000-000000000000}"/>
          </ac:spMkLst>
        </pc:spChg>
      </pc:sldChg>
      <pc:sldChg chg="addSp delSp modSp mod">
        <pc:chgData name="Angel Torres" userId="4b8d16ec677eef5c" providerId="LiveId" clId="{DB7459BE-385B-45AB-AC0D-E894C9359FE5}" dt="2024-04-20T22:13:28.163" v="588" actId="1076"/>
        <pc:sldMkLst>
          <pc:docMk/>
          <pc:sldMk cId="0" sldId="257"/>
        </pc:sldMkLst>
        <pc:spChg chg="add mod">
          <ac:chgData name="Angel Torres" userId="4b8d16ec677eef5c" providerId="LiveId" clId="{DB7459BE-385B-45AB-AC0D-E894C9359FE5}" dt="2024-04-20T21:51:38.619" v="361" actId="1076"/>
          <ac:spMkLst>
            <pc:docMk/>
            <pc:sldMk cId="0" sldId="257"/>
            <ac:spMk id="2" creationId="{DA0B5F77-D879-842A-287E-4025AC433E4C}"/>
          </ac:spMkLst>
        </pc:spChg>
        <pc:spChg chg="mod">
          <ac:chgData name="Angel Torres" userId="4b8d16ec677eef5c" providerId="LiveId" clId="{DB7459BE-385B-45AB-AC0D-E894C9359FE5}" dt="2024-04-20T21:54:51.210" v="378" actId="1076"/>
          <ac:spMkLst>
            <pc:docMk/>
            <pc:sldMk cId="0" sldId="257"/>
            <ac:spMk id="48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54:54.054" v="379" actId="1076"/>
          <ac:spMkLst>
            <pc:docMk/>
            <pc:sldMk cId="0" sldId="257"/>
            <ac:spMk id="50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13:25.607" v="587" actId="14100"/>
          <ac:spMkLst>
            <pc:docMk/>
            <pc:sldMk cId="0" sldId="257"/>
            <ac:spMk id="51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06.410" v="1" actId="478"/>
          <ac:spMkLst>
            <pc:docMk/>
            <pc:sldMk cId="0" sldId="257"/>
            <ac:spMk id="52" creationId="{00000000-0000-0000-0000-000000000000}"/>
          </ac:spMkLst>
        </pc:spChg>
        <pc:picChg chg="mod">
          <ac:chgData name="Angel Torres" userId="4b8d16ec677eef5c" providerId="LiveId" clId="{DB7459BE-385B-45AB-AC0D-E894C9359FE5}" dt="2024-04-20T22:13:28.163" v="588" actId="1076"/>
          <ac:picMkLst>
            <pc:docMk/>
            <pc:sldMk cId="0" sldId="257"/>
            <ac:picMk id="53" creationId="{00000000-0000-0000-0000-000000000000}"/>
          </ac:picMkLst>
        </pc:picChg>
      </pc:sldChg>
      <pc:sldChg chg="delSp modSp mod">
        <pc:chgData name="Angel Torres" userId="4b8d16ec677eef5c" providerId="LiveId" clId="{DB7459BE-385B-45AB-AC0D-E894C9359FE5}" dt="2024-04-20T22:20:08.207" v="632" actId="1076"/>
        <pc:sldMkLst>
          <pc:docMk/>
          <pc:sldMk cId="0" sldId="258"/>
        </pc:sldMkLst>
        <pc:spChg chg="mod">
          <ac:chgData name="Angel Torres" userId="4b8d16ec677eef5c" providerId="LiveId" clId="{DB7459BE-385B-45AB-AC0D-E894C9359FE5}" dt="2024-04-20T22:20:08.207" v="632" actId="1076"/>
          <ac:spMkLst>
            <pc:docMk/>
            <pc:sldMk cId="0" sldId="258"/>
            <ac:spMk id="57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20:01.840" v="631" actId="1076"/>
          <ac:spMkLst>
            <pc:docMk/>
            <pc:sldMk cId="0" sldId="258"/>
            <ac:spMk id="59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20:35.340" v="25" actId="14100"/>
          <ac:spMkLst>
            <pc:docMk/>
            <pc:sldMk cId="0" sldId="258"/>
            <ac:spMk id="60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11.232" v="2" actId="478"/>
          <ac:spMkLst>
            <pc:docMk/>
            <pc:sldMk cId="0" sldId="258"/>
            <ac:spMk id="61" creationId="{00000000-0000-0000-0000-000000000000}"/>
          </ac:spMkLst>
        </pc:spChg>
      </pc:sldChg>
      <pc:sldChg chg="delSp modSp mod">
        <pc:chgData name="Angel Torres" userId="4b8d16ec677eef5c" providerId="LiveId" clId="{DB7459BE-385B-45AB-AC0D-E894C9359FE5}" dt="2024-04-20T21:55:04.689" v="380" actId="20577"/>
        <pc:sldMkLst>
          <pc:docMk/>
          <pc:sldMk cId="0" sldId="259"/>
        </pc:sldMkLst>
        <pc:spChg chg="mod">
          <ac:chgData name="Angel Torres" userId="4b8d16ec677eef5c" providerId="LiveId" clId="{DB7459BE-385B-45AB-AC0D-E894C9359FE5}" dt="2024-04-20T21:55:04.689" v="380" actId="20577"/>
          <ac:spMkLst>
            <pc:docMk/>
            <pc:sldMk cId="0" sldId="259"/>
            <ac:spMk id="65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21:40.985" v="41" actId="27636"/>
          <ac:spMkLst>
            <pc:docMk/>
            <pc:sldMk cId="0" sldId="259"/>
            <ac:spMk id="68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14.230" v="3" actId="478"/>
          <ac:spMkLst>
            <pc:docMk/>
            <pc:sldMk cId="0" sldId="259"/>
            <ac:spMk id="69" creationId="{00000000-0000-0000-0000-000000000000}"/>
          </ac:spMkLst>
        </pc:spChg>
      </pc:sldChg>
      <pc:sldChg chg="delSp modSp mod">
        <pc:chgData name="Angel Torres" userId="4b8d16ec677eef5c" providerId="LiveId" clId="{DB7459BE-385B-45AB-AC0D-E894C9359FE5}" dt="2024-04-20T21:21:22.549" v="37" actId="14100"/>
        <pc:sldMkLst>
          <pc:docMk/>
          <pc:sldMk cId="0" sldId="260"/>
        </pc:sldMkLst>
        <pc:spChg chg="mod">
          <ac:chgData name="Angel Torres" userId="4b8d16ec677eef5c" providerId="LiveId" clId="{DB7459BE-385B-45AB-AC0D-E894C9359FE5}" dt="2024-04-20T21:21:22.549" v="37" actId="14100"/>
          <ac:spMkLst>
            <pc:docMk/>
            <pc:sldMk cId="0" sldId="260"/>
            <ac:spMk id="77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17.335" v="4" actId="478"/>
          <ac:spMkLst>
            <pc:docMk/>
            <pc:sldMk cId="0" sldId="260"/>
            <ac:spMk id="78" creationId="{00000000-0000-0000-0000-000000000000}"/>
          </ac:spMkLst>
        </pc:spChg>
      </pc:sldChg>
      <pc:sldChg chg="delSp modSp mod">
        <pc:chgData name="Angel Torres" userId="4b8d16ec677eef5c" providerId="LiveId" clId="{DB7459BE-385B-45AB-AC0D-E894C9359FE5}" dt="2024-04-20T21:22:06.819" v="43" actId="1076"/>
        <pc:sldMkLst>
          <pc:docMk/>
          <pc:sldMk cId="0" sldId="261"/>
        </pc:sldMkLst>
        <pc:spChg chg="del">
          <ac:chgData name="Angel Torres" userId="4b8d16ec677eef5c" providerId="LiveId" clId="{DB7459BE-385B-45AB-AC0D-E894C9359FE5}" dt="2024-04-18T17:55:20.835" v="5" actId="478"/>
          <ac:spMkLst>
            <pc:docMk/>
            <pc:sldMk cId="0" sldId="261"/>
            <ac:spMk id="85" creationId="{00000000-0000-0000-0000-000000000000}"/>
          </ac:spMkLst>
        </pc:spChg>
        <pc:picChg chg="mod">
          <ac:chgData name="Angel Torres" userId="4b8d16ec677eef5c" providerId="LiveId" clId="{DB7459BE-385B-45AB-AC0D-E894C9359FE5}" dt="2024-04-20T21:22:06.819" v="43" actId="1076"/>
          <ac:picMkLst>
            <pc:docMk/>
            <pc:sldMk cId="0" sldId="261"/>
            <ac:picMk id="87" creationId="{00000000-0000-0000-0000-000000000000}"/>
          </ac:picMkLst>
        </pc:picChg>
      </pc:sldChg>
      <pc:sldChg chg="delSp modSp mod">
        <pc:chgData name="Angel Torres" userId="4b8d16ec677eef5c" providerId="LiveId" clId="{DB7459BE-385B-45AB-AC0D-E894C9359FE5}" dt="2024-04-20T21:23:02.726" v="57" actId="20577"/>
        <pc:sldMkLst>
          <pc:docMk/>
          <pc:sldMk cId="0" sldId="262"/>
        </pc:sldMkLst>
        <pc:spChg chg="mod">
          <ac:chgData name="Angel Torres" userId="4b8d16ec677eef5c" providerId="LiveId" clId="{DB7459BE-385B-45AB-AC0D-E894C9359FE5}" dt="2024-04-20T21:23:02.726" v="57" actId="20577"/>
          <ac:spMkLst>
            <pc:docMk/>
            <pc:sldMk cId="0" sldId="262"/>
            <ac:spMk id="93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26.847" v="6" actId="478"/>
          <ac:spMkLst>
            <pc:docMk/>
            <pc:sldMk cId="0" sldId="262"/>
            <ac:spMk id="94" creationId="{00000000-0000-0000-0000-000000000000}"/>
          </ac:spMkLst>
        </pc:spChg>
        <pc:picChg chg="mod">
          <ac:chgData name="Angel Torres" userId="4b8d16ec677eef5c" providerId="LiveId" clId="{DB7459BE-385B-45AB-AC0D-E894C9359FE5}" dt="2024-04-20T21:22:19.871" v="48" actId="1076"/>
          <ac:picMkLst>
            <pc:docMk/>
            <pc:sldMk cId="0" sldId="262"/>
            <ac:picMk id="96" creationId="{00000000-0000-0000-0000-000000000000}"/>
          </ac:picMkLst>
        </pc:picChg>
      </pc:sldChg>
      <pc:sldChg chg="delSp modSp mod">
        <pc:chgData name="Angel Torres" userId="4b8d16ec677eef5c" providerId="LiveId" clId="{DB7459BE-385B-45AB-AC0D-E894C9359FE5}" dt="2024-04-20T22:14:47.584" v="590" actId="1076"/>
        <pc:sldMkLst>
          <pc:docMk/>
          <pc:sldMk cId="0" sldId="263"/>
        </pc:sldMkLst>
        <pc:spChg chg="mod">
          <ac:chgData name="Angel Torres" userId="4b8d16ec677eef5c" providerId="LiveId" clId="{DB7459BE-385B-45AB-AC0D-E894C9359FE5}" dt="2024-04-20T22:14:45.190" v="589" actId="14100"/>
          <ac:spMkLst>
            <pc:docMk/>
            <pc:sldMk cId="0" sldId="263"/>
            <ac:spMk id="99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14:47.584" v="590" actId="1076"/>
          <ac:spMkLst>
            <pc:docMk/>
            <pc:sldMk cId="0" sldId="263"/>
            <ac:spMk id="101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31.782" v="7" actId="478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23:24.459" v="58" actId="207"/>
          <ac:spMkLst>
            <pc:docMk/>
            <pc:sldMk cId="0" sldId="263"/>
            <ac:spMk id="104" creationId="{00000000-0000-0000-0000-000000000000}"/>
          </ac:spMkLst>
        </pc:spChg>
      </pc:sldChg>
      <pc:sldChg chg="delSp modSp mod">
        <pc:chgData name="Angel Torres" userId="4b8d16ec677eef5c" providerId="LiveId" clId="{DB7459BE-385B-45AB-AC0D-E894C9359FE5}" dt="2024-04-20T22:15:00.214" v="592" actId="1076"/>
        <pc:sldMkLst>
          <pc:docMk/>
          <pc:sldMk cId="0" sldId="264"/>
        </pc:sldMkLst>
        <pc:spChg chg="mod">
          <ac:chgData name="Angel Torres" userId="4b8d16ec677eef5c" providerId="LiveId" clId="{DB7459BE-385B-45AB-AC0D-E894C9359FE5}" dt="2024-04-20T22:14:57.990" v="591" actId="14100"/>
          <ac:spMkLst>
            <pc:docMk/>
            <pc:sldMk cId="0" sldId="264"/>
            <ac:spMk id="108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15:00.214" v="592" actId="1076"/>
          <ac:spMkLst>
            <pc:docMk/>
            <pc:sldMk cId="0" sldId="264"/>
            <ac:spMk id="110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34.645" v="8" actId="478"/>
          <ac:spMkLst>
            <pc:docMk/>
            <pc:sldMk cId="0" sldId="264"/>
            <ac:spMk id="111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24:32.144" v="68" actId="1076"/>
          <ac:spMkLst>
            <pc:docMk/>
            <pc:sldMk cId="0" sldId="264"/>
            <ac:spMk id="113" creationId="{00000000-0000-0000-0000-000000000000}"/>
          </ac:spMkLst>
        </pc:spChg>
      </pc:sldChg>
      <pc:sldChg chg="delSp modSp mod">
        <pc:chgData name="Angel Torres" userId="4b8d16ec677eef5c" providerId="LiveId" clId="{DB7459BE-385B-45AB-AC0D-E894C9359FE5}" dt="2024-04-20T21:26:36.973" v="144" actId="20577"/>
        <pc:sldMkLst>
          <pc:docMk/>
          <pc:sldMk cId="0" sldId="265"/>
        </pc:sldMkLst>
        <pc:spChg chg="del">
          <ac:chgData name="Angel Torres" userId="4b8d16ec677eef5c" providerId="LiveId" clId="{DB7459BE-385B-45AB-AC0D-E894C9359FE5}" dt="2024-04-18T17:55:37.523" v="9" actId="478"/>
          <ac:spMkLst>
            <pc:docMk/>
            <pc:sldMk cId="0" sldId="265"/>
            <ac:spMk id="120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26:36.973" v="144" actId="20577"/>
          <ac:spMkLst>
            <pc:docMk/>
            <pc:sldMk cId="0" sldId="265"/>
            <ac:spMk id="122" creationId="{00000000-0000-0000-0000-000000000000}"/>
          </ac:spMkLst>
        </pc:spChg>
        <pc:picChg chg="mod">
          <ac:chgData name="Angel Torres" userId="4b8d16ec677eef5c" providerId="LiveId" clId="{DB7459BE-385B-45AB-AC0D-E894C9359FE5}" dt="2024-04-20T21:25:07.194" v="71" actId="14100"/>
          <ac:picMkLst>
            <pc:docMk/>
            <pc:sldMk cId="0" sldId="265"/>
            <ac:picMk id="124" creationId="{00000000-0000-0000-0000-000000000000}"/>
          </ac:picMkLst>
        </pc:picChg>
      </pc:sldChg>
      <pc:sldChg chg="delSp modSp mod">
        <pc:chgData name="Angel Torres" userId="4b8d16ec677eef5c" providerId="LiveId" clId="{DB7459BE-385B-45AB-AC0D-E894C9359FE5}" dt="2024-04-20T22:15:17.400" v="594" actId="1076"/>
        <pc:sldMkLst>
          <pc:docMk/>
          <pc:sldMk cId="0" sldId="266"/>
        </pc:sldMkLst>
        <pc:spChg chg="del">
          <ac:chgData name="Angel Torres" userId="4b8d16ec677eef5c" providerId="LiveId" clId="{DB7459BE-385B-45AB-AC0D-E894C9359FE5}" dt="2024-04-18T17:55:40.135" v="10" actId="478"/>
          <ac:spMkLst>
            <pc:docMk/>
            <pc:sldMk cId="0" sldId="266"/>
            <ac:spMk id="130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15:17.400" v="594" actId="1076"/>
          <ac:spMkLst>
            <pc:docMk/>
            <pc:sldMk cId="0" sldId="266"/>
            <ac:spMk id="132" creationId="{00000000-0000-0000-0000-000000000000}"/>
          </ac:spMkLst>
        </pc:spChg>
      </pc:sldChg>
      <pc:sldChg chg="delSp modSp mod">
        <pc:chgData name="Angel Torres" userId="4b8d16ec677eef5c" providerId="LiveId" clId="{DB7459BE-385B-45AB-AC0D-E894C9359FE5}" dt="2024-04-20T22:16:12.650" v="623" actId="1076"/>
        <pc:sldMkLst>
          <pc:docMk/>
          <pc:sldMk cId="0" sldId="267"/>
        </pc:sldMkLst>
        <pc:spChg chg="mod">
          <ac:chgData name="Angel Torres" userId="4b8d16ec677eef5c" providerId="LiveId" clId="{DB7459BE-385B-45AB-AC0D-E894C9359FE5}" dt="2024-04-20T22:15:32.651" v="601" actId="1038"/>
          <ac:spMkLst>
            <pc:docMk/>
            <pc:sldMk cId="0" sldId="267"/>
            <ac:spMk id="134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15:55.466" v="620" actId="1037"/>
          <ac:spMkLst>
            <pc:docMk/>
            <pc:sldMk cId="0" sldId="267"/>
            <ac:spMk id="135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16:01.102" v="621" actId="1076"/>
          <ac:spMkLst>
            <pc:docMk/>
            <pc:sldMk cId="0" sldId="267"/>
            <ac:spMk id="137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43.742" v="11" actId="478"/>
          <ac:spMkLst>
            <pc:docMk/>
            <pc:sldMk cId="0" sldId="267"/>
            <ac:spMk id="138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16:12.650" v="623" actId="1076"/>
          <ac:spMkLst>
            <pc:docMk/>
            <pc:sldMk cId="0" sldId="267"/>
            <ac:spMk id="140" creationId="{00000000-0000-0000-0000-000000000000}"/>
          </ac:spMkLst>
        </pc:spChg>
      </pc:sldChg>
      <pc:sldChg chg="delSp modSp mod">
        <pc:chgData name="Angel Torres" userId="4b8d16ec677eef5c" providerId="LiveId" clId="{DB7459BE-385B-45AB-AC0D-E894C9359FE5}" dt="2024-04-20T22:17:14.686" v="630" actId="1076"/>
        <pc:sldMkLst>
          <pc:docMk/>
          <pc:sldMk cId="0" sldId="268"/>
        </pc:sldMkLst>
        <pc:spChg chg="mod">
          <ac:chgData name="Angel Torres" userId="4b8d16ec677eef5c" providerId="LiveId" clId="{DB7459BE-385B-45AB-AC0D-E894C9359FE5}" dt="2024-04-20T22:16:33.293" v="625" actId="1076"/>
          <ac:spMkLst>
            <pc:docMk/>
            <pc:sldMk cId="0" sldId="268"/>
            <ac:spMk id="143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17:14.686" v="630" actId="1076"/>
          <ac:spMkLst>
            <pc:docMk/>
            <pc:sldMk cId="0" sldId="268"/>
            <ac:spMk id="144" creationId="{00000000-0000-0000-0000-000000000000}"/>
          </ac:spMkLst>
        </pc:spChg>
        <pc:spChg chg="mod">
          <ac:chgData name="Angel Torres" userId="4b8d16ec677eef5c" providerId="LiveId" clId="{DB7459BE-385B-45AB-AC0D-E894C9359FE5}" dt="2024-04-20T22:17:04.456" v="628" actId="1076"/>
          <ac:spMkLst>
            <pc:docMk/>
            <pc:sldMk cId="0" sldId="268"/>
            <ac:spMk id="146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46.608" v="12" actId="478"/>
          <ac:spMkLst>
            <pc:docMk/>
            <pc:sldMk cId="0" sldId="268"/>
            <ac:spMk id="147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29:17.856" v="154" actId="1076"/>
          <ac:spMkLst>
            <pc:docMk/>
            <pc:sldMk cId="0" sldId="268"/>
            <ac:spMk id="150" creationId="{00000000-0000-0000-0000-000000000000}"/>
          </ac:spMkLst>
        </pc:spChg>
      </pc:sldChg>
      <pc:sldChg chg="delSp modSp del mod">
        <pc:chgData name="Angel Torres" userId="4b8d16ec677eef5c" providerId="LiveId" clId="{DB7459BE-385B-45AB-AC0D-E894C9359FE5}" dt="2024-04-20T21:39:49.788" v="253" actId="2696"/>
        <pc:sldMkLst>
          <pc:docMk/>
          <pc:sldMk cId="0" sldId="269"/>
        </pc:sldMkLst>
        <pc:spChg chg="mod">
          <ac:chgData name="Angel Torres" userId="4b8d16ec677eef5c" providerId="LiveId" clId="{DB7459BE-385B-45AB-AC0D-E894C9359FE5}" dt="2024-04-20T21:30:08.949" v="159" actId="1076"/>
          <ac:spMkLst>
            <pc:docMk/>
            <pc:sldMk cId="0" sldId="269"/>
            <ac:spMk id="153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30:04.373" v="158" actId="1076"/>
          <ac:spMkLst>
            <pc:docMk/>
            <pc:sldMk cId="0" sldId="269"/>
            <ac:spMk id="155" creationId="{00000000-0000-0000-0000-000000000000}"/>
          </ac:spMkLst>
        </pc:spChg>
        <pc:spChg chg="del mod">
          <ac:chgData name="Angel Torres" userId="4b8d16ec677eef5c" providerId="LiveId" clId="{DB7459BE-385B-45AB-AC0D-E894C9359FE5}" dt="2024-04-18T17:55:54.500" v="15" actId="478"/>
          <ac:spMkLst>
            <pc:docMk/>
            <pc:sldMk cId="0" sldId="269"/>
            <ac:spMk id="156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29:58.723" v="157" actId="14100"/>
          <ac:spMkLst>
            <pc:docMk/>
            <pc:sldMk cId="0" sldId="269"/>
            <ac:spMk id="158" creationId="{00000000-0000-0000-0000-000000000000}"/>
          </ac:spMkLst>
        </pc:spChg>
      </pc:sldChg>
      <pc:sldChg chg="addSp delSp modSp mod">
        <pc:chgData name="Angel Torres" userId="4b8d16ec677eef5c" providerId="LiveId" clId="{DB7459BE-385B-45AB-AC0D-E894C9359FE5}" dt="2024-04-20T21:49:29.288" v="351" actId="207"/>
        <pc:sldMkLst>
          <pc:docMk/>
          <pc:sldMk cId="0" sldId="270"/>
        </pc:sldMkLst>
        <pc:spChg chg="add mod">
          <ac:chgData name="Angel Torres" userId="4b8d16ec677eef5c" providerId="LiveId" clId="{DB7459BE-385B-45AB-AC0D-E894C9359FE5}" dt="2024-04-20T21:49:29.288" v="351" actId="207"/>
          <ac:spMkLst>
            <pc:docMk/>
            <pc:sldMk cId="0" sldId="270"/>
            <ac:spMk id="2" creationId="{2CD23A16-58E5-9C9E-D125-6F82D13FA01E}"/>
          </ac:spMkLst>
        </pc:spChg>
        <pc:spChg chg="add mod">
          <ac:chgData name="Angel Torres" userId="4b8d16ec677eef5c" providerId="LiveId" clId="{DB7459BE-385B-45AB-AC0D-E894C9359FE5}" dt="2024-04-20T21:34:05.209" v="180"/>
          <ac:spMkLst>
            <pc:docMk/>
            <pc:sldMk cId="0" sldId="270"/>
            <ac:spMk id="3" creationId="{8EF17F64-4A8A-E28A-F237-23E20BF69344}"/>
          </ac:spMkLst>
        </pc:spChg>
        <pc:spChg chg="mod">
          <ac:chgData name="Angel Torres" userId="4b8d16ec677eef5c" providerId="LiveId" clId="{DB7459BE-385B-45AB-AC0D-E894C9359FE5}" dt="2024-04-20T21:34:11.792" v="181" actId="1076"/>
          <ac:spMkLst>
            <pc:docMk/>
            <pc:sldMk cId="0" sldId="270"/>
            <ac:spMk id="161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5:58.977" v="16" actId="478"/>
          <ac:spMkLst>
            <pc:docMk/>
            <pc:sldMk cId="0" sldId="270"/>
            <ac:spMk id="164" creationId="{00000000-0000-0000-0000-000000000000}"/>
          </ac:spMkLst>
        </pc:spChg>
      </pc:sldChg>
      <pc:sldChg chg="addSp delSp modSp del mod">
        <pc:chgData name="Angel Torres" userId="4b8d16ec677eef5c" providerId="LiveId" clId="{DB7459BE-385B-45AB-AC0D-E894C9359FE5}" dt="2024-04-20T21:46:40.816" v="284" actId="47"/>
        <pc:sldMkLst>
          <pc:docMk/>
          <pc:sldMk cId="0" sldId="271"/>
        </pc:sldMkLst>
        <pc:spChg chg="add mod">
          <ac:chgData name="Angel Torres" userId="4b8d16ec677eef5c" providerId="LiveId" clId="{DB7459BE-385B-45AB-AC0D-E894C9359FE5}" dt="2024-04-20T21:31:58.250" v="173" actId="20577"/>
          <ac:spMkLst>
            <pc:docMk/>
            <pc:sldMk cId="0" sldId="271"/>
            <ac:spMk id="2" creationId="{0448E6BF-21B8-DF6B-7328-9E7E7FEFC1D9}"/>
          </ac:spMkLst>
        </pc:spChg>
        <pc:spChg chg="add mod">
          <ac:chgData name="Angel Torres" userId="4b8d16ec677eef5c" providerId="LiveId" clId="{DB7459BE-385B-45AB-AC0D-E894C9359FE5}" dt="2024-04-20T21:34:38.938" v="183"/>
          <ac:spMkLst>
            <pc:docMk/>
            <pc:sldMk cId="0" sldId="271"/>
            <ac:spMk id="3" creationId="{FB8EF5E4-6A40-B73F-3860-6EF15EC222DF}"/>
          </ac:spMkLst>
        </pc:spChg>
        <pc:spChg chg="del">
          <ac:chgData name="Angel Torres" userId="4b8d16ec677eef5c" providerId="LiveId" clId="{DB7459BE-385B-45AB-AC0D-E894C9359FE5}" dt="2024-04-20T21:45:23.506" v="263" actId="478"/>
          <ac:spMkLst>
            <pc:docMk/>
            <pc:sldMk cId="0" sldId="271"/>
            <ac:spMk id="167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42:31.837" v="257" actId="14100"/>
          <ac:spMkLst>
            <pc:docMk/>
            <pc:sldMk cId="0" sldId="271"/>
            <ac:spMk id="168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32:01.447" v="174" actId="1076"/>
          <ac:spMkLst>
            <pc:docMk/>
            <pc:sldMk cId="0" sldId="271"/>
            <ac:spMk id="171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6:07.763" v="18" actId="478"/>
          <ac:spMkLst>
            <pc:docMk/>
            <pc:sldMk cId="0" sldId="271"/>
            <ac:spMk id="172" creationId="{00000000-0000-0000-0000-000000000000}"/>
          </ac:spMkLst>
        </pc:spChg>
        <pc:picChg chg="add mod">
          <ac:chgData name="Angel Torres" userId="4b8d16ec677eef5c" providerId="LiveId" clId="{DB7459BE-385B-45AB-AC0D-E894C9359FE5}" dt="2024-04-20T21:42:42.997" v="260" actId="14100"/>
          <ac:picMkLst>
            <pc:docMk/>
            <pc:sldMk cId="0" sldId="271"/>
            <ac:picMk id="1026" creationId="{EEA015AD-0F15-8819-E5DD-463FAA500963}"/>
          </ac:picMkLst>
        </pc:picChg>
      </pc:sldChg>
      <pc:sldChg chg="addSp delSp modSp mod">
        <pc:chgData name="Angel Torres" userId="4b8d16ec677eef5c" providerId="LiveId" clId="{DB7459BE-385B-45AB-AC0D-E894C9359FE5}" dt="2024-04-20T21:53:22.618" v="377" actId="1076"/>
        <pc:sldMkLst>
          <pc:docMk/>
          <pc:sldMk cId="0" sldId="272"/>
        </pc:sldMkLst>
        <pc:spChg chg="add mod">
          <ac:chgData name="Angel Torres" userId="4b8d16ec677eef5c" providerId="LiveId" clId="{DB7459BE-385B-45AB-AC0D-E894C9359FE5}" dt="2024-04-20T21:35:04.175" v="201" actId="20577"/>
          <ac:spMkLst>
            <pc:docMk/>
            <pc:sldMk cId="0" sldId="272"/>
            <ac:spMk id="2" creationId="{7CFFC293-7FAD-C920-AF82-87E628DFA6BB}"/>
          </ac:spMkLst>
        </pc:spChg>
        <pc:spChg chg="add mod">
          <ac:chgData name="Angel Torres" userId="4b8d16ec677eef5c" providerId="LiveId" clId="{DB7459BE-385B-45AB-AC0D-E894C9359FE5}" dt="2024-04-20T21:50:01.342" v="357" actId="14100"/>
          <ac:spMkLst>
            <pc:docMk/>
            <pc:sldMk cId="0" sldId="272"/>
            <ac:spMk id="3" creationId="{171CA778-76B5-67C0-4287-23693464220E}"/>
          </ac:spMkLst>
        </pc:spChg>
        <pc:spChg chg="mod">
          <ac:chgData name="Angel Torres" userId="4b8d16ec677eef5c" providerId="LiveId" clId="{DB7459BE-385B-45AB-AC0D-E894C9359FE5}" dt="2024-04-20T21:53:22.618" v="377" actId="1076"/>
          <ac:spMkLst>
            <pc:docMk/>
            <pc:sldMk cId="0" sldId="272"/>
            <ac:spMk id="175" creationId="{00000000-0000-0000-0000-000000000000}"/>
          </ac:spMkLst>
        </pc:spChg>
        <pc:spChg chg="mod">
          <ac:chgData name="Angel Torres" userId="4b8d16ec677eef5c" providerId="LiveId" clId="{DB7459BE-385B-45AB-AC0D-E894C9359FE5}" dt="2024-04-20T21:52:59.517" v="372" actId="1076"/>
          <ac:spMkLst>
            <pc:docMk/>
            <pc:sldMk cId="0" sldId="272"/>
            <ac:spMk id="178" creationId="{00000000-0000-0000-0000-000000000000}"/>
          </ac:spMkLst>
        </pc:spChg>
        <pc:spChg chg="del">
          <ac:chgData name="Angel Torres" userId="4b8d16ec677eef5c" providerId="LiveId" clId="{DB7459BE-385B-45AB-AC0D-E894C9359FE5}" dt="2024-04-18T17:56:03.860" v="17" actId="478"/>
          <ac:spMkLst>
            <pc:docMk/>
            <pc:sldMk cId="0" sldId="272"/>
            <ac:spMk id="179" creationId="{00000000-0000-0000-0000-000000000000}"/>
          </ac:spMkLst>
        </pc:spChg>
        <pc:picChg chg="add mod">
          <ac:chgData name="Angel Torres" userId="4b8d16ec677eef5c" providerId="LiveId" clId="{DB7459BE-385B-45AB-AC0D-E894C9359FE5}" dt="2024-04-20T21:53:17.223" v="376" actId="1076"/>
          <ac:picMkLst>
            <pc:docMk/>
            <pc:sldMk cId="0" sldId="272"/>
            <ac:picMk id="5122" creationId="{136AE719-715D-F36F-645F-89ED2739E1E4}"/>
          </ac:picMkLst>
        </pc:picChg>
      </pc:sldChg>
      <pc:sldChg chg="addSp delSp del">
        <pc:chgData name="Angel Torres" userId="4b8d16ec677eef5c" providerId="LiveId" clId="{DB7459BE-385B-45AB-AC0D-E894C9359FE5}" dt="2024-04-20T21:48:00.747" v="297" actId="2696"/>
        <pc:sldMkLst>
          <pc:docMk/>
          <pc:sldMk cId="2944731583" sldId="273"/>
        </pc:sldMkLst>
        <pc:picChg chg="del">
          <ac:chgData name="Angel Torres" userId="4b8d16ec677eef5c" providerId="LiveId" clId="{DB7459BE-385B-45AB-AC0D-E894C9359FE5}" dt="2024-04-20T21:44:53.087" v="261" actId="478"/>
          <ac:picMkLst>
            <pc:docMk/>
            <pc:sldMk cId="2944731583" sldId="273"/>
            <ac:picMk id="1026" creationId="{EEA015AD-0F15-8819-E5DD-463FAA500963}"/>
          </ac:picMkLst>
        </pc:picChg>
        <pc:picChg chg="add">
          <ac:chgData name="Angel Torres" userId="4b8d16ec677eef5c" providerId="LiveId" clId="{DB7459BE-385B-45AB-AC0D-E894C9359FE5}" dt="2024-04-20T21:45:08.195" v="262"/>
          <ac:picMkLst>
            <pc:docMk/>
            <pc:sldMk cId="2944731583" sldId="273"/>
            <ac:picMk id="2050" creationId="{099DB291-AFCB-1F5F-C446-9D803477643E}"/>
          </ac:picMkLst>
        </pc:picChg>
      </pc:sldChg>
      <pc:sldChg chg="addSp delSp modSp mod">
        <pc:chgData name="Angel Torres" userId="4b8d16ec677eef5c" providerId="LiveId" clId="{DB7459BE-385B-45AB-AC0D-E894C9359FE5}" dt="2024-04-20T21:49:47.149" v="353" actId="14100"/>
        <pc:sldMkLst>
          <pc:docMk/>
          <pc:sldMk cId="1829604734" sldId="274"/>
        </pc:sldMkLst>
        <pc:spChg chg="mod">
          <ac:chgData name="Angel Torres" userId="4b8d16ec677eef5c" providerId="LiveId" clId="{DB7459BE-385B-45AB-AC0D-E894C9359FE5}" dt="2024-04-20T21:49:47.149" v="353" actId="14100"/>
          <ac:spMkLst>
            <pc:docMk/>
            <pc:sldMk cId="1829604734" sldId="274"/>
            <ac:spMk id="2" creationId="{2CD23A16-58E5-9C9E-D125-6F82D13FA01E}"/>
          </ac:spMkLst>
        </pc:spChg>
        <pc:spChg chg="mod">
          <ac:chgData name="Angel Torres" userId="4b8d16ec677eef5c" providerId="LiveId" clId="{DB7459BE-385B-45AB-AC0D-E894C9359FE5}" dt="2024-04-20T21:46:07.495" v="273" actId="20577"/>
          <ac:spMkLst>
            <pc:docMk/>
            <pc:sldMk cId="1829604734" sldId="274"/>
            <ac:spMk id="161" creationId="{00000000-0000-0000-0000-000000000000}"/>
          </ac:spMkLst>
        </pc:spChg>
        <pc:spChg chg="del">
          <ac:chgData name="Angel Torres" userId="4b8d16ec677eef5c" providerId="LiveId" clId="{DB7459BE-385B-45AB-AC0D-E894C9359FE5}" dt="2024-04-20T21:45:58.899" v="265" actId="478"/>
          <ac:spMkLst>
            <pc:docMk/>
            <pc:sldMk cId="1829604734" sldId="274"/>
            <ac:spMk id="163" creationId="{00000000-0000-0000-0000-000000000000}"/>
          </ac:spMkLst>
        </pc:spChg>
        <pc:picChg chg="add mod">
          <ac:chgData name="Angel Torres" userId="4b8d16ec677eef5c" providerId="LiveId" clId="{DB7459BE-385B-45AB-AC0D-E894C9359FE5}" dt="2024-04-20T21:46:18.928" v="275" actId="1076"/>
          <ac:picMkLst>
            <pc:docMk/>
            <pc:sldMk cId="1829604734" sldId="274"/>
            <ac:picMk id="4" creationId="{90D98CB9-8ED7-5E5E-F14F-BC790DEA706A}"/>
          </ac:picMkLst>
        </pc:picChg>
        <pc:picChg chg="del">
          <ac:chgData name="Angel Torres" userId="4b8d16ec677eef5c" providerId="LiveId" clId="{DB7459BE-385B-45AB-AC0D-E894C9359FE5}" dt="2024-04-20T21:45:55.636" v="264" actId="478"/>
          <ac:picMkLst>
            <pc:docMk/>
            <pc:sldMk cId="1829604734" sldId="274"/>
            <ac:picMk id="166" creationId="{00000000-0000-0000-0000-000000000000}"/>
          </ac:picMkLst>
        </pc:picChg>
      </pc:sldChg>
      <pc:sldChg chg="addSp delSp modSp mod">
        <pc:chgData name="Angel Torres" userId="4b8d16ec677eef5c" providerId="LiveId" clId="{DB7459BE-385B-45AB-AC0D-E894C9359FE5}" dt="2024-04-20T21:49:53.234" v="355" actId="14100"/>
        <pc:sldMkLst>
          <pc:docMk/>
          <pc:sldMk cId="3848723090" sldId="275"/>
        </pc:sldMkLst>
        <pc:spChg chg="mod">
          <ac:chgData name="Angel Torres" userId="4b8d16ec677eef5c" providerId="LiveId" clId="{DB7459BE-385B-45AB-AC0D-E894C9359FE5}" dt="2024-04-20T21:49:53.234" v="355" actId="14100"/>
          <ac:spMkLst>
            <pc:docMk/>
            <pc:sldMk cId="3848723090" sldId="275"/>
            <ac:spMk id="2" creationId="{2CD23A16-58E5-9C9E-D125-6F82D13FA01E}"/>
          </ac:spMkLst>
        </pc:spChg>
        <pc:spChg chg="mod">
          <ac:chgData name="Angel Torres" userId="4b8d16ec677eef5c" providerId="LiveId" clId="{DB7459BE-385B-45AB-AC0D-E894C9359FE5}" dt="2024-04-20T21:47:31.372" v="293" actId="1076"/>
          <ac:spMkLst>
            <pc:docMk/>
            <pc:sldMk cId="3848723090" sldId="275"/>
            <ac:spMk id="3" creationId="{8EF17F64-4A8A-E28A-F237-23E20BF69344}"/>
          </ac:spMkLst>
        </pc:spChg>
        <pc:spChg chg="mod">
          <ac:chgData name="Angel Torres" userId="4b8d16ec677eef5c" providerId="LiveId" clId="{DB7459BE-385B-45AB-AC0D-E894C9359FE5}" dt="2024-04-20T21:47:20.752" v="290" actId="14100"/>
          <ac:spMkLst>
            <pc:docMk/>
            <pc:sldMk cId="3848723090" sldId="275"/>
            <ac:spMk id="160" creationId="{00000000-0000-0000-0000-000000000000}"/>
          </ac:spMkLst>
        </pc:spChg>
        <pc:picChg chg="del">
          <ac:chgData name="Angel Torres" userId="4b8d16ec677eef5c" providerId="LiveId" clId="{DB7459BE-385B-45AB-AC0D-E894C9359FE5}" dt="2024-04-20T21:46:53.130" v="285" actId="478"/>
          <ac:picMkLst>
            <pc:docMk/>
            <pc:sldMk cId="3848723090" sldId="275"/>
            <ac:picMk id="4" creationId="{90D98CB9-8ED7-5E5E-F14F-BC790DEA706A}"/>
          </ac:picMkLst>
        </pc:picChg>
        <pc:picChg chg="add mod">
          <ac:chgData name="Angel Torres" userId="4b8d16ec677eef5c" providerId="LiveId" clId="{DB7459BE-385B-45AB-AC0D-E894C9359FE5}" dt="2024-04-20T21:47:39.669" v="296" actId="1076"/>
          <ac:picMkLst>
            <pc:docMk/>
            <pc:sldMk cId="3848723090" sldId="275"/>
            <ac:picMk id="3074" creationId="{50F898F2-0AEB-774A-D992-78A9BF3910B9}"/>
          </ac:picMkLst>
        </pc:picChg>
      </pc:sldChg>
      <pc:sldChg chg="modSp mod">
        <pc:chgData name="Angel Torres" userId="4b8d16ec677eef5c" providerId="LiveId" clId="{DB7459BE-385B-45AB-AC0D-E894C9359FE5}" dt="2024-04-20T21:52:16.297" v="371" actId="1076"/>
        <pc:sldMkLst>
          <pc:docMk/>
          <pc:sldMk cId="2971846324" sldId="276"/>
        </pc:sldMkLst>
        <pc:spChg chg="mod">
          <ac:chgData name="Angel Torres" userId="4b8d16ec677eef5c" providerId="LiveId" clId="{DB7459BE-385B-45AB-AC0D-E894C9359FE5}" dt="2024-04-20T21:52:16.297" v="371" actId="1076"/>
          <ac:spMkLst>
            <pc:docMk/>
            <pc:sldMk cId="2971846324" sldId="276"/>
            <ac:spMk id="43" creationId="{00000000-0000-0000-0000-000000000000}"/>
          </ac:spMkLst>
        </pc:spChg>
      </pc:sldChg>
      <pc:sldChg chg="addSp delSp modSp mod">
        <pc:chgData name="Angel Torres" userId="4b8d16ec677eef5c" providerId="LiveId" clId="{DB7459BE-385B-45AB-AC0D-E894C9359FE5}" dt="2024-04-20T22:02:23.792" v="486" actId="1076"/>
        <pc:sldMkLst>
          <pc:docMk/>
          <pc:sldMk cId="1250090746" sldId="277"/>
        </pc:sldMkLst>
        <pc:spChg chg="mod">
          <ac:chgData name="Angel Torres" userId="4b8d16ec677eef5c" providerId="LiveId" clId="{DB7459BE-385B-45AB-AC0D-E894C9359FE5}" dt="2024-04-20T22:01:13.540" v="468" actId="14100"/>
          <ac:spMkLst>
            <pc:docMk/>
            <pc:sldMk cId="1250090746" sldId="277"/>
            <ac:spMk id="2" creationId="{7CFFC293-7FAD-C920-AF82-87E628DFA6BB}"/>
          </ac:spMkLst>
        </pc:spChg>
        <pc:spChg chg="mod">
          <ac:chgData name="Angel Torres" userId="4b8d16ec677eef5c" providerId="LiveId" clId="{DB7459BE-385B-45AB-AC0D-E894C9359FE5}" dt="2024-04-20T22:00:46.172" v="467" actId="122"/>
          <ac:spMkLst>
            <pc:docMk/>
            <pc:sldMk cId="1250090746" sldId="277"/>
            <ac:spMk id="3" creationId="{171CA778-76B5-67C0-4287-23693464220E}"/>
          </ac:spMkLst>
        </pc:spChg>
        <pc:spChg chg="add mod">
          <ac:chgData name="Angel Torres" userId="4b8d16ec677eef5c" providerId="LiveId" clId="{DB7459BE-385B-45AB-AC0D-E894C9359FE5}" dt="2024-04-20T22:02:23.792" v="486" actId="1076"/>
          <ac:spMkLst>
            <pc:docMk/>
            <pc:sldMk cId="1250090746" sldId="277"/>
            <ac:spMk id="4" creationId="{5CEA70E7-1CF1-F526-50B1-9C66EB36FEA6}"/>
          </ac:spMkLst>
        </pc:spChg>
        <pc:spChg chg="mod">
          <ac:chgData name="Angel Torres" userId="4b8d16ec677eef5c" providerId="LiveId" clId="{DB7459BE-385B-45AB-AC0D-E894C9359FE5}" dt="2024-04-20T22:01:15.579" v="469" actId="1076"/>
          <ac:spMkLst>
            <pc:docMk/>
            <pc:sldMk cId="1250090746" sldId="277"/>
            <ac:spMk id="178" creationId="{00000000-0000-0000-0000-000000000000}"/>
          </ac:spMkLst>
        </pc:spChg>
        <pc:picChg chg="del">
          <ac:chgData name="Angel Torres" userId="4b8d16ec677eef5c" providerId="LiveId" clId="{DB7459BE-385B-45AB-AC0D-E894C9359FE5}" dt="2024-04-20T21:59:50.391" v="381" actId="478"/>
          <ac:picMkLst>
            <pc:docMk/>
            <pc:sldMk cId="1250090746" sldId="277"/>
            <ac:picMk id="5122" creationId="{136AE719-715D-F36F-645F-89ED2739E1E4}"/>
          </ac:picMkLst>
        </pc:picChg>
      </pc:sldChg>
      <pc:sldChg chg="modSp mod">
        <pc:chgData name="Angel Torres" userId="4b8d16ec677eef5c" providerId="LiveId" clId="{DB7459BE-385B-45AB-AC0D-E894C9359FE5}" dt="2024-04-20T22:02:50.127" v="488"/>
        <pc:sldMkLst>
          <pc:docMk/>
          <pc:sldMk cId="3640103485" sldId="278"/>
        </pc:sldMkLst>
        <pc:spChg chg="mod">
          <ac:chgData name="Angel Torres" userId="4b8d16ec677eef5c" providerId="LiveId" clId="{DB7459BE-385B-45AB-AC0D-E894C9359FE5}" dt="2024-04-20T22:02:50.127" v="488"/>
          <ac:spMkLst>
            <pc:docMk/>
            <pc:sldMk cId="3640103485" sldId="278"/>
            <ac:spMk id="4" creationId="{5CEA70E7-1CF1-F526-50B1-9C66EB36FEA6}"/>
          </ac:spMkLst>
        </pc:spChg>
      </pc:sldChg>
      <pc:sldChg chg="modSp mod">
        <pc:chgData name="Angel Torres" userId="4b8d16ec677eef5c" providerId="LiveId" clId="{DB7459BE-385B-45AB-AC0D-E894C9359FE5}" dt="2024-04-20T22:10:34.038" v="570" actId="14100"/>
        <pc:sldMkLst>
          <pc:docMk/>
          <pc:sldMk cId="4136547275" sldId="279"/>
        </pc:sldMkLst>
        <pc:spChg chg="mod">
          <ac:chgData name="Angel Torres" userId="4b8d16ec677eef5c" providerId="LiveId" clId="{DB7459BE-385B-45AB-AC0D-E894C9359FE5}" dt="2024-04-20T22:10:23.011" v="567" actId="14100"/>
          <ac:spMkLst>
            <pc:docMk/>
            <pc:sldMk cId="4136547275" sldId="279"/>
            <ac:spMk id="2" creationId="{7CFFC293-7FAD-C920-AF82-87E628DFA6BB}"/>
          </ac:spMkLst>
        </pc:spChg>
        <pc:spChg chg="mod">
          <ac:chgData name="Angel Torres" userId="4b8d16ec677eef5c" providerId="LiveId" clId="{DB7459BE-385B-45AB-AC0D-E894C9359FE5}" dt="2024-04-20T22:10:34.038" v="570" actId="14100"/>
          <ac:spMkLst>
            <pc:docMk/>
            <pc:sldMk cId="4136547275" sldId="279"/>
            <ac:spMk id="4" creationId="{5CEA70E7-1CF1-F526-50B1-9C66EB36FEA6}"/>
          </ac:spMkLst>
        </pc:spChg>
        <pc:spChg chg="mod">
          <ac:chgData name="Angel Torres" userId="4b8d16ec677eef5c" providerId="LiveId" clId="{DB7459BE-385B-45AB-AC0D-E894C9359FE5}" dt="2024-04-20T22:10:29.570" v="569" actId="1076"/>
          <ac:spMkLst>
            <pc:docMk/>
            <pc:sldMk cId="4136547275" sldId="279"/>
            <ac:spMk id="178" creationId="{00000000-0000-0000-0000-000000000000}"/>
          </ac:spMkLst>
        </pc:spChg>
      </pc:sldChg>
      <pc:sldChg chg="modSp mod">
        <pc:chgData name="Angel Torres" userId="4b8d16ec677eef5c" providerId="LiveId" clId="{DB7459BE-385B-45AB-AC0D-E894C9359FE5}" dt="2024-04-20T22:12:10.584" v="579" actId="1076"/>
        <pc:sldMkLst>
          <pc:docMk/>
          <pc:sldMk cId="1067097944" sldId="280"/>
        </pc:sldMkLst>
        <pc:spChg chg="mod">
          <ac:chgData name="Angel Torres" userId="4b8d16ec677eef5c" providerId="LiveId" clId="{DB7459BE-385B-45AB-AC0D-E894C9359FE5}" dt="2024-04-20T22:12:10.584" v="579" actId="1076"/>
          <ac:spMkLst>
            <pc:docMk/>
            <pc:sldMk cId="1067097944" sldId="280"/>
            <ac:spMk id="4" creationId="{5CEA70E7-1CF1-F526-50B1-9C66EB36FE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40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41" name="CustomShape 3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42" name="Line 4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43" name="CustomShape 5"/>
          <p:cNvSpPr/>
          <p:nvPr/>
        </p:nvSpPr>
        <p:spPr>
          <a:xfrm>
            <a:off x="4381560" y="1126080"/>
            <a:ext cx="6604560" cy="46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0070C0"/>
                </a:solidFill>
                <a:latin typeface="Corbel"/>
              </a:rPr>
              <a:t>TecNM – Tlajomulco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0070C0"/>
                </a:solidFill>
                <a:latin typeface="Corbel"/>
              </a:rPr>
              <a:t>M.C. Jose Angel Torres Rangel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5" name="Imagen 19" descr="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667440" y="1121400"/>
            <a:ext cx="2912760" cy="414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16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17" name="CustomShape 3"/>
          <p:cNvSpPr/>
          <p:nvPr/>
        </p:nvSpPr>
        <p:spPr>
          <a:xfrm>
            <a:off x="0" y="1325880"/>
            <a:ext cx="4114440" cy="15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>
                <a:solidFill>
                  <a:srgbClr val="099BDD"/>
                </a:solidFill>
                <a:latin typeface="Corbel"/>
              </a:rPr>
              <a:t>posicionamiento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19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pic>
        <p:nvPicPr>
          <p:cNvPr id="121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22" name="CustomShape 7"/>
          <p:cNvSpPr/>
          <p:nvPr/>
        </p:nvSpPr>
        <p:spPr>
          <a:xfrm>
            <a:off x="4163040" y="1170720"/>
            <a:ext cx="7723800" cy="3291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ES" sz="1600" b="0" strike="noStrike" spc="-1" dirty="0">
                <a:latin typeface="Corbel"/>
                <a:ea typeface="Corbel"/>
              </a:rPr>
              <a:t>- </a:t>
            </a:r>
            <a:r>
              <a:rPr lang="es-ES" sz="1600" b="1" strike="noStrike" spc="-1" dirty="0" err="1">
                <a:latin typeface="Corbel"/>
                <a:ea typeface="Corbel"/>
              </a:rPr>
              <a:t>static</a:t>
            </a:r>
            <a:r>
              <a:rPr lang="es-ES" sz="1600" b="0" strike="noStrike" spc="-1" dirty="0">
                <a:latin typeface="Corbel"/>
                <a:ea typeface="Corbel"/>
              </a:rPr>
              <a:t>: no se ve afectado por top, bottom, </a:t>
            </a:r>
            <a:r>
              <a:rPr lang="es-ES" sz="1600" b="0" strike="noStrike" spc="-1" dirty="0" err="1">
                <a:latin typeface="Corbel"/>
                <a:ea typeface="Corbel"/>
              </a:rPr>
              <a:t>left</a:t>
            </a:r>
            <a:r>
              <a:rPr lang="es-ES" sz="1600" b="0" strike="noStrike" spc="-1" dirty="0">
                <a:latin typeface="Corbel"/>
                <a:ea typeface="Corbel"/>
              </a:rPr>
              <a:t> y </a:t>
            </a:r>
            <a:r>
              <a:rPr lang="es-ES" sz="1600" b="0" strike="noStrike" spc="-1" dirty="0" err="1">
                <a:latin typeface="Corbel"/>
                <a:ea typeface="Corbel"/>
              </a:rPr>
              <a:t>right</a:t>
            </a:r>
            <a:r>
              <a:rPr lang="es-ES" sz="1600" b="0" strike="noStrike" spc="-1" dirty="0">
                <a:latin typeface="Corbel"/>
                <a:ea typeface="Corbel"/>
              </a:rPr>
              <a:t>, no es posicionado en una forma en particular, solo sigue el flujo normal de la página.</a:t>
            </a: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600" b="0" strike="noStrike" spc="-1" dirty="0">
                <a:latin typeface="Corbel"/>
                <a:ea typeface="Corbel"/>
              </a:rPr>
              <a:t>- </a:t>
            </a:r>
            <a:r>
              <a:rPr lang="es-ES" sz="1600" b="1" strike="noStrike" spc="-1" dirty="0">
                <a:latin typeface="Corbel"/>
                <a:ea typeface="Corbel"/>
              </a:rPr>
              <a:t>relative</a:t>
            </a:r>
            <a:r>
              <a:rPr lang="es-ES" sz="1600" b="0" strike="noStrike" spc="-1" dirty="0">
                <a:latin typeface="Corbel"/>
                <a:ea typeface="Corbel"/>
              </a:rPr>
              <a:t>: es posicionado con top, </a:t>
            </a:r>
            <a:r>
              <a:rPr lang="es-ES" sz="1600" b="0" strike="noStrike" spc="-1" dirty="0" err="1">
                <a:latin typeface="Corbel"/>
                <a:ea typeface="Corbel"/>
              </a:rPr>
              <a:t>right</a:t>
            </a:r>
            <a:r>
              <a:rPr lang="es-ES" sz="1600" b="0" strike="noStrike" spc="-1" dirty="0">
                <a:latin typeface="Corbel"/>
                <a:ea typeface="Corbel"/>
              </a:rPr>
              <a:t>, bottom y </a:t>
            </a:r>
            <a:r>
              <a:rPr lang="es-ES" sz="1600" b="0" strike="noStrike" spc="-1" dirty="0" err="1">
                <a:latin typeface="Corbel"/>
                <a:ea typeface="Corbel"/>
              </a:rPr>
              <a:t>left</a:t>
            </a:r>
            <a:r>
              <a:rPr lang="es-ES" sz="1600" b="0" strike="noStrike" spc="-1" dirty="0">
                <a:latin typeface="Corbel"/>
                <a:ea typeface="Corbel"/>
              </a:rPr>
              <a:t> en </a:t>
            </a:r>
            <a:r>
              <a:rPr lang="es-ES" sz="1600" b="0" strike="noStrike" spc="-1" dirty="0" err="1">
                <a:latin typeface="Corbel"/>
                <a:ea typeface="Corbel"/>
              </a:rPr>
              <a:t>relacion</a:t>
            </a:r>
            <a:r>
              <a:rPr lang="es-ES" sz="1600" b="0" strike="noStrike" spc="-1" dirty="0">
                <a:latin typeface="Corbel"/>
                <a:ea typeface="Corbel"/>
              </a:rPr>
              <a:t> a su </a:t>
            </a:r>
            <a:r>
              <a:rPr lang="es-ES" sz="1600" b="0" strike="noStrike" spc="-1" dirty="0" err="1">
                <a:latin typeface="Corbel"/>
                <a:ea typeface="Corbel"/>
              </a:rPr>
              <a:t>posicion</a:t>
            </a:r>
            <a:r>
              <a:rPr lang="es-ES" sz="1600" b="0" strike="noStrike" spc="-1" dirty="0">
                <a:latin typeface="Corbel"/>
                <a:ea typeface="Corbel"/>
              </a:rPr>
              <a:t> normal.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600" b="0" strike="noStrike" spc="-1" dirty="0">
                <a:latin typeface="Corbel"/>
                <a:ea typeface="Corbel"/>
              </a:rPr>
              <a:t>- </a:t>
            </a:r>
            <a:r>
              <a:rPr lang="es-ES" sz="1600" b="1" strike="noStrike" spc="-1" dirty="0" err="1">
                <a:latin typeface="Corbel"/>
                <a:ea typeface="Corbel"/>
              </a:rPr>
              <a:t>fixed</a:t>
            </a:r>
            <a:r>
              <a:rPr lang="es-ES" sz="1600" b="0" strike="noStrike" spc="-1" dirty="0">
                <a:latin typeface="Corbel"/>
                <a:ea typeface="Corbel"/>
              </a:rPr>
              <a:t>: es posicionado con top, </a:t>
            </a:r>
            <a:r>
              <a:rPr lang="es-ES" sz="1600" b="0" strike="noStrike" spc="-1" dirty="0" err="1">
                <a:latin typeface="Corbel"/>
                <a:ea typeface="Corbel"/>
              </a:rPr>
              <a:t>right</a:t>
            </a:r>
            <a:r>
              <a:rPr lang="es-ES" sz="1600" b="0" strike="noStrike" spc="-1" dirty="0">
                <a:latin typeface="Corbel"/>
                <a:ea typeface="Corbel"/>
              </a:rPr>
              <a:t>, bottom y </a:t>
            </a:r>
            <a:r>
              <a:rPr lang="es-ES" sz="1600" b="0" strike="noStrike" spc="-1" dirty="0" err="1">
                <a:latin typeface="Corbel"/>
                <a:ea typeface="Corbel"/>
              </a:rPr>
              <a:t>left</a:t>
            </a:r>
            <a:r>
              <a:rPr lang="es-ES" sz="1600" b="0" strike="noStrike" spc="-1" dirty="0">
                <a:latin typeface="Corbel"/>
                <a:ea typeface="Corbel"/>
              </a:rPr>
              <a:t> en </a:t>
            </a:r>
            <a:r>
              <a:rPr lang="es-ES" sz="1600" b="0" strike="noStrike" spc="-1" dirty="0" err="1">
                <a:latin typeface="Corbel"/>
                <a:ea typeface="Corbel"/>
              </a:rPr>
              <a:t>relacion</a:t>
            </a:r>
            <a:r>
              <a:rPr lang="es-ES" sz="1600" b="0" strike="noStrike" spc="-1" dirty="0">
                <a:latin typeface="Corbel"/>
                <a:ea typeface="Corbel"/>
              </a:rPr>
              <a:t> al </a:t>
            </a:r>
            <a:r>
              <a:rPr lang="es-ES" sz="1600" b="0" strike="noStrike" spc="-1" dirty="0" err="1">
                <a:latin typeface="Corbel"/>
                <a:ea typeface="Corbel"/>
              </a:rPr>
              <a:t>viewport</a:t>
            </a:r>
            <a:r>
              <a:rPr lang="es-ES" sz="1600" b="0" strike="noStrike" spc="-1" dirty="0">
                <a:latin typeface="Corbel"/>
                <a:ea typeface="Corbel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600" b="0" strike="noStrike" spc="-1" dirty="0">
                <a:latin typeface="Corbel"/>
                <a:ea typeface="Corbel"/>
              </a:rPr>
              <a:t>- </a:t>
            </a:r>
            <a:r>
              <a:rPr lang="es-ES" sz="1600" b="1" strike="noStrike" spc="-1" dirty="0" err="1">
                <a:latin typeface="Corbel"/>
                <a:ea typeface="Corbel"/>
              </a:rPr>
              <a:t>absolue</a:t>
            </a:r>
            <a:r>
              <a:rPr lang="es-ES" sz="1600" b="0" strike="noStrike" spc="-1" dirty="0">
                <a:latin typeface="Corbel"/>
                <a:ea typeface="Corbel"/>
              </a:rPr>
              <a:t>: es posicionado con top, </a:t>
            </a:r>
            <a:r>
              <a:rPr lang="es-ES" sz="1600" b="0" strike="noStrike" spc="-1" dirty="0" err="1">
                <a:latin typeface="Corbel"/>
                <a:ea typeface="Corbel"/>
              </a:rPr>
              <a:t>right</a:t>
            </a:r>
            <a:r>
              <a:rPr lang="es-ES" sz="1600" b="0" strike="noStrike" spc="-1" dirty="0">
                <a:latin typeface="Corbel"/>
                <a:ea typeface="Corbel"/>
              </a:rPr>
              <a:t>, bottom y </a:t>
            </a:r>
            <a:r>
              <a:rPr lang="es-ES" sz="1600" b="0" strike="noStrike" spc="-1" dirty="0" err="1">
                <a:latin typeface="Corbel"/>
                <a:ea typeface="Corbel"/>
              </a:rPr>
              <a:t>left</a:t>
            </a:r>
            <a:r>
              <a:rPr lang="es-ES" sz="1600" b="0" strike="noStrike" spc="-1" dirty="0">
                <a:latin typeface="Corbel"/>
                <a:ea typeface="Corbel"/>
              </a:rPr>
              <a:t> en </a:t>
            </a:r>
            <a:r>
              <a:rPr lang="es-ES" sz="1600" b="0" strike="noStrike" spc="-1" dirty="0" err="1">
                <a:latin typeface="Corbel"/>
                <a:ea typeface="Corbel"/>
              </a:rPr>
              <a:t>relacion</a:t>
            </a:r>
            <a:r>
              <a:rPr lang="es-ES" sz="1600" b="0" strike="noStrike" spc="-1" dirty="0">
                <a:latin typeface="Corbel"/>
                <a:ea typeface="Corbel"/>
              </a:rPr>
              <a:t> al contenedor en el que esta.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 dirty="0">
                <a:latin typeface="Corbel"/>
                <a:ea typeface="Corbel"/>
              </a:rPr>
              <a:t>- </a:t>
            </a:r>
            <a:r>
              <a:rPr lang="es-ES" sz="1600" b="1" strike="noStrike" spc="-1" dirty="0" err="1">
                <a:latin typeface="Corbel"/>
                <a:ea typeface="Corbel"/>
              </a:rPr>
              <a:t>sticky</a:t>
            </a:r>
            <a:r>
              <a:rPr lang="es-ES" sz="1600" b="0" strike="noStrike" spc="-1" dirty="0">
                <a:latin typeface="Corbel"/>
                <a:ea typeface="Corbel"/>
              </a:rPr>
              <a:t>: es posicionado </a:t>
            </a:r>
            <a:r>
              <a:rPr lang="es-ES" sz="1600" b="0" strike="noStrike" spc="-1" dirty="0" err="1">
                <a:latin typeface="Corbel"/>
                <a:ea typeface="Corbel"/>
              </a:rPr>
              <a:t>basandose</a:t>
            </a:r>
            <a:r>
              <a:rPr lang="es-ES" sz="1600" b="0" strike="noStrike" spc="-1" dirty="0">
                <a:latin typeface="Corbel"/>
                <a:ea typeface="Corbel"/>
              </a:rPr>
              <a:t> en el </a:t>
            </a:r>
            <a:r>
              <a:rPr lang="es-ES" sz="1600" b="0" strike="noStrike" spc="-1" dirty="0" err="1">
                <a:latin typeface="Corbel"/>
                <a:ea typeface="Corbel"/>
              </a:rPr>
              <a:t>scroll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b="0" strike="noStrike" spc="-1" dirty="0">
                <a:latin typeface="Corbel"/>
                <a:ea typeface="Corbel"/>
              </a:rPr>
              <a:t>- </a:t>
            </a:r>
            <a:r>
              <a:rPr lang="es-ES" sz="1600" b="1" strike="noStrike" spc="-1" dirty="0">
                <a:latin typeface="Corbel"/>
                <a:ea typeface="Corbel"/>
              </a:rPr>
              <a:t>z-</a:t>
            </a:r>
            <a:r>
              <a:rPr lang="es-ES" sz="1600" b="1" strike="noStrike" spc="-1" dirty="0" err="1">
                <a:latin typeface="Corbel"/>
                <a:ea typeface="Corbel"/>
              </a:rPr>
              <a:t>index</a:t>
            </a:r>
            <a:r>
              <a:rPr lang="es-ES" sz="1600" b="1" strike="noStrike" spc="-1" dirty="0">
                <a:latin typeface="Corbel"/>
                <a:ea typeface="Corbel"/>
              </a:rPr>
              <a:t>: </a:t>
            </a:r>
            <a:r>
              <a:rPr lang="es-ES" sz="1600" spc="-1" dirty="0">
                <a:latin typeface="Corbel"/>
                <a:ea typeface="Corbel"/>
              </a:rPr>
              <a:t>posición basada en el eje z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23" name="Imagen 21" descr="Tabla&#10;&#10;Descripción generada automáticamente"/>
          <p:cNvPicPr/>
          <p:nvPr/>
        </p:nvPicPr>
        <p:blipFill>
          <a:blip r:embed="rId3"/>
          <a:stretch/>
        </p:blipFill>
        <p:spPr>
          <a:xfrm>
            <a:off x="645480" y="2881800"/>
            <a:ext cx="2778840" cy="2179440"/>
          </a:xfrm>
          <a:prstGeom prst="rect">
            <a:avLst/>
          </a:prstGeom>
          <a:ln w="0">
            <a:noFill/>
          </a:ln>
        </p:spPr>
      </p:pic>
      <p:pic>
        <p:nvPicPr>
          <p:cNvPr id="124" name="Imagen 23"/>
          <p:cNvPicPr/>
          <p:nvPr/>
        </p:nvPicPr>
        <p:blipFill>
          <a:blip r:embed="rId4"/>
          <a:stretch/>
        </p:blipFill>
        <p:spPr>
          <a:xfrm>
            <a:off x="4361560" y="5061240"/>
            <a:ext cx="7525280" cy="150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26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27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>
                <a:solidFill>
                  <a:srgbClr val="099BDD"/>
                </a:solidFill>
                <a:latin typeface="Corbel"/>
              </a:rPr>
              <a:t>variables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29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pic>
        <p:nvPicPr>
          <p:cNvPr id="131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32" name="CustomShape 7"/>
          <p:cNvSpPr/>
          <p:nvPr/>
        </p:nvSpPr>
        <p:spPr>
          <a:xfrm>
            <a:off x="5318940" y="1101643"/>
            <a:ext cx="4810580" cy="4892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:</a:t>
            </a:r>
            <a:r>
              <a:rPr lang="es-ES" sz="2400" b="0" strike="noStrike" spc="-1" dirty="0" err="1">
                <a:latin typeface="Corbel"/>
                <a:ea typeface="DejaVu Sans"/>
              </a:rPr>
              <a:t>root</a:t>
            </a:r>
            <a:r>
              <a:rPr lang="es-ES" sz="2400" b="0" strike="noStrike" spc="-1" dirty="0">
                <a:latin typeface="Corbel"/>
                <a:ea typeface="DejaVu Sans"/>
              </a:rPr>
              <a:t>{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     --</a:t>
            </a:r>
            <a:r>
              <a:rPr lang="es-ES" sz="2400" b="0" strike="noStrike" spc="-1" dirty="0" err="1">
                <a:latin typeface="Corbel"/>
                <a:ea typeface="DejaVu Sans"/>
              </a:rPr>
              <a:t>primary</a:t>
            </a:r>
            <a:r>
              <a:rPr lang="es-ES" sz="2400" b="0" strike="noStrike" spc="-1" dirty="0">
                <a:latin typeface="Corbel"/>
                <a:ea typeface="DejaVu Sans"/>
              </a:rPr>
              <a:t>-color:#003476;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     --</a:t>
            </a:r>
            <a:r>
              <a:rPr lang="es-ES" sz="2400" b="0" strike="noStrike" spc="-1" dirty="0" err="1">
                <a:latin typeface="Corbel"/>
                <a:ea typeface="DejaVu Sans"/>
              </a:rPr>
              <a:t>secundary</a:t>
            </a:r>
            <a:r>
              <a:rPr lang="es-ES" sz="2400" b="0" strike="noStrike" spc="-1" dirty="0">
                <a:latin typeface="Corbel"/>
                <a:ea typeface="DejaVu Sans"/>
              </a:rPr>
              <a:t>-color:#b4d2f7;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     --header-size:3rem;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     --font:1.8rem;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}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 err="1">
                <a:latin typeface="Corbel"/>
                <a:ea typeface="DejaVu Sans"/>
              </a:rPr>
              <a:t>main</a:t>
            </a:r>
            <a:r>
              <a:rPr lang="es-ES" sz="2400" b="0" strike="noStrike" spc="-1" dirty="0">
                <a:latin typeface="Corbel"/>
                <a:ea typeface="DejaVu Sans"/>
              </a:rPr>
              <a:t>{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     width:100vw;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     hight:15vh;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     </a:t>
            </a:r>
            <a:r>
              <a:rPr lang="es-ES" sz="2400" b="0" strike="noStrike" spc="-1" dirty="0" err="1">
                <a:latin typeface="Corbel"/>
                <a:ea typeface="DejaVu Sans"/>
              </a:rPr>
              <a:t>Font-size:var</a:t>
            </a:r>
            <a:r>
              <a:rPr lang="es-ES" sz="2400" b="0" strike="noStrike" spc="-1" dirty="0">
                <a:latin typeface="Corbel"/>
                <a:ea typeface="DejaVu Sans"/>
              </a:rPr>
              <a:t>(--</a:t>
            </a:r>
            <a:r>
              <a:rPr lang="es-ES" sz="2400" b="0" strike="noStrike" spc="-1" dirty="0" err="1">
                <a:latin typeface="Corbel"/>
                <a:ea typeface="DejaVu Sans"/>
              </a:rPr>
              <a:t>header-size</a:t>
            </a:r>
            <a:r>
              <a:rPr lang="es-ES" sz="2400" b="0" strike="noStrike" spc="-1" dirty="0">
                <a:latin typeface="Corbel"/>
                <a:ea typeface="DejaVu Sans"/>
              </a:rPr>
              <a:t>);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34" name="CustomShape 2"/>
          <p:cNvSpPr/>
          <p:nvPr/>
        </p:nvSpPr>
        <p:spPr>
          <a:xfrm>
            <a:off x="13080" y="-97808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35" name="CustomShape 3"/>
          <p:cNvSpPr/>
          <p:nvPr/>
        </p:nvSpPr>
        <p:spPr>
          <a:xfrm>
            <a:off x="43880" y="1325880"/>
            <a:ext cx="2242119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 dirty="0">
                <a:solidFill>
                  <a:srgbClr val="099BDD"/>
                </a:solidFill>
                <a:latin typeface="Corbel"/>
              </a:rPr>
              <a:t>Fuentes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37" name="Line 5"/>
          <p:cNvSpPr/>
          <p:nvPr/>
        </p:nvSpPr>
        <p:spPr>
          <a:xfrm>
            <a:off x="2556040" y="183654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pic>
        <p:nvPicPr>
          <p:cNvPr id="139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7"/>
          <p:cNvSpPr/>
          <p:nvPr/>
        </p:nvSpPr>
        <p:spPr>
          <a:xfrm>
            <a:off x="2826082" y="1444208"/>
            <a:ext cx="9104318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latin typeface="Corbel"/>
                <a:ea typeface="Corbel"/>
              </a:rPr>
              <a:t>&lt;link </a:t>
            </a:r>
            <a:r>
              <a:rPr lang="es-ES" sz="1800" b="0" strike="noStrike" spc="-1" dirty="0" err="1">
                <a:latin typeface="Corbel"/>
                <a:ea typeface="Corbel"/>
              </a:rPr>
              <a:t>rel</a:t>
            </a:r>
            <a:r>
              <a:rPr lang="es-ES" sz="1800" b="0" strike="noStrike" spc="-1" dirty="0">
                <a:latin typeface="Corbel"/>
                <a:ea typeface="Corbel"/>
              </a:rPr>
              <a:t>="</a:t>
            </a:r>
            <a:r>
              <a:rPr lang="es-ES" sz="1800" b="0" strike="noStrike" spc="-1" dirty="0" err="1">
                <a:latin typeface="Corbel"/>
                <a:ea typeface="Corbel"/>
              </a:rPr>
              <a:t>preconnect</a:t>
            </a:r>
            <a:r>
              <a:rPr lang="es-ES" sz="1800" b="0" strike="noStrike" spc="-1" dirty="0">
                <a:latin typeface="Corbel"/>
                <a:ea typeface="Corbel"/>
              </a:rPr>
              <a:t>" </a:t>
            </a:r>
            <a:r>
              <a:rPr lang="es-ES" sz="1800" b="0" strike="noStrike" spc="-1" dirty="0" err="1">
                <a:latin typeface="Corbel"/>
                <a:ea typeface="Corbel"/>
              </a:rPr>
              <a:t>href</a:t>
            </a:r>
            <a:r>
              <a:rPr lang="es-ES" sz="1800" b="0" strike="noStrike" spc="-1" dirty="0">
                <a:latin typeface="Corbel"/>
                <a:ea typeface="Corbel"/>
              </a:rPr>
              <a:t>="https://fonts.googleapis.com"&gt;</a:t>
            </a:r>
            <a:br>
              <a:rPr dirty="0"/>
            </a:br>
            <a:r>
              <a:rPr lang="es-ES" sz="1800" b="0" strike="noStrike" spc="-1" dirty="0">
                <a:latin typeface="Corbel"/>
                <a:ea typeface="Corbel"/>
              </a:rPr>
              <a:t>&lt;link </a:t>
            </a:r>
            <a:r>
              <a:rPr lang="es-ES" sz="1800" b="0" strike="noStrike" spc="-1" dirty="0" err="1">
                <a:latin typeface="Corbel"/>
                <a:ea typeface="Corbel"/>
              </a:rPr>
              <a:t>rel</a:t>
            </a:r>
            <a:r>
              <a:rPr lang="es-ES" sz="1800" b="0" strike="noStrike" spc="-1" dirty="0">
                <a:latin typeface="Corbel"/>
                <a:ea typeface="Corbel"/>
              </a:rPr>
              <a:t>="</a:t>
            </a:r>
            <a:r>
              <a:rPr lang="es-ES" sz="1800" b="0" strike="noStrike" spc="-1" dirty="0" err="1">
                <a:latin typeface="Corbel"/>
                <a:ea typeface="Corbel"/>
              </a:rPr>
              <a:t>preconnect</a:t>
            </a:r>
            <a:r>
              <a:rPr lang="es-ES" sz="1800" b="0" strike="noStrike" spc="-1" dirty="0">
                <a:latin typeface="Corbel"/>
                <a:ea typeface="Corbel"/>
              </a:rPr>
              <a:t>" </a:t>
            </a:r>
            <a:r>
              <a:rPr lang="es-ES" sz="1800" b="0" strike="noStrike" spc="-1" dirty="0" err="1">
                <a:latin typeface="Corbel"/>
                <a:ea typeface="Corbel"/>
              </a:rPr>
              <a:t>href</a:t>
            </a:r>
            <a:r>
              <a:rPr lang="es-ES" sz="1800" b="0" strike="noStrike" spc="-1" dirty="0">
                <a:latin typeface="Corbel"/>
                <a:ea typeface="Corbel"/>
              </a:rPr>
              <a:t>="https://fonts.gstatic.com" </a:t>
            </a:r>
            <a:r>
              <a:rPr lang="es-ES" sz="1800" b="0" strike="noStrike" spc="-1" dirty="0" err="1">
                <a:latin typeface="Corbel"/>
                <a:ea typeface="Corbel"/>
              </a:rPr>
              <a:t>crossorigin</a:t>
            </a:r>
            <a:r>
              <a:rPr lang="es-ES" sz="1800" b="0" strike="noStrike" spc="-1" dirty="0">
                <a:latin typeface="Corbel"/>
                <a:ea typeface="Corbel"/>
              </a:rPr>
              <a:t>&gt;</a:t>
            </a:r>
            <a:br>
              <a:rPr dirty="0"/>
            </a:br>
            <a:r>
              <a:rPr lang="es-ES" sz="1800" b="0" strike="noStrike" spc="-1" dirty="0">
                <a:latin typeface="Corbel"/>
                <a:ea typeface="Corbel"/>
              </a:rPr>
              <a:t>&lt;link </a:t>
            </a:r>
            <a:r>
              <a:rPr lang="es-ES" sz="1800" b="0" strike="noStrike" spc="-1" dirty="0" err="1">
                <a:latin typeface="Corbel"/>
                <a:ea typeface="Corbel"/>
              </a:rPr>
              <a:t>href</a:t>
            </a:r>
            <a:r>
              <a:rPr lang="es-ES" sz="1800" b="0" strike="noStrike" spc="-1" dirty="0">
                <a:latin typeface="Corbel"/>
                <a:ea typeface="Corbel"/>
              </a:rPr>
              <a:t>="https://fonts.googleapis.com/css2?family=</a:t>
            </a:r>
            <a:r>
              <a:rPr lang="es-ES" sz="1800" b="1" strike="noStrike" spc="-1" dirty="0">
                <a:latin typeface="Corbel"/>
                <a:ea typeface="Corbel"/>
              </a:rPr>
              <a:t>Roboto:ital,wght@0,100;1,300</a:t>
            </a:r>
            <a:r>
              <a:rPr lang="es-ES" sz="1800" b="0" strike="noStrike" spc="-1" dirty="0">
                <a:latin typeface="Corbel"/>
                <a:ea typeface="Corbel"/>
              </a:rPr>
              <a:t>&amp;display=swap" </a:t>
            </a:r>
            <a:r>
              <a:rPr lang="es-ES" sz="1800" b="0" strike="noStrike" spc="-1" dirty="0" err="1">
                <a:latin typeface="Corbel"/>
                <a:ea typeface="Corbel"/>
              </a:rPr>
              <a:t>rel</a:t>
            </a:r>
            <a:r>
              <a:rPr lang="es-ES" sz="1800" b="0" strike="noStrike" spc="-1" dirty="0">
                <a:latin typeface="Corbel"/>
                <a:ea typeface="Corbel"/>
              </a:rPr>
              <a:t>="</a:t>
            </a:r>
            <a:r>
              <a:rPr lang="es-ES" sz="1800" b="0" strike="noStrike" spc="-1" dirty="0" err="1">
                <a:latin typeface="Corbel"/>
                <a:ea typeface="Corbel"/>
              </a:rPr>
              <a:t>stylesheet</a:t>
            </a:r>
            <a:r>
              <a:rPr lang="es-ES" sz="1800" b="0" strike="noStrike" spc="-1" dirty="0">
                <a:latin typeface="Corbel"/>
                <a:ea typeface="Corbel"/>
              </a:rPr>
              <a:t>"&gt;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 err="1">
                <a:latin typeface="Corbel"/>
                <a:ea typeface="Corbel"/>
              </a:rPr>
              <a:t>html</a:t>
            </a:r>
            <a:r>
              <a:rPr lang="es-ES" sz="1800" b="0" strike="noStrike" spc="-1" dirty="0">
                <a:latin typeface="Corbel"/>
                <a:ea typeface="Corbel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latin typeface="Corbel"/>
                <a:ea typeface="Corbel"/>
              </a:rPr>
              <a:t>    </a:t>
            </a:r>
            <a:r>
              <a:rPr lang="es-ES" sz="1800" b="0" strike="noStrike" spc="-1" dirty="0" err="1">
                <a:latin typeface="Corbel"/>
                <a:ea typeface="Corbel"/>
              </a:rPr>
              <a:t>font-family</a:t>
            </a:r>
            <a:r>
              <a:rPr lang="es-ES" sz="1800" b="0" strike="noStrike" spc="-1" dirty="0">
                <a:latin typeface="Corbel"/>
                <a:ea typeface="Corbel"/>
              </a:rPr>
              <a:t>: '</a:t>
            </a:r>
            <a:r>
              <a:rPr lang="es-ES" sz="1800" b="0" strike="noStrike" spc="-1" dirty="0" err="1">
                <a:latin typeface="Corbel"/>
                <a:ea typeface="Corbel"/>
              </a:rPr>
              <a:t>Roboto</a:t>
            </a:r>
            <a:r>
              <a:rPr lang="es-ES" sz="1800" b="0" strike="noStrike" spc="-1" dirty="0">
                <a:latin typeface="Corbel"/>
                <a:ea typeface="Corbel"/>
              </a:rPr>
              <a:t>', </a:t>
            </a:r>
            <a:r>
              <a:rPr lang="es-ES" sz="1800" b="0" strike="noStrike" spc="-1" dirty="0" err="1">
                <a:latin typeface="Corbel"/>
                <a:ea typeface="Corbel"/>
              </a:rPr>
              <a:t>sans-serif</a:t>
            </a:r>
            <a:r>
              <a:rPr lang="es-ES" sz="1800" b="0" strike="noStrike" spc="-1" dirty="0">
                <a:latin typeface="Corbel"/>
                <a:ea typeface="Corbel"/>
              </a:rPr>
              <a:t>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latin typeface="Corbel"/>
                <a:ea typeface="Corbel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4342320" y="1356840"/>
            <a:ext cx="411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774A6"/>
                </a:solidFill>
                <a:latin typeface="Corbel"/>
                <a:ea typeface="Corbel"/>
              </a:rPr>
              <a:t>https://fonts.google.com/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4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44" name="CustomShape 3"/>
          <p:cNvSpPr/>
          <p:nvPr/>
        </p:nvSpPr>
        <p:spPr>
          <a:xfrm>
            <a:off x="407760" y="1218600"/>
            <a:ext cx="2471377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 dirty="0">
                <a:solidFill>
                  <a:srgbClr val="099BDD"/>
                </a:solidFill>
                <a:latin typeface="Corbel"/>
              </a:rPr>
              <a:t>display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46" name="Line 5"/>
          <p:cNvSpPr/>
          <p:nvPr/>
        </p:nvSpPr>
        <p:spPr>
          <a:xfrm>
            <a:off x="3328200" y="183708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pic>
        <p:nvPicPr>
          <p:cNvPr id="148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49" name="CustomShape 7"/>
          <p:cNvSpPr/>
          <p:nvPr/>
        </p:nvSpPr>
        <p:spPr>
          <a:xfrm>
            <a:off x="4780800" y="1837080"/>
            <a:ext cx="7003440" cy="291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50" name="CustomShape 8"/>
          <p:cNvSpPr/>
          <p:nvPr/>
        </p:nvSpPr>
        <p:spPr>
          <a:xfrm>
            <a:off x="4521240" y="1602903"/>
            <a:ext cx="6878160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block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100% ancho del contenedor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DejaVu Sans"/>
              </a:rPr>
              <a:t>puede tener </a:t>
            </a:r>
            <a:r>
              <a:rPr lang="es-ES" sz="2400" b="0" strike="noStrike" spc="-1" dirty="0" err="1">
                <a:latin typeface="Corbel"/>
                <a:ea typeface="DejaVu Sans"/>
              </a:rPr>
              <a:t>margin</a:t>
            </a:r>
            <a:r>
              <a:rPr lang="es-ES" sz="2400" b="0" strike="noStrike" spc="-1" dirty="0">
                <a:latin typeface="Corbel"/>
                <a:ea typeface="DejaVu Sans"/>
              </a:rPr>
              <a:t> o </a:t>
            </a:r>
            <a:r>
              <a:rPr lang="es-ES" sz="2400" b="0" strike="noStrike" spc="-1" dirty="0" err="1">
                <a:latin typeface="Corbel"/>
                <a:ea typeface="DejaVu Sans"/>
              </a:rPr>
              <a:t>padding</a:t>
            </a:r>
            <a:r>
              <a:rPr lang="es-ES" sz="2400" b="0" strike="noStrike" spc="-1" dirty="0">
                <a:latin typeface="Corbel"/>
                <a:ea typeface="DejaVu Sans"/>
              </a:rPr>
              <a:t> top, bottom, </a:t>
            </a:r>
            <a:r>
              <a:rPr lang="es-ES" sz="2400" b="0" strike="noStrike" spc="-1" dirty="0" err="1">
                <a:latin typeface="Corbel"/>
                <a:ea typeface="DejaVu Sans"/>
              </a:rPr>
              <a:t>right</a:t>
            </a:r>
            <a:r>
              <a:rPr lang="es-ES" sz="2400" b="0" strike="noStrike" spc="-1" dirty="0">
                <a:latin typeface="Corbel"/>
                <a:ea typeface="DejaVu Sans"/>
              </a:rPr>
              <a:t>, </a:t>
            </a:r>
            <a:r>
              <a:rPr lang="es-ES" sz="2400" b="0" strike="noStrike" spc="-1" dirty="0" err="1">
                <a:latin typeface="Corbel"/>
                <a:ea typeface="DejaVu Sans"/>
              </a:rPr>
              <a:t>left</a:t>
            </a:r>
            <a:r>
              <a:rPr lang="es-ES" sz="2400" b="0" strike="noStrike" spc="-1" dirty="0">
                <a:latin typeface="Corbel"/>
                <a:ea typeface="DejaVu Sans"/>
              </a:rPr>
              <a:t>, </a:t>
            </a:r>
            <a:r>
              <a:rPr lang="es-ES" sz="2400" b="0" strike="noStrike" spc="-1" dirty="0" err="1">
                <a:latin typeface="Corbel"/>
                <a:ea typeface="DejaVu Sans"/>
              </a:rPr>
              <a:t>hight</a:t>
            </a:r>
            <a:r>
              <a:rPr lang="es-ES" sz="2400" b="0" strike="noStrike" spc="-1" dirty="0">
                <a:latin typeface="Corbel"/>
                <a:ea typeface="DejaVu Sans"/>
              </a:rPr>
              <a:t>, </a:t>
            </a:r>
            <a:r>
              <a:rPr lang="es-ES" sz="2400" b="0" strike="noStrike" spc="-1" dirty="0" err="1">
                <a:latin typeface="Corbel"/>
                <a:ea typeface="DejaVu Sans"/>
              </a:rPr>
              <a:t>width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 err="1">
                <a:latin typeface="Corbel"/>
                <a:ea typeface="DejaVu Sans"/>
              </a:rPr>
              <a:t>inline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 err="1">
                <a:latin typeface="Corbel"/>
                <a:ea typeface="DejaVu Sans"/>
              </a:rPr>
              <a:t>inline</a:t>
            </a:r>
            <a:r>
              <a:rPr lang="es-ES" sz="2400" b="0" strike="noStrike" spc="-1" dirty="0">
                <a:latin typeface="Corbel"/>
                <a:ea typeface="DejaVu Sans"/>
              </a:rPr>
              <a:t>-block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 err="1">
                <a:latin typeface="Corbel"/>
                <a:ea typeface="DejaVu Sans"/>
              </a:rPr>
              <a:t>none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61" name="CustomShape 3"/>
          <p:cNvSpPr/>
          <p:nvPr/>
        </p:nvSpPr>
        <p:spPr>
          <a:xfrm>
            <a:off x="103861" y="13105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 dirty="0">
                <a:solidFill>
                  <a:srgbClr val="099BDD"/>
                </a:solidFill>
                <a:latin typeface="Corbel"/>
              </a:rPr>
              <a:t>Display</a:t>
            </a:r>
            <a:br>
              <a:rPr dirty="0"/>
            </a:br>
            <a:br>
              <a:rPr dirty="0"/>
            </a:br>
            <a:r>
              <a:rPr lang="en-US" sz="3200" b="0" strike="noStrike" cap="all" spc="-1" dirty="0">
                <a:solidFill>
                  <a:srgbClr val="099BDD"/>
                </a:solidFill>
                <a:latin typeface="Corbel"/>
              </a:rPr>
              <a:t>flex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63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pic>
        <p:nvPicPr>
          <p:cNvPr id="165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pic>
        <p:nvPicPr>
          <p:cNvPr id="166" name="Imagen 22" descr="Gráfico, Gráfico de barras&#10;&#10;Descripción generada automáticamente"/>
          <p:cNvPicPr/>
          <p:nvPr/>
        </p:nvPicPr>
        <p:blipFill>
          <a:blip r:embed="rId3"/>
          <a:stretch/>
        </p:blipFill>
        <p:spPr>
          <a:xfrm>
            <a:off x="4056480" y="997200"/>
            <a:ext cx="8139240" cy="485280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CD23A16-58E5-9C9E-D125-6F82D13FA01E}"/>
              </a:ext>
            </a:extLst>
          </p:cNvPr>
          <p:cNvSpPr txBox="1"/>
          <p:nvPr/>
        </p:nvSpPr>
        <p:spPr>
          <a:xfrm>
            <a:off x="355440" y="6344640"/>
            <a:ext cx="1069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Código para trabajar en clase: </a:t>
            </a:r>
            <a:r>
              <a:rPr lang="es-MX" dirty="0">
                <a:solidFill>
                  <a:schemeClr val="tx2"/>
                </a:solidFill>
              </a:rPr>
              <a:t>https://github.com/jangeltr/CSS/tree/main/flex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8EF17F64-4A8A-E28A-F237-23E20BF69344}"/>
              </a:ext>
            </a:extLst>
          </p:cNvPr>
          <p:cNvSpPr/>
          <p:nvPr/>
        </p:nvSpPr>
        <p:spPr>
          <a:xfrm>
            <a:off x="3480600" y="182124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861" y="13105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/>
              </a:rPr>
              <a:t>Display</a:t>
            </a:r>
            <a:b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lang="en-US" sz="3200" cap="all" spc="-1" dirty="0">
                <a:solidFill>
                  <a:srgbClr val="099BDD"/>
                </a:solidFill>
                <a:latin typeface="Corbel"/>
              </a:rPr>
              <a:t>grid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65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CD23A16-58E5-9C9E-D125-6F82D13FA01E}"/>
              </a:ext>
            </a:extLst>
          </p:cNvPr>
          <p:cNvSpPr txBox="1"/>
          <p:nvPr/>
        </p:nvSpPr>
        <p:spPr>
          <a:xfrm>
            <a:off x="203040" y="6305082"/>
            <a:ext cx="87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Código para trabajar en clase: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Arial"/>
              </a:rPr>
              <a:t>https://github.com/jangeltr/CSS/tree/main/grid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8EF17F64-4A8A-E28A-F237-23E20BF69344}"/>
              </a:ext>
            </a:extLst>
          </p:cNvPr>
          <p:cNvSpPr/>
          <p:nvPr/>
        </p:nvSpPr>
        <p:spPr>
          <a:xfrm>
            <a:off x="3480600" y="182124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Picture 2" descr="CSS: Responsive CSS GRID. You will be able to learn how to use… | by Greem  | Medium">
            <a:extLst>
              <a:ext uri="{FF2B5EF4-FFF2-40B4-BE49-F238E27FC236}">
                <a16:creationId xmlns:a16="http://schemas.microsoft.com/office/drawing/2014/main" id="{90D98CB9-8ED7-5E5E-F14F-BC790DEA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9" y="1208468"/>
            <a:ext cx="6952441" cy="421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60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60" y="0"/>
            <a:ext cx="121946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861" y="13105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/>
              </a:rPr>
              <a:t>Display</a:t>
            </a:r>
            <a:b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/>
              </a:rPr>
              <a:t>grid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65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CD23A16-58E5-9C9E-D125-6F82D13FA01E}"/>
              </a:ext>
            </a:extLst>
          </p:cNvPr>
          <p:cNvSpPr txBox="1"/>
          <p:nvPr/>
        </p:nvSpPr>
        <p:spPr>
          <a:xfrm>
            <a:off x="203040" y="6305082"/>
            <a:ext cx="880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Código para trabajar en clase: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Arial"/>
              </a:rPr>
              <a:t>https://github.com/jangeltr/CSS/tree/main/grid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8EF17F64-4A8A-E28A-F237-23E20BF69344}"/>
              </a:ext>
            </a:extLst>
          </p:cNvPr>
          <p:cNvSpPr/>
          <p:nvPr/>
        </p:nvSpPr>
        <p:spPr>
          <a:xfrm>
            <a:off x="3023400" y="1764887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74" name="Picture 2" descr="Guía completa para aprender a utilizar CSS Grid Layout">
            <a:extLst>
              <a:ext uri="{FF2B5EF4-FFF2-40B4-BE49-F238E27FC236}">
                <a16:creationId xmlns:a16="http://schemas.microsoft.com/office/drawing/2014/main" id="{50F898F2-0AEB-774A-D992-78A9BF39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62" y="657000"/>
            <a:ext cx="8371466" cy="512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2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75" name="CustomShape 2"/>
          <p:cNvSpPr/>
          <p:nvPr/>
        </p:nvSpPr>
        <p:spPr>
          <a:xfrm>
            <a:off x="6840" y="72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76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78" name="Line 5"/>
          <p:cNvSpPr/>
          <p:nvPr/>
        </p:nvSpPr>
        <p:spPr>
          <a:xfrm>
            <a:off x="3419640" y="182124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pic>
        <p:nvPicPr>
          <p:cNvPr id="180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7CFFC293-7FAD-C920-AF82-87E628DFA6BB}"/>
              </a:ext>
            </a:extLst>
          </p:cNvPr>
          <p:cNvSpPr/>
          <p:nvPr/>
        </p:nvSpPr>
        <p:spPr>
          <a:xfrm>
            <a:off x="203040" y="143764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 dirty="0">
                <a:solidFill>
                  <a:srgbClr val="099BDD"/>
                </a:solidFill>
                <a:latin typeface="Corbel"/>
              </a:rPr>
              <a:t>MEDIA</a:t>
            </a:r>
          </a:p>
          <a:p>
            <a:pPr algn="ctr">
              <a:lnSpc>
                <a:spcPct val="85000"/>
              </a:lnSpc>
            </a:pPr>
            <a:r>
              <a:rPr lang="en-US" sz="3200" cap="all" spc="-1" dirty="0">
                <a:solidFill>
                  <a:srgbClr val="099BDD"/>
                </a:solidFill>
                <a:latin typeface="Corbel"/>
              </a:rPr>
              <a:t>QUERIES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1CA778-76B5-67C0-4287-23693464220E}"/>
              </a:ext>
            </a:extLst>
          </p:cNvPr>
          <p:cNvSpPr txBox="1"/>
          <p:nvPr/>
        </p:nvSpPr>
        <p:spPr>
          <a:xfrm>
            <a:off x="-3600" y="6302334"/>
            <a:ext cx="929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Código para trabajar en clase: </a:t>
            </a:r>
            <a:r>
              <a:rPr lang="es-MX" dirty="0">
                <a:solidFill>
                  <a:schemeClr val="tx2"/>
                </a:solidFill>
              </a:rPr>
              <a:t>https://github.com/jangeltr/CSS/tree/main/mediaQueries</a:t>
            </a:r>
          </a:p>
        </p:txBody>
      </p:sp>
      <p:pic>
        <p:nvPicPr>
          <p:cNvPr id="5122" name="Picture 2" descr="Media Queries in CSS. How do They Work? • Silo Creativo">
            <a:extLst>
              <a:ext uri="{FF2B5EF4-FFF2-40B4-BE49-F238E27FC236}">
                <a16:creationId xmlns:a16="http://schemas.microsoft.com/office/drawing/2014/main" id="{136AE719-715D-F36F-645F-89ED2739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99" y="998577"/>
            <a:ext cx="6343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840" y="72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8" name="Line 5"/>
          <p:cNvSpPr/>
          <p:nvPr/>
        </p:nvSpPr>
        <p:spPr>
          <a:xfrm>
            <a:off x="3003080" y="183690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80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7CFFC293-7FAD-C920-AF82-87E628DFA6BB}"/>
              </a:ext>
            </a:extLst>
          </p:cNvPr>
          <p:cNvSpPr/>
          <p:nvPr/>
        </p:nvSpPr>
        <p:spPr>
          <a:xfrm>
            <a:off x="203040" y="1437640"/>
            <a:ext cx="2651916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/>
              </a:rPr>
              <a:t>Proyecto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1CA778-76B5-67C0-4287-23693464220E}"/>
              </a:ext>
            </a:extLst>
          </p:cNvPr>
          <p:cNvSpPr txBox="1"/>
          <p:nvPr/>
        </p:nvSpPr>
        <p:spPr>
          <a:xfrm>
            <a:off x="-3600" y="6302334"/>
            <a:ext cx="342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Ejemplo: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Arial"/>
              </a:rPr>
              <a:t>https://jangeltr.dev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EA70E7-1CF1-F526-50B1-9C66EB36FEA6}"/>
              </a:ext>
            </a:extLst>
          </p:cNvPr>
          <p:cNvSpPr txBox="1"/>
          <p:nvPr/>
        </p:nvSpPr>
        <p:spPr>
          <a:xfrm>
            <a:off x="3119120" y="1832225"/>
            <a:ext cx="8869840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i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Descripción del Proyecto Web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Creación de un Sitio Web de Portafolio Personal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 del Proyecto: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Aplicar las habilidades básicas en HTML y CSS para diseñar y desarrollar un sitio web de portafolio personal. Este portafolio servirá como una plataforma para mostrar sus proyectos, habilidades y experiencia en el ámbito de la ingeniería en sistemas computacionales.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09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840" y="72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8" name="Line 5"/>
          <p:cNvSpPr/>
          <p:nvPr/>
        </p:nvSpPr>
        <p:spPr>
          <a:xfrm>
            <a:off x="3003080" y="183690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80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7CFFC293-7FAD-C920-AF82-87E628DFA6BB}"/>
              </a:ext>
            </a:extLst>
          </p:cNvPr>
          <p:cNvSpPr/>
          <p:nvPr/>
        </p:nvSpPr>
        <p:spPr>
          <a:xfrm>
            <a:off x="203040" y="1437640"/>
            <a:ext cx="2651916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/>
              </a:rPr>
              <a:t>Proyecto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1CA778-76B5-67C0-4287-23693464220E}"/>
              </a:ext>
            </a:extLst>
          </p:cNvPr>
          <p:cNvSpPr txBox="1"/>
          <p:nvPr/>
        </p:nvSpPr>
        <p:spPr>
          <a:xfrm>
            <a:off x="-3600" y="6302334"/>
            <a:ext cx="342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Ejemplo: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Arial"/>
              </a:rPr>
              <a:t>https://jangeltr.dev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EA70E7-1CF1-F526-50B1-9C66EB36FEA6}"/>
              </a:ext>
            </a:extLst>
          </p:cNvPr>
          <p:cNvSpPr txBox="1"/>
          <p:nvPr/>
        </p:nvSpPr>
        <p:spPr>
          <a:xfrm>
            <a:off x="3119120" y="1832225"/>
            <a:ext cx="886984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i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Herramientas a Utilizar: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HTML: Para estructurar el contenido del sitio web.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CSS: Para aplicar estilos visuales y de diseño al sitio web.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Visual Studio 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VSCode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Como editor de código para escribir y gestionar el código HTML y CSS.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Git: Para el control de versiones del proyecto.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GitHub: Para alojar el repositorio del proyecto y gestionar su entrega.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10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47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48" name="CustomShape 3"/>
          <p:cNvSpPr/>
          <p:nvPr/>
        </p:nvSpPr>
        <p:spPr>
          <a:xfrm>
            <a:off x="25836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 dirty="0">
                <a:solidFill>
                  <a:srgbClr val="099BDD"/>
                </a:solidFill>
                <a:latin typeface="Corbel"/>
              </a:rPr>
              <a:t>CSS?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50" name="Line 5"/>
          <p:cNvSpPr/>
          <p:nvPr/>
        </p:nvSpPr>
        <p:spPr>
          <a:xfrm>
            <a:off x="3592360" y="183654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51" name="CustomShape 6"/>
          <p:cNvSpPr/>
          <p:nvPr/>
        </p:nvSpPr>
        <p:spPr>
          <a:xfrm>
            <a:off x="4823280" y="762000"/>
            <a:ext cx="6604560" cy="50759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strike="noStrike" spc="-1" dirty="0">
                <a:latin typeface="Corbel"/>
                <a:ea typeface="Corbel"/>
              </a:rPr>
              <a:t>Cascading Style Sheets: Es un </a:t>
            </a:r>
            <a:r>
              <a:rPr lang="en-US" sz="2800" b="0" strike="noStrike" spc="-1" dirty="0" err="1">
                <a:latin typeface="Corbel"/>
                <a:ea typeface="Corbel"/>
              </a:rPr>
              <a:t>lenguaje</a:t>
            </a:r>
            <a:r>
              <a:rPr lang="en-US" sz="2800" b="0" strike="noStrike" spc="-1" dirty="0">
                <a:latin typeface="Corbel"/>
                <a:ea typeface="Corbel"/>
              </a:rPr>
              <a:t> de </a:t>
            </a:r>
            <a:r>
              <a:rPr lang="en-US" sz="2800" b="0" strike="noStrike" spc="-1" dirty="0" err="1">
                <a:latin typeface="Corbel"/>
                <a:ea typeface="Corbel"/>
              </a:rPr>
              <a:t>diseño</a:t>
            </a:r>
            <a:r>
              <a:rPr lang="en-US" sz="2800" b="0" strike="noStrike" spc="-1" dirty="0">
                <a:latin typeface="Corbel"/>
                <a:ea typeface="Corbel"/>
              </a:rPr>
              <a:t> </a:t>
            </a:r>
            <a:r>
              <a:rPr lang="en-US" sz="2800" b="0" strike="noStrike" spc="-1" dirty="0" err="1">
                <a:latin typeface="Corbel"/>
                <a:ea typeface="Corbel"/>
              </a:rPr>
              <a:t>gráfico</a:t>
            </a:r>
            <a:r>
              <a:rPr lang="en-US" sz="2800" b="0" strike="noStrike" spc="-1" dirty="0">
                <a:latin typeface="Corbel"/>
                <a:ea typeface="Corbel"/>
              </a:rPr>
              <a:t> para </a:t>
            </a:r>
            <a:r>
              <a:rPr lang="en-US" sz="2800" b="0" strike="noStrike" spc="-1" dirty="0" err="1">
                <a:latin typeface="Corbel"/>
                <a:ea typeface="Corbel"/>
              </a:rPr>
              <a:t>definir</a:t>
            </a:r>
            <a:r>
              <a:rPr lang="en-US" sz="2800" b="0" strike="noStrike" spc="-1" dirty="0">
                <a:latin typeface="Corbel"/>
                <a:ea typeface="Corbel"/>
              </a:rPr>
              <a:t> y </a:t>
            </a:r>
            <a:r>
              <a:rPr lang="en-US" sz="2800" b="0" strike="noStrike" spc="-1" dirty="0" err="1">
                <a:latin typeface="Corbel"/>
                <a:ea typeface="Corbel"/>
              </a:rPr>
              <a:t>crear</a:t>
            </a:r>
            <a:r>
              <a:rPr lang="en-US" sz="2800" b="0" strike="noStrike" spc="-1" dirty="0">
                <a:latin typeface="Corbel"/>
                <a:ea typeface="Corbel"/>
              </a:rPr>
              <a:t> la </a:t>
            </a:r>
            <a:r>
              <a:rPr lang="en-US" sz="2800" b="0" strike="noStrike" spc="-1" dirty="0" err="1">
                <a:latin typeface="Corbel"/>
                <a:ea typeface="Corbel"/>
              </a:rPr>
              <a:t>presentación</a:t>
            </a:r>
            <a:r>
              <a:rPr lang="en-US" sz="2800" b="0" strike="noStrike" spc="-1" dirty="0">
                <a:latin typeface="Corbel"/>
                <a:ea typeface="Corbel"/>
              </a:rPr>
              <a:t> de un </a:t>
            </a:r>
            <a:r>
              <a:rPr lang="en-US" sz="2800" b="0" strike="noStrike" spc="-1" dirty="0" err="1">
                <a:latin typeface="Corbel"/>
                <a:ea typeface="Corbel"/>
              </a:rPr>
              <a:t>documento</a:t>
            </a:r>
            <a:r>
              <a:rPr lang="en-US" sz="2800" b="0" strike="noStrike" spc="-1" dirty="0">
                <a:latin typeface="Corbel"/>
                <a:ea typeface="Corbel"/>
              </a:rPr>
              <a:t> html.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53" name="Imagen 10"/>
          <p:cNvPicPr/>
          <p:nvPr/>
        </p:nvPicPr>
        <p:blipFill>
          <a:blip r:embed="rId2"/>
          <a:stretch/>
        </p:blipFill>
        <p:spPr>
          <a:xfrm>
            <a:off x="6258560" y="2325420"/>
            <a:ext cx="3552480" cy="3467640"/>
          </a:xfrm>
          <a:prstGeom prst="rect">
            <a:avLst/>
          </a:prstGeom>
          <a:ln w="0">
            <a:noFill/>
          </a:ln>
        </p:spPr>
      </p:pic>
      <p:pic>
        <p:nvPicPr>
          <p:cNvPr id="54" name="Imagen 11" descr="Logotipo, Icono&#10;&#10;Descripción generada automáticamente"/>
          <p:cNvPicPr/>
          <p:nvPr/>
        </p:nvPicPr>
        <p:blipFill>
          <a:blip r:embed="rId3"/>
          <a:stretch/>
        </p:blipFill>
        <p:spPr>
          <a:xfrm>
            <a:off x="-4320" y="32400"/>
            <a:ext cx="477360" cy="44604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A0B5F77-D879-842A-287E-4025AC433E4C}"/>
              </a:ext>
            </a:extLst>
          </p:cNvPr>
          <p:cNvSpPr txBox="1"/>
          <p:nvPr/>
        </p:nvSpPr>
        <p:spPr>
          <a:xfrm>
            <a:off x="5801360" y="6351936"/>
            <a:ext cx="51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https://www.w3schools.com/css/default.asp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840" y="72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8" name="Line 5"/>
          <p:cNvSpPr/>
          <p:nvPr/>
        </p:nvSpPr>
        <p:spPr>
          <a:xfrm>
            <a:off x="2529840" y="183690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80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7CFFC293-7FAD-C920-AF82-87E628DFA6BB}"/>
              </a:ext>
            </a:extLst>
          </p:cNvPr>
          <p:cNvSpPr/>
          <p:nvPr/>
        </p:nvSpPr>
        <p:spPr>
          <a:xfrm>
            <a:off x="104940" y="1419047"/>
            <a:ext cx="24249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/>
              </a:rPr>
              <a:t>Proyecto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1CA778-76B5-67C0-4287-23693464220E}"/>
              </a:ext>
            </a:extLst>
          </p:cNvPr>
          <p:cNvSpPr txBox="1"/>
          <p:nvPr/>
        </p:nvSpPr>
        <p:spPr>
          <a:xfrm>
            <a:off x="-3600" y="6302334"/>
            <a:ext cx="342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Ejemplo: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Arial"/>
              </a:rPr>
              <a:t>https://jangeltr.dev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EA70E7-1CF1-F526-50B1-9C66EB36FEA6}"/>
              </a:ext>
            </a:extLst>
          </p:cNvPr>
          <p:cNvSpPr txBox="1"/>
          <p:nvPr/>
        </p:nvSpPr>
        <p:spPr>
          <a:xfrm>
            <a:off x="2627940" y="482827"/>
            <a:ext cx="9393105" cy="617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i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Especificaciones del Proyecto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Estructura del Sitio: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Inicio: Una breve introducción sobre el estudiante, incluyendo una foto y una descripción personal.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Sobre mí: Detalles educativos, habilidades técnicas, y otras competencias.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Proyectos: Una galería o lista de proyectos en los que el estudiante ha trabajado. Cada proyecto debe incluir una breve descripción, tecnologías utilizadas y enlaces a repositorios de código, si es aplicable.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Contacto: Formulario de contacto o enlaces a perfiles de redes sociales y profesionales.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Requisitos de Diseño: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El sitio debe ser visualmente atractivo.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Debe ser responsivo, asegurando una buena visualización en dispositivos móviles y de escritorio.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Utilizar únicamente HTML y CSS puro, sin </a:t>
            </a:r>
            <a:r>
              <a:rPr lang="es-MX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frameworks</a:t>
            </a: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CSS o preprocesadores.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Control de Versiones y Entrega: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Utilizar Git para el control de versiones.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Publicar el código en un repositorio de GitHub para la entrega del proyecto.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Utilizar las ramas de Git para gestionar diferentes características del desarrollo antes de fusionarlas con la rama principal.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54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840" y="72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8" name="Line 5"/>
          <p:cNvSpPr/>
          <p:nvPr/>
        </p:nvSpPr>
        <p:spPr>
          <a:xfrm>
            <a:off x="3003080" y="183690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80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7CFFC293-7FAD-C920-AF82-87E628DFA6BB}"/>
              </a:ext>
            </a:extLst>
          </p:cNvPr>
          <p:cNvSpPr/>
          <p:nvPr/>
        </p:nvSpPr>
        <p:spPr>
          <a:xfrm>
            <a:off x="203040" y="1437640"/>
            <a:ext cx="2651916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/>
              </a:rPr>
              <a:t>Proyecto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1CA778-76B5-67C0-4287-23693464220E}"/>
              </a:ext>
            </a:extLst>
          </p:cNvPr>
          <p:cNvSpPr txBox="1"/>
          <p:nvPr/>
        </p:nvSpPr>
        <p:spPr>
          <a:xfrm>
            <a:off x="-3600" y="6302334"/>
            <a:ext cx="342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Ejemplo: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Arial"/>
              </a:rPr>
              <a:t>https://jangeltr.dev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EA70E7-1CF1-F526-50B1-9C66EB36FEA6}"/>
              </a:ext>
            </a:extLst>
          </p:cNvPr>
          <p:cNvSpPr txBox="1"/>
          <p:nvPr/>
        </p:nvSpPr>
        <p:spPr>
          <a:xfrm>
            <a:off x="3419640" y="2031734"/>
            <a:ext cx="84295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Evaluación y </a:t>
            </a:r>
            <a:r>
              <a:rPr lang="es-MX" sz="2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Feedback</a:t>
            </a:r>
            <a:r>
              <a:rPr lang="es-MX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s-MX" sz="2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El sitio web será evaluado en función de su funcionalidad, diseño, cumplimiento de los requisitos y el uso adecuado de HTML y CSS.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- Los estudiantes recibirán </a:t>
            </a:r>
            <a:r>
              <a:rPr lang="es-MX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feedback</a:t>
            </a:r>
            <a:r>
              <a:rPr lang="es-MX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sobre la calidad del código, diseño y la implementación de las mejores prácticas.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09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Line 4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343759" y="1240920"/>
            <a:ext cx="6604560" cy="46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sz="4000" b="0" i="0" u="none" strike="noStrike" kern="1200" cap="none" spc="-1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/>
              </a:rPr>
              <a:t>TecNM</a:t>
            </a: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/>
              </a:rPr>
              <a:t> – </a:t>
            </a:r>
            <a:r>
              <a:rPr kumimoji="0" lang="en-US" sz="4000" b="0" i="0" u="none" strike="noStrike" kern="1200" cap="none" spc="-1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/>
              </a:rPr>
              <a:t>Tlajomulco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/>
              </a:rPr>
              <a:t>M.C. Jose Angel Torres Rangel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4000" spc="-1" dirty="0">
              <a:solidFill>
                <a:srgbClr val="0070C0"/>
              </a:solidFill>
              <a:latin typeface="Corbe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/>
              </a:rPr>
              <a:t>GRACIAS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5" name="Imagen 19" descr="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667440" y="1121400"/>
            <a:ext cx="2912760" cy="41443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7184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56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57" name="CustomShape 3"/>
          <p:cNvSpPr/>
          <p:nvPr/>
        </p:nvSpPr>
        <p:spPr>
          <a:xfrm>
            <a:off x="252636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 dirty="0">
                <a:solidFill>
                  <a:srgbClr val="099BDD"/>
                </a:solidFill>
                <a:latin typeface="Corbel"/>
              </a:rPr>
              <a:t>Link</a:t>
            </a:r>
            <a:br>
              <a:rPr dirty="0"/>
            </a:br>
            <a:r>
              <a:rPr lang="en-US" sz="3200" b="0" strike="noStrike" cap="all" spc="-1" dirty="0" err="1">
                <a:solidFill>
                  <a:srgbClr val="099BDD"/>
                </a:solidFill>
                <a:latin typeface="Corbel"/>
              </a:rPr>
              <a:t>css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59" name="Line 5"/>
          <p:cNvSpPr/>
          <p:nvPr/>
        </p:nvSpPr>
        <p:spPr>
          <a:xfrm>
            <a:off x="3737076" y="183690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 dirty="0"/>
          </a:p>
        </p:txBody>
      </p:sp>
      <p:sp>
        <p:nvSpPr>
          <p:cNvPr id="60" name="CustomShape 6"/>
          <p:cNvSpPr/>
          <p:nvPr/>
        </p:nvSpPr>
        <p:spPr>
          <a:xfrm>
            <a:off x="4381560" y="1126080"/>
            <a:ext cx="7414200" cy="460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strike="noStrike" spc="-1" dirty="0">
                <a:latin typeface="Corbel"/>
                <a:ea typeface="Corbel"/>
              </a:rPr>
              <a:t>Para </a:t>
            </a:r>
            <a:r>
              <a:rPr lang="en-US" sz="2800" b="0" strike="noStrike" spc="-1" dirty="0" err="1">
                <a:latin typeface="Corbel"/>
                <a:ea typeface="Corbel"/>
              </a:rPr>
              <a:t>enlazar</a:t>
            </a:r>
            <a:r>
              <a:rPr lang="en-US" sz="2800" b="0" strike="noStrike" spc="-1" dirty="0">
                <a:latin typeface="Corbel"/>
                <a:ea typeface="Corbel"/>
              </a:rPr>
              <a:t> un </a:t>
            </a:r>
            <a:r>
              <a:rPr lang="en-US" sz="2800" b="0" strike="noStrike" spc="-1" dirty="0" err="1">
                <a:latin typeface="Corbel"/>
                <a:ea typeface="Corbel"/>
              </a:rPr>
              <a:t>archivo</a:t>
            </a:r>
            <a:r>
              <a:rPr lang="en-US" sz="2800" b="0" strike="noStrike" spc="-1" dirty="0">
                <a:latin typeface="Corbel"/>
                <a:ea typeface="Corbel"/>
              </a:rPr>
              <a:t> </a:t>
            </a:r>
            <a:r>
              <a:rPr lang="en-US" sz="2800" b="0" strike="noStrike" spc="-1" dirty="0" err="1">
                <a:latin typeface="Corbel"/>
                <a:ea typeface="Corbel"/>
              </a:rPr>
              <a:t>css</a:t>
            </a:r>
            <a:r>
              <a:rPr lang="en-US" sz="2800" b="0" strike="noStrike" spc="-1" dirty="0">
                <a:latin typeface="Corbel"/>
                <a:ea typeface="Corbel"/>
              </a:rPr>
              <a:t> </a:t>
            </a:r>
            <a:r>
              <a:rPr lang="en-US" sz="2800" b="0" strike="noStrike" spc="-1" dirty="0" err="1">
                <a:latin typeface="Corbel"/>
                <a:ea typeface="Corbel"/>
              </a:rPr>
              <a:t>desde</a:t>
            </a:r>
            <a:r>
              <a:rPr lang="en-US" sz="2800" b="0" strike="noStrike" spc="-1" dirty="0">
                <a:latin typeface="Corbel"/>
                <a:ea typeface="Corbel"/>
              </a:rPr>
              <a:t> html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774A6"/>
                </a:solidFill>
                <a:latin typeface="Corbel"/>
                <a:ea typeface="Corbel"/>
              </a:rPr>
              <a:t>&lt;link </a:t>
            </a:r>
            <a:r>
              <a:rPr lang="en-US" sz="2800" b="0" strike="noStrike" spc="-1" dirty="0" err="1">
                <a:solidFill>
                  <a:srgbClr val="0774A6"/>
                </a:solidFill>
                <a:latin typeface="Corbel"/>
                <a:ea typeface="Corbel"/>
              </a:rPr>
              <a:t>rel</a:t>
            </a:r>
            <a:r>
              <a:rPr lang="en-US" sz="2800" b="0" strike="noStrike" spc="-1" dirty="0">
                <a:solidFill>
                  <a:srgbClr val="0774A6"/>
                </a:solidFill>
                <a:latin typeface="Corbel"/>
                <a:ea typeface="Corbel"/>
              </a:rPr>
              <a:t>=”stylesheet” </a:t>
            </a:r>
            <a:r>
              <a:rPr lang="en-US" sz="2800" b="0" strike="noStrike" spc="-1" dirty="0" err="1">
                <a:solidFill>
                  <a:srgbClr val="0774A6"/>
                </a:solidFill>
                <a:latin typeface="Corbel"/>
                <a:ea typeface="Corbel"/>
              </a:rPr>
              <a:t>href</a:t>
            </a:r>
            <a:r>
              <a:rPr lang="en-US" sz="2800" b="0" strike="noStrike" spc="-1" dirty="0">
                <a:solidFill>
                  <a:srgbClr val="0774A6"/>
                </a:solidFill>
                <a:latin typeface="Corbel"/>
                <a:ea typeface="Corbel"/>
              </a:rPr>
              <a:t>=”./styles/style.css”&gt;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62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64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65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 dirty="0" err="1">
                <a:solidFill>
                  <a:srgbClr val="099BDD"/>
                </a:solidFill>
                <a:latin typeface="Corbel"/>
              </a:rPr>
              <a:t>Selectores</a:t>
            </a:r>
            <a:endParaRPr lang="en-US" sz="3200" b="0" strike="noStrike" cap="all" spc="-1" dirty="0">
              <a:solidFill>
                <a:srgbClr val="099BDD"/>
              </a:solidFill>
              <a:latin typeface="Corbel"/>
            </a:endParaRPr>
          </a:p>
          <a:p>
            <a:pPr algn="ctr">
              <a:lnSpc>
                <a:spcPct val="85000"/>
              </a:lnSpc>
            </a:pPr>
            <a:br>
              <a:rPr dirty="0"/>
            </a:br>
            <a:r>
              <a:rPr lang="en-US" sz="3200" b="0" strike="noStrike" cap="all" spc="-1" dirty="0" err="1">
                <a:solidFill>
                  <a:srgbClr val="099BDD"/>
                </a:solidFill>
                <a:latin typeface="Corbel"/>
              </a:rPr>
              <a:t>css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67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68" name="CustomShape 6"/>
          <p:cNvSpPr/>
          <p:nvPr/>
        </p:nvSpPr>
        <p:spPr>
          <a:xfrm>
            <a:off x="4381560" y="657000"/>
            <a:ext cx="6604560" cy="58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5500"/>
          </a:bodyPr>
          <a:lstStyle/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tag{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    color: blue;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}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.</a:t>
            </a:r>
            <a:r>
              <a:rPr lang="en-US" sz="2400" b="0" strike="noStrike" spc="-1" dirty="0" err="1">
                <a:latin typeface="Corbel"/>
                <a:ea typeface="Corbel"/>
              </a:rPr>
              <a:t>clase</a:t>
            </a:r>
            <a:r>
              <a:rPr lang="en-US" sz="2400" b="0" strike="noStrike" spc="-1" dirty="0">
                <a:latin typeface="Corbel"/>
                <a:ea typeface="Corbel"/>
              </a:rPr>
              <a:t>{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    font-size: 40px;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}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#idTag{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    background-color: blue;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70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pic>
        <p:nvPicPr>
          <p:cNvPr id="71" name="Imagen 23"/>
          <p:cNvPicPr/>
          <p:nvPr/>
        </p:nvPicPr>
        <p:blipFill>
          <a:blip r:embed="rId3"/>
          <a:stretch/>
        </p:blipFill>
        <p:spPr>
          <a:xfrm>
            <a:off x="7876800" y="2079000"/>
            <a:ext cx="3744720" cy="2386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7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74" name="CustomShape 3"/>
          <p:cNvSpPr/>
          <p:nvPr/>
        </p:nvSpPr>
        <p:spPr>
          <a:xfrm>
            <a:off x="-3600" y="1325880"/>
            <a:ext cx="405936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800" b="0" strike="noStrike" cap="all" spc="-1">
                <a:solidFill>
                  <a:srgbClr val="0774A6"/>
                </a:solidFill>
                <a:latin typeface="Corbel"/>
                <a:ea typeface="Corbel"/>
              </a:rPr>
              <a:t>Pseudoclase </a:t>
            </a:r>
            <a:br/>
            <a:r>
              <a:rPr lang="en-US" sz="2800" b="0" strike="noStrike" cap="all" spc="-1">
                <a:solidFill>
                  <a:srgbClr val="0774A6"/>
                </a:solidFill>
                <a:latin typeface="Corbel"/>
                <a:ea typeface="Corbel"/>
              </a:rPr>
              <a:t>y</a:t>
            </a:r>
            <a:br/>
            <a:r>
              <a:rPr lang="en-US" sz="2800" b="0" strike="noStrike" cap="all" spc="-1">
                <a:solidFill>
                  <a:srgbClr val="0774A6"/>
                </a:solidFill>
                <a:latin typeface="Corbel"/>
                <a:ea typeface="Corbel"/>
              </a:rPr>
              <a:t> pseudoelemento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76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77" name="CustomShape 6"/>
          <p:cNvSpPr/>
          <p:nvPr/>
        </p:nvSpPr>
        <p:spPr>
          <a:xfrm>
            <a:off x="4381560" y="645840"/>
            <a:ext cx="7460640" cy="612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 err="1">
                <a:latin typeface="Corbel"/>
                <a:ea typeface="Corbel"/>
              </a:rPr>
              <a:t>Pseudoclase</a:t>
            </a:r>
            <a:r>
              <a:rPr lang="en-US" b="0" strike="noStrike" spc="-1" dirty="0">
                <a:latin typeface="Corbel"/>
                <a:ea typeface="Corbel"/>
              </a:rPr>
              <a:t>: </a:t>
            </a:r>
            <a:r>
              <a:rPr lang="en-US" b="0" strike="noStrike" spc="-1" dirty="0" err="1">
                <a:latin typeface="Corbel"/>
                <a:ea typeface="Corbel"/>
              </a:rPr>
              <a:t>Definen</a:t>
            </a:r>
            <a:r>
              <a:rPr lang="en-US" b="0" strike="noStrike" spc="-1" dirty="0">
                <a:latin typeface="Corbel"/>
                <a:ea typeface="Corbel"/>
              </a:rPr>
              <a:t> </a:t>
            </a:r>
            <a:r>
              <a:rPr lang="en-US" b="0" strike="noStrike" spc="-1" dirty="0" err="1">
                <a:latin typeface="Corbel"/>
                <a:ea typeface="Corbel"/>
              </a:rPr>
              <a:t>el</a:t>
            </a:r>
            <a:r>
              <a:rPr lang="en-US" b="0" strike="noStrike" spc="-1" dirty="0">
                <a:latin typeface="Corbel"/>
                <a:ea typeface="Corbel"/>
              </a:rPr>
              <a:t> </a:t>
            </a:r>
            <a:r>
              <a:rPr lang="en-US" b="0" strike="noStrike" spc="-1" dirty="0" err="1">
                <a:latin typeface="Corbel"/>
                <a:ea typeface="Corbel"/>
              </a:rPr>
              <a:t>estilo</a:t>
            </a:r>
            <a:r>
              <a:rPr lang="en-US" b="0" strike="noStrike" spc="-1" dirty="0">
                <a:latin typeface="Corbel"/>
                <a:ea typeface="Corbel"/>
              </a:rPr>
              <a:t> de un </a:t>
            </a:r>
            <a:r>
              <a:rPr lang="en-US" b="0" strike="noStrike" spc="-1" dirty="0" err="1">
                <a:latin typeface="Corbel"/>
                <a:ea typeface="Corbel"/>
              </a:rPr>
              <a:t>estado</a:t>
            </a:r>
            <a:r>
              <a:rPr lang="en-US" b="0" strike="noStrike" spc="-1" dirty="0">
                <a:latin typeface="Corbel"/>
                <a:ea typeface="Corbel"/>
              </a:rPr>
              <a:t> del </a:t>
            </a:r>
            <a:r>
              <a:rPr lang="en-US" b="0" strike="noStrike" spc="-1" dirty="0" err="1">
                <a:latin typeface="Corbel"/>
                <a:ea typeface="Corbel"/>
              </a:rPr>
              <a:t>elemento</a:t>
            </a:r>
            <a:r>
              <a:rPr lang="en-US" b="0" strike="noStrike" spc="-1" dirty="0">
                <a:latin typeface="Corbel"/>
                <a:ea typeface="Corbel"/>
              </a:rPr>
              <a:t>.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 err="1">
                <a:latin typeface="Corbel"/>
                <a:ea typeface="Corbel"/>
              </a:rPr>
              <a:t>selector:pseudoclase</a:t>
            </a:r>
            <a:r>
              <a:rPr lang="en-US" b="0" strike="noStrike" spc="-1" dirty="0">
                <a:latin typeface="Corbel"/>
                <a:ea typeface="Corbel"/>
              </a:rPr>
              <a:t>{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}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a:hover:{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    </a:t>
            </a:r>
            <a:r>
              <a:rPr lang="en-US" b="0" strike="noStrike" spc="-1" dirty="0" err="1">
                <a:latin typeface="Corbel"/>
                <a:ea typeface="Corbel"/>
              </a:rPr>
              <a:t>color:blue</a:t>
            </a:r>
            <a:r>
              <a:rPr lang="en-US" b="0" strike="noStrike" spc="-1" dirty="0">
                <a:latin typeface="Corbel"/>
                <a:ea typeface="Corbel"/>
              </a:rPr>
              <a:t>;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}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 err="1">
                <a:latin typeface="Corbel"/>
                <a:ea typeface="Corbel"/>
              </a:rPr>
              <a:t>Pseudoelemento</a:t>
            </a:r>
            <a:r>
              <a:rPr lang="en-US" b="0" strike="noStrike" spc="-1" dirty="0">
                <a:latin typeface="Corbel"/>
                <a:ea typeface="Corbel"/>
              </a:rPr>
              <a:t>: </a:t>
            </a:r>
            <a:r>
              <a:rPr lang="en-US" b="0" strike="noStrike" spc="-1" dirty="0" err="1">
                <a:latin typeface="Corbel"/>
                <a:ea typeface="Corbel"/>
              </a:rPr>
              <a:t>Definen</a:t>
            </a:r>
            <a:r>
              <a:rPr lang="en-US" b="0" strike="noStrike" spc="-1" dirty="0">
                <a:latin typeface="Corbel"/>
                <a:ea typeface="Corbel"/>
              </a:rPr>
              <a:t> </a:t>
            </a:r>
            <a:r>
              <a:rPr lang="en-US" b="0" strike="noStrike" spc="-1" dirty="0" err="1">
                <a:latin typeface="Corbel"/>
                <a:ea typeface="Corbel"/>
              </a:rPr>
              <a:t>el</a:t>
            </a:r>
            <a:r>
              <a:rPr lang="en-US" b="0" strike="noStrike" spc="-1" dirty="0">
                <a:latin typeface="Corbel"/>
                <a:ea typeface="Corbel"/>
              </a:rPr>
              <a:t> </a:t>
            </a:r>
            <a:r>
              <a:rPr lang="en-US" b="0" strike="noStrike" spc="-1" dirty="0" err="1">
                <a:latin typeface="Corbel"/>
                <a:ea typeface="Corbel"/>
              </a:rPr>
              <a:t>estilo</a:t>
            </a:r>
            <a:r>
              <a:rPr lang="en-US" b="0" strike="noStrike" spc="-1" dirty="0">
                <a:latin typeface="Corbel"/>
                <a:ea typeface="Corbel"/>
              </a:rPr>
              <a:t> de </a:t>
            </a:r>
            <a:r>
              <a:rPr lang="en-US" b="0" strike="noStrike" spc="-1" dirty="0" err="1">
                <a:latin typeface="Corbel"/>
                <a:ea typeface="Corbel"/>
              </a:rPr>
              <a:t>una</a:t>
            </a:r>
            <a:r>
              <a:rPr lang="en-US" b="0" strike="noStrike" spc="-1" dirty="0">
                <a:latin typeface="Corbel"/>
                <a:ea typeface="Corbel"/>
              </a:rPr>
              <a:t> </a:t>
            </a:r>
            <a:r>
              <a:rPr lang="en-US" b="0" strike="noStrike" spc="-1" dirty="0" err="1">
                <a:latin typeface="Corbel"/>
                <a:ea typeface="Corbel"/>
              </a:rPr>
              <a:t>parte</a:t>
            </a:r>
            <a:r>
              <a:rPr lang="en-US" b="0" strike="noStrike" spc="-1" dirty="0">
                <a:latin typeface="Corbel"/>
                <a:ea typeface="Corbel"/>
              </a:rPr>
              <a:t> del </a:t>
            </a:r>
            <a:r>
              <a:rPr lang="en-US" b="0" strike="noStrike" spc="-1" dirty="0" err="1">
                <a:latin typeface="Corbel"/>
                <a:ea typeface="Corbel"/>
              </a:rPr>
              <a:t>elemento</a:t>
            </a:r>
            <a:r>
              <a:rPr lang="en-US" b="0" strike="noStrike" spc="-1" dirty="0">
                <a:latin typeface="Corbel"/>
                <a:ea typeface="Corbel"/>
              </a:rPr>
              <a:t>.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selector::pseudo-element {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}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p::first-line {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  color: #ff0000;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  font-variant: small-caps;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b="0" strike="noStrike" spc="-1" dirty="0">
                <a:latin typeface="Corbel"/>
                <a:ea typeface="Corbel"/>
              </a:rPr>
              <a:t>}</a:t>
            </a:r>
            <a:endParaRPr lang="en-US" b="0" strike="noStrike" spc="-1" dirty="0">
              <a:latin typeface="Arial"/>
            </a:endParaRPr>
          </a:p>
        </p:txBody>
      </p:sp>
      <p:pic>
        <p:nvPicPr>
          <p:cNvPr id="79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81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82" name="CustomShape 3"/>
          <p:cNvSpPr/>
          <p:nvPr/>
        </p:nvSpPr>
        <p:spPr>
          <a:xfrm>
            <a:off x="228600" y="1325880"/>
            <a:ext cx="350352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>
                <a:solidFill>
                  <a:srgbClr val="099BDD"/>
                </a:solidFill>
                <a:latin typeface="Corbel"/>
              </a:rPr>
              <a:t>especificidad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84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pic>
        <p:nvPicPr>
          <p:cNvPr id="86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pic>
        <p:nvPicPr>
          <p:cNvPr id="87" name="Imagen 23" descr="Tabla&#10;&#10;Descripción generada automáticamente"/>
          <p:cNvPicPr/>
          <p:nvPr/>
        </p:nvPicPr>
        <p:blipFill>
          <a:blip r:embed="rId3"/>
          <a:stretch/>
        </p:blipFill>
        <p:spPr>
          <a:xfrm>
            <a:off x="5440600" y="1654720"/>
            <a:ext cx="5039440" cy="354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8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90" name="CustomShape 3"/>
          <p:cNvSpPr/>
          <p:nvPr/>
        </p:nvSpPr>
        <p:spPr>
          <a:xfrm>
            <a:off x="643320" y="1325880"/>
            <a:ext cx="30888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>
                <a:solidFill>
                  <a:srgbClr val="099BDD"/>
                </a:solidFill>
                <a:latin typeface="Corbel"/>
              </a:rPr>
              <a:t>Modelo </a:t>
            </a:r>
            <a:br/>
            <a:r>
              <a:rPr lang="en-US" sz="3200" b="0" strike="noStrike" cap="all" spc="-1">
                <a:solidFill>
                  <a:srgbClr val="099BDD"/>
                </a:solidFill>
                <a:latin typeface="Corbel"/>
              </a:rPr>
              <a:t>de </a:t>
            </a:r>
            <a:br/>
            <a:r>
              <a:rPr lang="en-US" sz="3200" b="0" strike="noStrike" cap="all" spc="-1">
                <a:solidFill>
                  <a:srgbClr val="099BDD"/>
                </a:solidFill>
                <a:latin typeface="Corbel"/>
              </a:rPr>
              <a:t>caja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92" name="Line 5"/>
          <p:cNvSpPr/>
          <p:nvPr/>
        </p:nvSpPr>
        <p:spPr>
          <a:xfrm>
            <a:off x="4059720" y="18367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93" name="CustomShape 6"/>
          <p:cNvSpPr/>
          <p:nvPr/>
        </p:nvSpPr>
        <p:spPr>
          <a:xfrm>
            <a:off x="5101919" y="614520"/>
            <a:ext cx="4641519" cy="275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5000"/>
          </a:bodyPr>
          <a:lstStyle/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* {</a:t>
            </a:r>
            <a:endParaRPr lang="en-US" sz="2400" b="0" strike="noStrike" spc="-1" dirty="0">
              <a:latin typeface="Arial"/>
            </a:endParaRPr>
          </a:p>
          <a:p>
            <a:pPr lvl="1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    box-sizing: border-box;</a:t>
            </a:r>
            <a:endParaRPr lang="en-US" sz="2400" b="0" strike="noStrike" spc="-1" dirty="0">
              <a:latin typeface="Arial"/>
            </a:endParaRPr>
          </a:p>
          <a:p>
            <a:pPr lvl="1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    margin: 0;</a:t>
            </a:r>
            <a:endParaRPr lang="en-US" sz="2400" b="0" strike="noStrike" spc="-1" dirty="0">
              <a:latin typeface="Arial"/>
            </a:endParaRPr>
          </a:p>
          <a:p>
            <a:pPr lvl="1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    padding: 0;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1" dirty="0">
                <a:latin typeface="Corbel"/>
                <a:ea typeface="Corbel"/>
              </a:rPr>
              <a:t>     }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95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1" descr="Interfaz de usuario gráfica, Aplicación&#10;&#10;Descripción generada automáticamente"/>
          <p:cNvPicPr/>
          <p:nvPr/>
        </p:nvPicPr>
        <p:blipFill>
          <a:blip r:embed="rId3"/>
          <a:stretch/>
        </p:blipFill>
        <p:spPr>
          <a:xfrm>
            <a:off x="4826360" y="3866360"/>
            <a:ext cx="5112000" cy="263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98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99" name="CustomShape 3"/>
          <p:cNvSpPr/>
          <p:nvPr/>
        </p:nvSpPr>
        <p:spPr>
          <a:xfrm>
            <a:off x="246960" y="1325880"/>
            <a:ext cx="3268400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 dirty="0" err="1">
                <a:solidFill>
                  <a:srgbClr val="099BDD"/>
                </a:solidFill>
                <a:latin typeface="Corbel"/>
              </a:rPr>
              <a:t>combinadores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01" name="Line 5"/>
          <p:cNvSpPr/>
          <p:nvPr/>
        </p:nvSpPr>
        <p:spPr>
          <a:xfrm>
            <a:off x="3836200" y="191292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pic>
        <p:nvPicPr>
          <p:cNvPr id="103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7"/>
          <p:cNvSpPr/>
          <p:nvPr/>
        </p:nvSpPr>
        <p:spPr>
          <a:xfrm>
            <a:off x="4185720" y="1242000"/>
            <a:ext cx="781776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latin typeface="Corbel"/>
                <a:ea typeface="Corbel"/>
              </a:rPr>
              <a:t>h2 + p{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latin typeface="Corbel"/>
                <a:ea typeface="Corbel"/>
              </a:rPr>
              <a:t>    //aplica a todos los p que </a:t>
            </a:r>
            <a:r>
              <a:rPr lang="es-ES" sz="1800" b="0" strike="noStrike" spc="-1" dirty="0" err="1">
                <a:latin typeface="Corbel"/>
                <a:ea typeface="Corbel"/>
              </a:rPr>
              <a:t>esten</a:t>
            </a:r>
            <a:r>
              <a:rPr lang="es-ES" sz="1800" b="0" strike="noStrike" spc="-1" dirty="0">
                <a:latin typeface="Corbel"/>
                <a:ea typeface="Corbel"/>
              </a:rPr>
              <a:t> cerca de un h2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latin typeface="Corbel"/>
                <a:ea typeface="Corbel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latin typeface="Corbel"/>
                <a:ea typeface="Corbel"/>
              </a:rPr>
              <a:t>.clase &gt; p{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latin typeface="Corbel"/>
                <a:ea typeface="Corbel"/>
              </a:rPr>
              <a:t>    //aplica a todos los p que sean hijos directos de un elemento que aplica la clase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latin typeface="Corbel"/>
                <a:ea typeface="Corbel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05" name="Imagen 23" descr="Tabla&#10;&#10;Descripción generada automáticamente"/>
          <p:cNvPicPr/>
          <p:nvPr/>
        </p:nvPicPr>
        <p:blipFill>
          <a:blip r:embed="rId3"/>
          <a:stretch/>
        </p:blipFill>
        <p:spPr>
          <a:xfrm>
            <a:off x="4244400" y="3551760"/>
            <a:ext cx="5821920" cy="245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07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08" name="CustomShape 3"/>
          <p:cNvSpPr/>
          <p:nvPr/>
        </p:nvSpPr>
        <p:spPr>
          <a:xfrm>
            <a:off x="203040" y="1325880"/>
            <a:ext cx="2123595" cy="42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200" b="0" strike="noStrike" cap="all" spc="-1" dirty="0" err="1">
                <a:solidFill>
                  <a:srgbClr val="099BDD"/>
                </a:solidFill>
                <a:latin typeface="Corbel"/>
              </a:rPr>
              <a:t>medidas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0" y="0"/>
            <a:ext cx="12195000" cy="48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sp>
        <p:nvSpPr>
          <p:cNvPr id="110" name="Line 5"/>
          <p:cNvSpPr/>
          <p:nvPr/>
        </p:nvSpPr>
        <p:spPr>
          <a:xfrm>
            <a:off x="2718600" y="1821240"/>
            <a:ext cx="0" cy="3184200"/>
          </a:xfrm>
          <a:prstGeom prst="line">
            <a:avLst/>
          </a:prstGeom>
          <a:ln w="25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s-MX"/>
          </a:p>
        </p:txBody>
      </p:sp>
      <p:pic>
        <p:nvPicPr>
          <p:cNvPr id="112" name="Imagen 12" descr="Logotipo, Icono&#10;&#10;Descripción generada automáticamente"/>
          <p:cNvPicPr/>
          <p:nvPr/>
        </p:nvPicPr>
        <p:blipFill>
          <a:blip r:embed="rId2"/>
          <a:stretch/>
        </p:blipFill>
        <p:spPr>
          <a:xfrm>
            <a:off x="-46080" y="1080"/>
            <a:ext cx="498240" cy="47736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7"/>
          <p:cNvSpPr/>
          <p:nvPr/>
        </p:nvSpPr>
        <p:spPr>
          <a:xfrm>
            <a:off x="3185499" y="1325880"/>
            <a:ext cx="5088397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Corbel"/>
              </a:rPr>
              <a:t>em: medida que tenga el padre directo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Corbel"/>
              </a:rPr>
              <a:t>rem: medida </a:t>
            </a:r>
            <a:r>
              <a:rPr lang="es-ES" sz="2400" b="0" strike="noStrike" spc="-1" dirty="0" err="1">
                <a:latin typeface="Corbel"/>
                <a:ea typeface="Corbel"/>
              </a:rPr>
              <a:t>raiz</a:t>
            </a:r>
            <a:r>
              <a:rPr lang="es-ES" sz="2400" b="0" strike="noStrike" spc="-1" dirty="0">
                <a:latin typeface="Corbel"/>
                <a:ea typeface="Corbel"/>
              </a:rPr>
              <a:t> “por default 16px”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Corbel"/>
              </a:rPr>
              <a:t>    </a:t>
            </a:r>
            <a:r>
              <a:rPr lang="es-ES" sz="2400" b="0" strike="noStrike" spc="-1" dirty="0" err="1">
                <a:latin typeface="Corbel"/>
                <a:ea typeface="Corbel"/>
              </a:rPr>
              <a:t>html</a:t>
            </a:r>
            <a:r>
              <a:rPr lang="es-ES" sz="2400" b="0" strike="noStrike" spc="-1" dirty="0">
                <a:latin typeface="Corbel"/>
                <a:ea typeface="Corbel"/>
              </a:rPr>
              <a:t> {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Corbel"/>
              </a:rPr>
              <a:t>            font-size:62.5%;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Corbel"/>
              </a:rPr>
              <a:t>    }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 err="1">
                <a:latin typeface="Corbel"/>
                <a:ea typeface="Corbel"/>
              </a:rPr>
              <a:t>main</a:t>
            </a:r>
            <a:r>
              <a:rPr lang="es-ES" sz="2400" b="0" strike="noStrike" spc="-1" dirty="0">
                <a:latin typeface="Corbel"/>
                <a:ea typeface="Corbel"/>
              </a:rPr>
              <a:t> {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Corbel"/>
              </a:rPr>
              <a:t>     </a:t>
            </a:r>
            <a:r>
              <a:rPr lang="es-ES" sz="2400" b="0" strike="noStrike" spc="-1" dirty="0" err="1">
                <a:latin typeface="Corbel"/>
                <a:ea typeface="Corbel"/>
              </a:rPr>
              <a:t>width</a:t>
            </a:r>
            <a:r>
              <a:rPr lang="es-ES" sz="2400" b="0" strike="noStrike" spc="-1" dirty="0">
                <a:latin typeface="Corbel"/>
                <a:ea typeface="Corbel"/>
              </a:rPr>
              <a:t>: 100vw;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Corbel"/>
              </a:rPr>
              <a:t>     </a:t>
            </a:r>
            <a:r>
              <a:rPr lang="es-ES" sz="2400" b="0" strike="noStrike" spc="-1" dirty="0" err="1">
                <a:latin typeface="Corbel"/>
                <a:ea typeface="Corbel"/>
              </a:rPr>
              <a:t>height</a:t>
            </a:r>
            <a:r>
              <a:rPr lang="es-ES" sz="2400" b="0" strike="noStrike" spc="-1" dirty="0">
                <a:latin typeface="Corbel"/>
                <a:ea typeface="Corbel"/>
              </a:rPr>
              <a:t>: 100vh;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Corbel"/>
              </a:rPr>
              <a:t>     </a:t>
            </a:r>
            <a:r>
              <a:rPr lang="es-ES" sz="2400" b="0" strike="noStrike" spc="-1" dirty="0" err="1">
                <a:latin typeface="Corbel"/>
                <a:ea typeface="Corbel"/>
              </a:rPr>
              <a:t>background</a:t>
            </a:r>
            <a:r>
              <a:rPr lang="es-ES" sz="2400" b="0" strike="noStrike" spc="-1" dirty="0">
                <a:latin typeface="Corbel"/>
                <a:ea typeface="Corbel"/>
              </a:rPr>
              <a:t>-color: </a:t>
            </a:r>
            <a:r>
              <a:rPr lang="es-ES" sz="2400" b="0" strike="noStrike" spc="-1" dirty="0" err="1">
                <a:latin typeface="Corbel"/>
                <a:ea typeface="Corbel"/>
              </a:rPr>
              <a:t>purple</a:t>
            </a:r>
            <a:r>
              <a:rPr lang="es-ES" sz="2400" b="0" strike="noStrike" spc="-1" dirty="0">
                <a:latin typeface="Corbel"/>
                <a:ea typeface="Corbel"/>
              </a:rPr>
              <a:t>;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400" b="0" strike="noStrike" spc="-1" dirty="0">
                <a:latin typeface="Corbel"/>
                <a:ea typeface="Corbel"/>
              </a:rPr>
              <a:t>}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14" name="Imagen 21" descr="Tabla&#10;&#10;Descripción generada automáticamente"/>
          <p:cNvPicPr/>
          <p:nvPr/>
        </p:nvPicPr>
        <p:blipFill>
          <a:blip r:embed="rId3"/>
          <a:stretch/>
        </p:blipFill>
        <p:spPr>
          <a:xfrm>
            <a:off x="8473680" y="1751040"/>
            <a:ext cx="3719520" cy="309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1086</Words>
  <Application>Microsoft Office PowerPoint</Application>
  <PresentationFormat>Panorámica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Angel Torres</cp:lastModifiedBy>
  <cp:revision>337</cp:revision>
  <dcterms:created xsi:type="dcterms:W3CDTF">2022-08-18T12:54:07Z</dcterms:created>
  <dcterms:modified xsi:type="dcterms:W3CDTF">2024-04-20T22:20:15Z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17</vt:i4>
  </property>
</Properties>
</file>