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4.gif" ContentType="image/gif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5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gif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4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4381560" y="1126080"/>
            <a:ext cx="6604560" cy="46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0070c0"/>
                </a:solidFill>
                <a:latin typeface="Corbel"/>
              </a:rPr>
              <a:t>TecNM – Tlajomulco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0070c0"/>
                </a:solidFill>
                <a:latin typeface="Corbel"/>
              </a:rPr>
              <a:t>M.C. Jose Angel Torres Rangel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Imagen 19" descr="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667440" y="1121400"/>
            <a:ext cx="2912760" cy="414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0" y="1325880"/>
            <a:ext cx="411444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posicionamiento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7"/>
          <p:cNvSpPr/>
          <p:nvPr/>
        </p:nvSpPr>
        <p:spPr>
          <a:xfrm>
            <a:off x="4163040" y="1170720"/>
            <a:ext cx="7723800" cy="37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ES" sz="1600" spc="-1" strike="noStrike">
                <a:solidFill>
                  <a:srgbClr val="0674a5"/>
                </a:solidFill>
                <a:latin typeface="Corbel"/>
                <a:ea typeface="Corbel"/>
              </a:rPr>
              <a:t>- static: no se ve afectado por top, bottom, left y right, no es posicionado en una forma en particular, solo sigue el flujo normal de la pagina.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600" spc="-1" strike="noStrike">
                <a:solidFill>
                  <a:srgbClr val="0674a5"/>
                </a:solidFill>
                <a:latin typeface="Corbel"/>
                <a:ea typeface="Corbel"/>
              </a:rPr>
              <a:t>- relative: es posicionado con top, right, bottom y left en relacion a su posicion normal.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600" spc="-1" strike="noStrike">
                <a:solidFill>
                  <a:srgbClr val="0674a5"/>
                </a:solidFill>
                <a:latin typeface="Corbel"/>
                <a:ea typeface="Corbel"/>
              </a:rPr>
              <a:t>- fixed: es posicionado con top, right, bottom y left en relacion al viewport.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1600" spc="-1" strike="noStrike">
                <a:solidFill>
                  <a:srgbClr val="0674a5"/>
                </a:solidFill>
                <a:latin typeface="Corbel"/>
                <a:ea typeface="Corbel"/>
              </a:rPr>
              <a:t>- absolue: es posicionado con top, right, bottom y left en relacion al contenedor en el que esta.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674a5"/>
                </a:solidFill>
                <a:latin typeface="Corbel"/>
                <a:ea typeface="Corbel"/>
              </a:rPr>
              <a:t>- sticky: es posicionado basandose en el scroll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674a5"/>
                </a:solidFill>
                <a:latin typeface="Corbel"/>
                <a:ea typeface="Corbel"/>
              </a:rPr>
              <a:t>- z-index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3" name="Imagen 21" descr="Tabla&#10;&#10;Descripción generada automáticamente"/>
          <p:cNvPicPr/>
          <p:nvPr/>
        </p:nvPicPr>
        <p:blipFill>
          <a:blip r:embed="rId2"/>
          <a:stretch/>
        </p:blipFill>
        <p:spPr>
          <a:xfrm>
            <a:off x="645480" y="2881800"/>
            <a:ext cx="2778840" cy="2179440"/>
          </a:xfrm>
          <a:prstGeom prst="rect">
            <a:avLst/>
          </a:prstGeom>
          <a:ln w="0">
            <a:noFill/>
          </a:ln>
        </p:spPr>
      </p:pic>
      <p:pic>
        <p:nvPicPr>
          <p:cNvPr id="124" name="Imagen 23" descr=""/>
          <p:cNvPicPr/>
          <p:nvPr/>
        </p:nvPicPr>
        <p:blipFill>
          <a:blip r:embed="rId3"/>
          <a:stretch/>
        </p:blipFill>
        <p:spPr>
          <a:xfrm>
            <a:off x="5895720" y="5218920"/>
            <a:ext cx="5936760" cy="96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variables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7"/>
          <p:cNvSpPr/>
          <p:nvPr/>
        </p:nvSpPr>
        <p:spPr>
          <a:xfrm>
            <a:off x="4624200" y="1649160"/>
            <a:ext cx="6867720" cy="36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:root{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     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--primary-color:#003476;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     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--secundary-color:#b4d2f7;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     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--header-size:3rem;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     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--font:1.8rem;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main{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     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width:100vw;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     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hight:15vh;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     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Font-size:var(--header-size);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Fuentes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7"/>
          <p:cNvSpPr/>
          <p:nvPr/>
        </p:nvSpPr>
        <p:spPr>
          <a:xfrm>
            <a:off x="4279680" y="1346400"/>
            <a:ext cx="765072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&lt;link rel="preconnect" href="https://fonts.googleapis.com"&gt;</a:t>
            </a:r>
            <a:br/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&lt;link rel="preconnect" href="https://fonts.gstatic.com" crossorigin&gt;</a:t>
            </a:r>
            <a:br/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&lt;link href="https://fonts.googleapis.com/css2?family=</a:t>
            </a:r>
            <a:r>
              <a:rPr b="1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Roboto:ital,wght@0,100;1,300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&amp;display=swap" rel="stylesheet"&gt;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html{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 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font-family: 'Roboto', sans-serif;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4342320" y="1356840"/>
            <a:ext cx="4115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https://fonts.google.com/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display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49" name="CustomShape 7"/>
          <p:cNvSpPr/>
          <p:nvPr/>
        </p:nvSpPr>
        <p:spPr>
          <a:xfrm>
            <a:off x="4780800" y="1837080"/>
            <a:ext cx="7003440" cy="29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8"/>
          <p:cNvSpPr/>
          <p:nvPr/>
        </p:nvSpPr>
        <p:spPr>
          <a:xfrm>
            <a:off x="4530240" y="1967760"/>
            <a:ext cx="68781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DejaVu Sans"/>
              </a:rPr>
              <a:t>block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DejaVu Sans"/>
              </a:rPr>
              <a:t>100% ancho del contenedor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DejaVu Sans"/>
              </a:rPr>
              <a:t>puede tener margin o padding top, bottom, right, left, hight, width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DejaVu Sans"/>
              </a:rPr>
              <a:t>inline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DejaVu Sans"/>
              </a:rPr>
              <a:t>inline-block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DejaVu Sans"/>
              </a:rPr>
              <a:t>none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Display</a:t>
            </a:r>
            <a:br/>
            <a:br/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flex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7"/>
          <p:cNvSpPr/>
          <p:nvPr/>
        </p:nvSpPr>
        <p:spPr>
          <a:xfrm>
            <a:off x="4628520" y="887040"/>
            <a:ext cx="698796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&lt;main class="container"&gt;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 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&lt;div class="box1 box"&gt; &lt;p&gt;box1&lt;/p&gt; &lt;/div&gt;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 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&lt;div class="box2 box"&gt; &lt;p&gt;box2&lt;/p&gt; &lt;/div&gt;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 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&lt;div class="box3 box"&gt; &lt;p&gt;box3&lt;/p&gt; &lt;/div&gt;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 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&lt;div class="box4 box"&gt; &lt;p&gt;box4&lt;/p&gt; &lt;/div&gt;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 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&lt;div class="box5 box"&gt; &lt;p&gt;box5&lt;/p&gt; &lt;/div&gt;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 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&lt;div class="box6 box"&gt; &lt;p&gt;box6&lt;/p&gt; &lt;/div&gt;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&lt;/main&gt;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.container { border: 0.3rem solid black; display: flex; flex-wrap: wrap; }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.box { height: 10rem; flex-basis: 10rem; }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.box1 { background-color: blue; flex-grow: 1;}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.box2 { background-color: blueviolet; }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.box3 { background-color: burlywood; }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.box4 { background-color: cadetblue; }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.box5 { background-color: coral; }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.box6 { background-color: salmon;</a:t>
            </a:r>
            <a:r>
              <a:rPr b="0" lang="es-ES" sz="1800" spc="-1" strike="noStrike">
                <a:solidFill>
                  <a:srgbClr val="2c2c2c"/>
                </a:solidFill>
                <a:latin typeface="Corbel"/>
                <a:ea typeface="Corbel"/>
              </a:rPr>
              <a:t> 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Display</a:t>
            </a:r>
            <a:br/>
            <a:br/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flex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pic>
        <p:nvPicPr>
          <p:cNvPr id="166" name="Imagen 22" descr="Gráfico, Gráfico de barras&#10;&#10;Descripción generada automáticamente"/>
          <p:cNvPicPr/>
          <p:nvPr/>
        </p:nvPicPr>
        <p:blipFill>
          <a:blip r:embed="rId2"/>
          <a:stretch/>
        </p:blipFill>
        <p:spPr>
          <a:xfrm>
            <a:off x="4056480" y="997200"/>
            <a:ext cx="8139240" cy="485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CSS?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4799160" y="1126080"/>
            <a:ext cx="660456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orbel"/>
                <a:ea typeface="Corbel"/>
              </a:rPr>
              <a:t>Cascading Style Sheets: Es un lenguaje de diseño grafico para definir y crear la presentacion de un documento html.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10" descr=""/>
          <p:cNvPicPr/>
          <p:nvPr/>
        </p:nvPicPr>
        <p:blipFill>
          <a:blip r:embed="rId1"/>
          <a:stretch/>
        </p:blipFill>
        <p:spPr>
          <a:xfrm>
            <a:off x="6831720" y="3064320"/>
            <a:ext cx="2390040" cy="2628360"/>
          </a:xfrm>
          <a:prstGeom prst="rect">
            <a:avLst/>
          </a:prstGeom>
          <a:ln w="0">
            <a:noFill/>
          </a:ln>
        </p:spPr>
      </p:pic>
      <p:pic>
        <p:nvPicPr>
          <p:cNvPr id="54" name="Imagen 11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320" y="32400"/>
            <a:ext cx="477360" cy="44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Link</a:t>
            </a:r>
            <a:br/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css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6"/>
          <p:cNvSpPr/>
          <p:nvPr/>
        </p:nvSpPr>
        <p:spPr>
          <a:xfrm>
            <a:off x="4381560" y="1126080"/>
            <a:ext cx="6604560" cy="46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Para enlazar un archivo css desde html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&lt;link rel=”stylesheet” href=”./styles/style.css”&gt;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Selectores</a:t>
            </a:r>
            <a:br/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css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4381560" y="1126080"/>
            <a:ext cx="6604560" cy="46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tag{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    </a:t>
            </a: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color: blue;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.clase{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    </a:t>
            </a: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font-size: 40px;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#idTag{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    </a:t>
            </a: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background-color: blue;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pic>
        <p:nvPicPr>
          <p:cNvPr id="71" name="Imagen 23" descr=""/>
          <p:cNvPicPr/>
          <p:nvPr/>
        </p:nvPicPr>
        <p:blipFill>
          <a:blip r:embed="rId2"/>
          <a:stretch/>
        </p:blipFill>
        <p:spPr>
          <a:xfrm>
            <a:off x="7876800" y="2079000"/>
            <a:ext cx="3744720" cy="238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-3600" y="1325880"/>
            <a:ext cx="405936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2800" spc="-1" strike="noStrike" cap="all">
                <a:solidFill>
                  <a:srgbClr val="0774a6"/>
                </a:solidFill>
                <a:latin typeface="Corbel"/>
                <a:ea typeface="Corbel"/>
              </a:rPr>
              <a:t>Pseudoclase </a:t>
            </a:r>
            <a:br/>
            <a:r>
              <a:rPr b="0" lang="en-US" sz="2800" spc="-1" strike="noStrike" cap="all">
                <a:solidFill>
                  <a:srgbClr val="0774a6"/>
                </a:solidFill>
                <a:latin typeface="Corbel"/>
                <a:ea typeface="Corbel"/>
              </a:rPr>
              <a:t>y</a:t>
            </a:r>
            <a:br/>
            <a:r>
              <a:rPr b="0" lang="en-US" sz="2800" spc="-1" strike="noStrike" cap="all">
                <a:solidFill>
                  <a:srgbClr val="0774a6"/>
                </a:solidFill>
                <a:latin typeface="Corbel"/>
                <a:ea typeface="Corbel"/>
              </a:rPr>
              <a:t> pseudoelemento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4381560" y="645840"/>
            <a:ext cx="7460640" cy="55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9000"/>
          </a:bodyPr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Pseudoclase: Definen el estilo de un estado del elemento.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selector:pseudoclase{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a:hover:{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    </a:t>
            </a: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color:blue;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Pseudoelemento: Definen el estilo de una parte del elemento.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selector::pseudo-element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p::first-line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  </a:t>
            </a: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color: #ff0000;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  </a:t>
            </a: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font-variant: small-caps;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228600" y="1325880"/>
            <a:ext cx="350352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especificidad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pic>
        <p:nvPicPr>
          <p:cNvPr id="87" name="Imagen 23" descr="Tabla&#10;&#10;Descripción generada automáticamente"/>
          <p:cNvPicPr/>
          <p:nvPr/>
        </p:nvPicPr>
        <p:blipFill>
          <a:blip r:embed="rId2"/>
          <a:stretch/>
        </p:blipFill>
        <p:spPr>
          <a:xfrm>
            <a:off x="5862240" y="2080800"/>
            <a:ext cx="3932280" cy="264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Modelo </a:t>
            </a:r>
            <a:br/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de </a:t>
            </a:r>
            <a:br/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caja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5101920" y="614520"/>
            <a:ext cx="3452400" cy="24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*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    </a:t>
            </a: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box-sizing: border-box;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    </a:t>
            </a: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margin: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    </a:t>
            </a: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padding: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1" descr="Interfaz de usuario gráfica, Aplicación&#10;&#10;Descripción generada automáticamente"/>
          <p:cNvPicPr/>
          <p:nvPr/>
        </p:nvPicPr>
        <p:blipFill>
          <a:blip r:embed="rId2"/>
          <a:stretch/>
        </p:blipFill>
        <p:spPr>
          <a:xfrm>
            <a:off x="5121000" y="3368520"/>
            <a:ext cx="5112000" cy="263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246960" y="1325880"/>
            <a:ext cx="363888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combinadores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7"/>
          <p:cNvSpPr/>
          <p:nvPr/>
        </p:nvSpPr>
        <p:spPr>
          <a:xfrm>
            <a:off x="4185720" y="1242000"/>
            <a:ext cx="781776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Corbel"/>
              </a:rPr>
              <a:t>h2 + p{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Corbel"/>
              </a:rPr>
              <a:t>    </a:t>
            </a: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Corbel"/>
              </a:rPr>
              <a:t>//aplica a todos los p que esten cerca de un h2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Corbe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Corbel"/>
              </a:rPr>
              <a:t>.clase &gt; p{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Corbel"/>
              </a:rPr>
              <a:t>    </a:t>
            </a: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Corbel"/>
              </a:rPr>
              <a:t>//aplica a todos los p que sean hijos directos de un elemento que aplica la clase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674a5"/>
                </a:solidFill>
                <a:latin typeface="Corbel"/>
                <a:ea typeface="Corbe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Imagen 23" descr="Tabla&#10;&#10;Descripción generada automáticamente"/>
          <p:cNvPicPr/>
          <p:nvPr/>
        </p:nvPicPr>
        <p:blipFill>
          <a:blip r:embed="rId2"/>
          <a:stretch/>
        </p:blipFill>
        <p:spPr>
          <a:xfrm>
            <a:off x="4244400" y="3551760"/>
            <a:ext cx="5821920" cy="24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5000"/>
              </a:lnSpc>
            </a:pPr>
            <a:r>
              <a:rPr b="0" lang="en-US" sz="3200" spc="-1" strike="noStrike" cap="all">
                <a:solidFill>
                  <a:srgbClr val="099bdd"/>
                </a:solidFill>
                <a:latin typeface="Corbel"/>
              </a:rPr>
              <a:t>medidas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0" y="637524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Imagen 12" descr="Logotipo, 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7"/>
          <p:cNvSpPr/>
          <p:nvPr/>
        </p:nvSpPr>
        <p:spPr>
          <a:xfrm>
            <a:off x="4206600" y="1501560"/>
            <a:ext cx="3871800" cy="39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em: medida que tenga el padre directo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rem: medida raiz “por default 16px”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 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html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         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font-size:62.5%;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 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main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  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width: 100vw;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  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height: 100vh;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     </a:t>
            </a: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background-color: purple;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774a6"/>
                </a:solidFill>
                <a:latin typeface="Corbel"/>
                <a:ea typeface="Corbe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4" name="Imagen 21" descr="Tabla&#10;&#10;Descripción generada automáticamente"/>
          <p:cNvPicPr/>
          <p:nvPr/>
        </p:nvPicPr>
        <p:blipFill>
          <a:blip r:embed="rId2"/>
          <a:stretch/>
        </p:blipFill>
        <p:spPr>
          <a:xfrm>
            <a:off x="8473680" y="1751040"/>
            <a:ext cx="3719520" cy="30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LibreOffice/7.0.4.2$Linux_X86_64 LibreOffice_project/00$Build-2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2022-08-18T12:54:07Z</dcterms:created>
  <dc:creator/>
  <dc:description/>
  <dc:language>en-US</dc:language>
  <cp:lastModifiedBy/>
  <dcterms:modified xsi:type="dcterms:W3CDTF">2022-08-29T11:44:11Z</dcterms:modified>
  <cp:revision>337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17</vt:i4>
  </property>
</Properties>
</file>