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Roboto-italic.fntdata"/><Relationship Id="rId21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5212266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5212266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5212266b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5212266b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212266b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212266b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5212266b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5212266b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5212266b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5212266b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5212266b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5212266b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118200b0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118200b0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5212266b7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5212266b7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b="1" sz="4000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8">
  <p:cSld name="CUSTOM_1_8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5">
  <p:cSld name="CUSTOM_1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2">
  <p:cSld name="CUSTOM_1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3">
  <p:cSld name="CUSTOM_1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">
  <p:cSld name="CUSTOM_1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1">
  <p:cSld name="CUSTOM_1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2">
  <p:cSld name="CUSTOM_1_4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3">
  <p:cSld name="CUSTOM_1_4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">
  <p:cSld name="CUSTOM_1_4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b="1" sz="2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1">
  <p:cSld name="CUSTOM_1_4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b="1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2">
  <p:cSld name="CUSTOM_1_4_4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b="1" sz="2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3">
  <p:cSld name="CUSTOM_1_4_4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b="1" sz="2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subTitle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4"/>
          <p:cNvSpPr txBox="1"/>
          <p:nvPr>
            <p:ph idx="3" type="subTitle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4"/>
          <p:cNvSpPr txBox="1"/>
          <p:nvPr>
            <p:ph idx="4" type="subTitle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4"/>
          <p:cNvSpPr txBox="1"/>
          <p:nvPr>
            <p:ph idx="5" type="subTitle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CUSTOM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ubTitle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7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CUSTOM_7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4" name="Google Shape;154;p27"/>
          <p:cNvCxnSpPr/>
          <p:nvPr/>
        </p:nvCxnSpPr>
        <p:spPr>
          <a:xfrm flipH="1" rot="10800000">
            <a:off x="2459331" y="3003634"/>
            <a:ext cx="620400" cy="195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 flipH="1" rot="-9039725">
            <a:off x="2700342" y="727707"/>
            <a:ext cx="3682957" cy="3634713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 flipH="1" rot="-1761100">
            <a:off x="2685546" y="724515"/>
            <a:ext cx="3692403" cy="3644071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chemeClr val="accent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 flipH="1" rot="-9039725">
            <a:off x="2675281" y="733545"/>
            <a:ext cx="3682957" cy="3634713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chemeClr val="dk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9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flipH="1" rot="10800000">
            <a:off x="2958377" y="3578033"/>
            <a:ext cx="482700" cy="45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6" name="Google Shape;176;p28"/>
          <p:cNvSpPr/>
          <p:nvPr/>
        </p:nvSpPr>
        <p:spPr>
          <a:xfrm flipH="1" rot="-1736549">
            <a:off x="2678474" y="708501"/>
            <a:ext cx="3722635" cy="36434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 rot="-9064153">
            <a:off x="2677959" y="708893"/>
            <a:ext cx="3721529" cy="3642378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0">
  <p:cSld name="CUSTOM_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 flipH="1" rot="-1720274">
            <a:off x="2679340" y="702771"/>
            <a:ext cx="3701673" cy="3602743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 flipH="1" rot="-9080570">
            <a:off x="2677632" y="700383"/>
            <a:ext cx="3700834" cy="3601862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2" type="subTitle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4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">
  <p:cSld name="CUSTOM_10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4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6" type="subTitle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7" type="subTitle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8" type="subTitle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9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2">
  <p:cSld name="CUSTOM_10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2" type="subTitle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3" type="subTitle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4" type="subTitle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5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6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7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1">
  <p:cSld name="CUSTOM_10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2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3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4" type="subTitle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2"/>
          <p:cNvSpPr txBox="1"/>
          <p:nvPr>
            <p:ph idx="5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2">
  <p:cSld name="CUSTOM_1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2" type="subTitle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3" type="subTitle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4">
  <p:cSld name="CUSTOM_1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2" type="subTitle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3" type="subTitle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3">
  <p:cSld name="CUSTOM_1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2" type="subTitle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3" type="subTitle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>
            <p:ph idx="4" type="subTitle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/>
          <p:nvPr>
            <p:ph idx="5" type="subTitle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5">
  <p:cSld name="CUSTOM_1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>
            <p:ph idx="1" type="subTitle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2" type="subTitle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3" type="subTitle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8" name="Google Shape;338;p36"/>
          <p:cNvSpPr txBox="1"/>
          <p:nvPr>
            <p:ph idx="4" type="subTitle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36"/>
          <p:cNvSpPr txBox="1"/>
          <p:nvPr>
            <p:ph idx="5" type="subTitle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6" type="subTitle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36"/>
          <p:cNvSpPr txBox="1"/>
          <p:nvPr>
            <p:ph idx="7" type="subTitle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8" type="subTitle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9" type="subTitle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13" type="subTitle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6">
  <p:cSld name="CUSTOM_1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/>
          <p:nvPr>
            <p:ph idx="1" type="subTitle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37"/>
          <p:cNvSpPr txBox="1"/>
          <p:nvPr>
            <p:ph idx="2" type="subTitle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37"/>
          <p:cNvSpPr txBox="1"/>
          <p:nvPr>
            <p:ph idx="3" type="subTitle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4" type="subTitle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5" type="subTitle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37"/>
          <p:cNvSpPr txBox="1"/>
          <p:nvPr>
            <p:ph idx="6" type="subTitle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idx="7" type="subTitle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37"/>
          <p:cNvSpPr txBox="1"/>
          <p:nvPr>
            <p:ph idx="8" type="subTitle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7">
  <p:cSld name="CUSTOM_1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2" type="subTitle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3" type="subTitle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4" type="subTitle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5" type="subTitle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6" type="subTitle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8">
  <p:cSld name="CUSTOM_17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 txBox="1"/>
          <p:nvPr>
            <p:ph idx="1" type="subTitle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39"/>
          <p:cNvSpPr txBox="1"/>
          <p:nvPr>
            <p:ph idx="2" type="subTitle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2" name="Google Shape;382;p39"/>
          <p:cNvSpPr txBox="1"/>
          <p:nvPr>
            <p:ph idx="3" type="subTitle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39"/>
          <p:cNvSpPr txBox="1"/>
          <p:nvPr>
            <p:ph idx="4" type="subTitle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5" type="subTitle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39"/>
          <p:cNvSpPr txBox="1"/>
          <p:nvPr>
            <p:ph idx="6" type="subTitle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9">
  <p:cSld name="CUSTOM_18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>
            <p:ph idx="1" type="subTitle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40"/>
          <p:cNvSpPr txBox="1"/>
          <p:nvPr>
            <p:ph idx="2" type="subTitle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0"/>
          <p:cNvSpPr txBox="1"/>
          <p:nvPr>
            <p:ph idx="3" type="subTitle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0"/>
          <p:cNvSpPr txBox="1"/>
          <p:nvPr>
            <p:ph idx="4" type="subTitle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0"/>
          <p:cNvSpPr txBox="1"/>
          <p:nvPr>
            <p:ph idx="5" type="subTitle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2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b="1" sz="3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0">
  <p:cSld name="CUSTOM_19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 txBox="1"/>
          <p:nvPr>
            <p:ph idx="1" type="subTitle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1"/>
          <p:cNvSpPr txBox="1"/>
          <p:nvPr>
            <p:ph idx="2" type="subTitle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41"/>
          <p:cNvSpPr txBox="1"/>
          <p:nvPr>
            <p:ph idx="3" type="subTitle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idx="4" type="subTitle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1">
  <p:cSld name="CUSTOM_20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/>
          <p:nvPr>
            <p:ph idx="1" type="subTitle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42"/>
          <p:cNvSpPr txBox="1"/>
          <p:nvPr>
            <p:ph idx="2" type="subTitle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42"/>
          <p:cNvSpPr txBox="1"/>
          <p:nvPr>
            <p:ph idx="3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42"/>
          <p:cNvSpPr txBox="1"/>
          <p:nvPr>
            <p:ph idx="4" type="subTitle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42"/>
          <p:cNvSpPr txBox="1"/>
          <p:nvPr>
            <p:ph idx="5" type="subTitle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42"/>
          <p:cNvSpPr txBox="1"/>
          <p:nvPr>
            <p:ph idx="6" type="subTitle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5" name="Google Shape;435;p42"/>
          <p:cNvSpPr txBox="1"/>
          <p:nvPr>
            <p:ph idx="7" type="subTitle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42"/>
          <p:cNvSpPr txBox="1"/>
          <p:nvPr>
            <p:ph idx="8" type="subTitle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7" name="Google Shape;437;p42"/>
          <p:cNvSpPr txBox="1"/>
          <p:nvPr>
            <p:ph idx="9" type="subTitle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42"/>
          <p:cNvSpPr txBox="1"/>
          <p:nvPr>
            <p:ph idx="13" type="subTitle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2">
  <p:cSld name="CUSTOM_2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/>
          <p:nvPr>
            <p:ph idx="1" type="subTitle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43"/>
          <p:cNvSpPr txBox="1"/>
          <p:nvPr>
            <p:ph idx="2" type="subTitle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43"/>
          <p:cNvSpPr txBox="1"/>
          <p:nvPr>
            <p:ph idx="3" type="subTitle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43"/>
          <p:cNvSpPr txBox="1"/>
          <p:nvPr>
            <p:ph idx="4" type="subTitle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43"/>
          <p:cNvSpPr txBox="1"/>
          <p:nvPr>
            <p:ph idx="5" type="subTitle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7" name="Google Shape;457;p43"/>
          <p:cNvSpPr txBox="1"/>
          <p:nvPr>
            <p:ph idx="6" type="subTitle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8" name="Google Shape;458;p43"/>
          <p:cNvSpPr txBox="1"/>
          <p:nvPr>
            <p:ph idx="7" type="subTitle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9" name="Google Shape;459;p43"/>
          <p:cNvSpPr txBox="1"/>
          <p:nvPr>
            <p:ph idx="8" type="subTitle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3">
  <p:cSld name="CUSTOM_2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/>
          <p:nvPr>
            <p:ph idx="1" type="subTitle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1" name="Google Shape;471;p44"/>
          <p:cNvSpPr txBox="1"/>
          <p:nvPr>
            <p:ph idx="2" type="subTitle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2" name="Google Shape;472;p44"/>
          <p:cNvSpPr txBox="1"/>
          <p:nvPr>
            <p:ph idx="3" type="subTitle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3" name="Google Shape;473;p44"/>
          <p:cNvSpPr txBox="1"/>
          <p:nvPr>
            <p:ph idx="4" type="subTitle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44"/>
          <p:cNvSpPr txBox="1"/>
          <p:nvPr>
            <p:ph idx="5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44"/>
          <p:cNvSpPr txBox="1"/>
          <p:nvPr>
            <p:ph idx="6" type="subTitle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">
  <p:cSld name="CUSTOM_2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/>
          <p:nvPr>
            <p:ph idx="1" type="subTitle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45"/>
          <p:cNvSpPr txBox="1"/>
          <p:nvPr>
            <p:ph idx="2" type="subTitle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45"/>
          <p:cNvSpPr txBox="1"/>
          <p:nvPr>
            <p:ph idx="3" type="subTitle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45"/>
          <p:cNvSpPr txBox="1"/>
          <p:nvPr>
            <p:ph idx="4" type="subTitle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45"/>
          <p:cNvSpPr txBox="1"/>
          <p:nvPr>
            <p:ph idx="5" type="subTitle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45"/>
          <p:cNvSpPr txBox="1"/>
          <p:nvPr>
            <p:ph idx="6" type="subTitle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p45"/>
          <p:cNvSpPr txBox="1"/>
          <p:nvPr>
            <p:ph idx="7" type="subTitle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45"/>
          <p:cNvSpPr txBox="1"/>
          <p:nvPr>
            <p:ph idx="8" type="subTitle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5" name="Google Shape;515;p45"/>
          <p:cNvSpPr txBox="1"/>
          <p:nvPr>
            <p:ph idx="9" type="subTitle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45"/>
          <p:cNvSpPr txBox="1"/>
          <p:nvPr>
            <p:ph idx="13" type="subTitle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1">
  <p:cSld name="CUSTOM_23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/>
          <p:nvPr>
            <p:ph idx="1" type="subTitle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46"/>
          <p:cNvSpPr txBox="1"/>
          <p:nvPr>
            <p:ph idx="2" type="subTitle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46"/>
          <p:cNvSpPr txBox="1"/>
          <p:nvPr>
            <p:ph idx="3" type="subTitle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46"/>
          <p:cNvSpPr txBox="1"/>
          <p:nvPr>
            <p:ph idx="4" type="subTitle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46"/>
          <p:cNvSpPr txBox="1"/>
          <p:nvPr>
            <p:ph idx="5" type="subTitle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7" name="Google Shape;547;p46"/>
          <p:cNvSpPr txBox="1"/>
          <p:nvPr>
            <p:ph idx="6" type="subTitle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8" name="Google Shape;548;p46"/>
          <p:cNvSpPr txBox="1"/>
          <p:nvPr>
            <p:ph idx="7" type="subTitle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" name="Google Shape;549;p46"/>
          <p:cNvSpPr txBox="1"/>
          <p:nvPr>
            <p:ph idx="8" type="subTitle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2">
  <p:cSld name="CUSTOM_23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/>
          <p:nvPr>
            <p:ph idx="1" type="subTitle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0" name="Google Shape;570;p47"/>
          <p:cNvSpPr txBox="1"/>
          <p:nvPr>
            <p:ph idx="2" type="subTitle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47"/>
          <p:cNvSpPr txBox="1"/>
          <p:nvPr>
            <p:ph idx="3" type="subTitle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47"/>
          <p:cNvSpPr txBox="1"/>
          <p:nvPr>
            <p:ph idx="4" type="subTitle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47"/>
          <p:cNvSpPr txBox="1"/>
          <p:nvPr>
            <p:ph idx="5" type="subTitle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4" name="Google Shape;574;p47"/>
          <p:cNvSpPr txBox="1"/>
          <p:nvPr>
            <p:ph idx="6" type="subTitle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5">
  <p:cSld name="CUSTOM_24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8"/>
          <p:cNvSpPr txBox="1"/>
          <p:nvPr>
            <p:ph idx="1" type="subTitle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7" name="Google Shape;587;p48"/>
          <p:cNvSpPr txBox="1"/>
          <p:nvPr>
            <p:ph idx="2" type="subTitle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8" name="Google Shape;588;p48"/>
          <p:cNvSpPr txBox="1"/>
          <p:nvPr>
            <p:ph idx="3" type="subTitle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9" name="Google Shape;589;p48"/>
          <p:cNvSpPr txBox="1"/>
          <p:nvPr>
            <p:ph idx="4" type="subTitle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">
  <p:cSld name="CUSTOM_25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49"/>
          <p:cNvSpPr txBox="1"/>
          <p:nvPr>
            <p:ph idx="1" type="subTitle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9" name="Google Shape;599;p49"/>
          <p:cNvSpPr txBox="1"/>
          <p:nvPr>
            <p:ph idx="2" type="subTitle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0" name="Google Shape;600;p49"/>
          <p:cNvSpPr txBox="1"/>
          <p:nvPr>
            <p:ph idx="3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1" name="Google Shape;601;p49"/>
          <p:cNvSpPr txBox="1"/>
          <p:nvPr>
            <p:ph idx="4" type="subTitle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2" name="Google Shape;602;p49"/>
          <p:cNvSpPr txBox="1"/>
          <p:nvPr>
            <p:ph idx="5" type="subTitle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1">
  <p:cSld name="CUSTOM_25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50"/>
          <p:cNvSpPr txBox="1"/>
          <p:nvPr>
            <p:ph idx="1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1" name="Google Shape;611;p50"/>
          <p:cNvSpPr txBox="1"/>
          <p:nvPr>
            <p:ph idx="2" type="subTitle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2" name="Google Shape;612;p50"/>
          <p:cNvSpPr txBox="1"/>
          <p:nvPr>
            <p:ph idx="3" type="subTitle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3" name="Google Shape;613;p50"/>
          <p:cNvSpPr txBox="1"/>
          <p:nvPr>
            <p:ph idx="4" type="subTitle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2">
  <p:cSld name="CUSTOM_2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b="1" sz="3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2">
  <p:cSld name="CUSTOM_25_2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51"/>
          <p:cNvSpPr txBox="1"/>
          <p:nvPr>
            <p:ph idx="1" type="subTitle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1" name="Google Shape;621;p51"/>
          <p:cNvSpPr txBox="1"/>
          <p:nvPr>
            <p:ph idx="2" type="subTitle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2" name="Google Shape;622;p51"/>
          <p:cNvSpPr txBox="1"/>
          <p:nvPr>
            <p:ph idx="3" type="subTitle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">
  <p:cSld name="CUSTOM_26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2"/>
          <p:cNvSpPr txBox="1"/>
          <p:nvPr>
            <p:ph idx="1" type="subTitle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8" name="Google Shape;638;p52"/>
          <p:cNvSpPr txBox="1"/>
          <p:nvPr>
            <p:ph idx="3" type="subTitle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9" name="Google Shape;639;p52"/>
          <p:cNvSpPr txBox="1"/>
          <p:nvPr>
            <p:ph idx="4" type="subTitle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0" name="Google Shape;640;p52"/>
          <p:cNvSpPr txBox="1"/>
          <p:nvPr>
            <p:ph idx="5" type="subTitle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1" name="Google Shape;641;p52"/>
          <p:cNvSpPr txBox="1"/>
          <p:nvPr>
            <p:ph idx="6" type="subTitle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 1">
  <p:cSld name="CUSTOM_26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53"/>
          <p:cNvSpPr txBox="1"/>
          <p:nvPr>
            <p:ph idx="1" type="subTitle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4" name="Google Shape;654;p53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5" name="Google Shape;655;p53"/>
          <p:cNvSpPr txBox="1"/>
          <p:nvPr>
            <p:ph idx="3" type="subTitle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6" name="Google Shape;656;p53"/>
          <p:cNvSpPr txBox="1"/>
          <p:nvPr>
            <p:ph idx="4" type="subTitle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7" name="Google Shape;657;p53"/>
          <p:cNvSpPr txBox="1"/>
          <p:nvPr>
            <p:ph idx="5" type="subTitle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">
  <p:cSld name="CUSTOM_2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54"/>
          <p:cNvSpPr txBox="1"/>
          <p:nvPr>
            <p:ph idx="1" type="subTitle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2" name="Google Shape;672;p54"/>
          <p:cNvSpPr txBox="1"/>
          <p:nvPr>
            <p:ph idx="2" type="subTitle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3" name="Google Shape;673;p54"/>
          <p:cNvSpPr txBox="1"/>
          <p:nvPr>
            <p:ph idx="3" type="subTitle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54"/>
          <p:cNvSpPr txBox="1"/>
          <p:nvPr>
            <p:ph idx="4" type="subTitle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5" name="Google Shape;675;p54"/>
          <p:cNvSpPr txBox="1"/>
          <p:nvPr>
            <p:ph idx="5" type="subTitle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">
  <p:cSld name="CUSTOM_27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55"/>
          <p:cNvSpPr txBox="1"/>
          <p:nvPr>
            <p:ph idx="1" type="subTitle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7" name="Google Shape;687;p55"/>
          <p:cNvSpPr txBox="1"/>
          <p:nvPr>
            <p:ph idx="2" type="subTitle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8" name="Google Shape;688;p55"/>
          <p:cNvSpPr txBox="1"/>
          <p:nvPr>
            <p:ph idx="3" type="subTitle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9" name="Google Shape;689;p55"/>
          <p:cNvSpPr txBox="1"/>
          <p:nvPr>
            <p:ph idx="4" type="subTitle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 1">
  <p:cSld name="CUSTOM_27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56"/>
          <p:cNvSpPr txBox="1"/>
          <p:nvPr>
            <p:ph idx="1" type="subTitle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9" name="Google Shape;699;p56"/>
          <p:cNvSpPr txBox="1"/>
          <p:nvPr>
            <p:ph idx="2" type="subTitle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0" name="Google Shape;700;p56"/>
          <p:cNvSpPr txBox="1"/>
          <p:nvPr>
            <p:ph idx="3" type="subTitle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9">
  <p:cSld name="CUSTOM_28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009E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57"/>
          <p:cNvSpPr txBox="1"/>
          <p:nvPr>
            <p:ph idx="1" type="subTitle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0" name="Google Shape;710;p57"/>
          <p:cNvSpPr txBox="1"/>
          <p:nvPr>
            <p:ph idx="2" type="subTitle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1" name="Google Shape;711;p57"/>
          <p:cNvSpPr txBox="1"/>
          <p:nvPr>
            <p:ph idx="3" type="subTitle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">
  <p:cSld name="CUSTOM_29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flipH="1" rot="5400000">
            <a:off x="2924422" y="871839"/>
            <a:ext cx="9819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flipH="1" rot="-5400000">
            <a:off x="5250453" y="2911370"/>
            <a:ext cx="8703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8"/>
          <p:cNvSpPr txBox="1"/>
          <p:nvPr>
            <p:ph idx="1" type="subTitle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7" name="Google Shape;727;p58"/>
          <p:cNvSpPr txBox="1"/>
          <p:nvPr>
            <p:ph idx="2" type="subTitle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8" name="Google Shape;728;p58"/>
          <p:cNvSpPr txBox="1"/>
          <p:nvPr>
            <p:ph idx="3" type="subTitle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9" name="Google Shape;729;p58"/>
          <p:cNvSpPr txBox="1"/>
          <p:nvPr>
            <p:ph idx="4" type="subTitle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0" name="Google Shape;730;p58"/>
          <p:cNvSpPr txBox="1"/>
          <p:nvPr>
            <p:ph idx="5" type="subTitle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1" name="Google Shape;731;p58"/>
          <p:cNvSpPr txBox="1"/>
          <p:nvPr>
            <p:ph idx="6" type="subTitle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2" name="Google Shape;732;p58"/>
          <p:cNvSpPr txBox="1"/>
          <p:nvPr>
            <p:ph idx="7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 1">
  <p:cSld name="CUSTOM_29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flipH="1" rot="5400000">
            <a:off x="3076822" y="1024239"/>
            <a:ext cx="677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fmla="val -60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9"/>
          <p:cNvSpPr txBox="1"/>
          <p:nvPr>
            <p:ph idx="1" type="subTitle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59"/>
          <p:cNvSpPr txBox="1"/>
          <p:nvPr>
            <p:ph idx="2" type="subTitle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59"/>
          <p:cNvSpPr txBox="1"/>
          <p:nvPr>
            <p:ph idx="3" type="subTitle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59"/>
          <p:cNvSpPr txBox="1"/>
          <p:nvPr>
            <p:ph idx="4" type="subTitle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59"/>
          <p:cNvSpPr txBox="1"/>
          <p:nvPr>
            <p:ph idx="5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">
  <p:cSld name="CUSTOM_30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0"/>
          <p:cNvSpPr txBox="1"/>
          <p:nvPr>
            <p:ph idx="1" type="subTitle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3" name="Google Shape;763;p60"/>
          <p:cNvSpPr txBox="1"/>
          <p:nvPr>
            <p:ph idx="2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4" name="Google Shape;764;p60"/>
          <p:cNvSpPr txBox="1"/>
          <p:nvPr>
            <p:ph idx="3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5" name="Google Shape;765;p60"/>
          <p:cNvSpPr txBox="1"/>
          <p:nvPr>
            <p:ph idx="4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6" name="Google Shape;766;p60"/>
          <p:cNvSpPr txBox="1"/>
          <p:nvPr>
            <p:ph idx="5" type="subTitle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7" name="Google Shape;767;p60"/>
          <p:cNvSpPr txBox="1"/>
          <p:nvPr>
            <p:ph idx="6" type="subTitle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8" name="Google Shape;768;p60"/>
          <p:cNvSpPr txBox="1"/>
          <p:nvPr>
            <p:ph idx="7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9" name="Google Shape;769;p60"/>
          <p:cNvSpPr txBox="1"/>
          <p:nvPr>
            <p:ph idx="8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0" name="Google Shape;770;p60"/>
          <p:cNvSpPr txBox="1"/>
          <p:nvPr>
            <p:ph idx="9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1" name="Google Shape;771;p60"/>
          <p:cNvSpPr txBox="1"/>
          <p:nvPr>
            <p:ph idx="13" type="subTitle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2" name="Google Shape;772;p60"/>
          <p:cNvSpPr txBox="1"/>
          <p:nvPr>
            <p:ph idx="14" type="subTitle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3" name="Google Shape;773;p60"/>
          <p:cNvSpPr txBox="1"/>
          <p:nvPr>
            <p:ph idx="15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4" name="Google Shape;774;p60"/>
          <p:cNvSpPr txBox="1"/>
          <p:nvPr>
            <p:ph idx="16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5" name="Google Shape;775;p60"/>
          <p:cNvSpPr txBox="1"/>
          <p:nvPr>
            <p:ph idx="17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6" name="Google Shape;776;p60"/>
          <p:cNvSpPr txBox="1"/>
          <p:nvPr>
            <p:ph idx="18" type="subTitle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3">
  <p:cSld name="CUSTOM_2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b="1" sz="3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">
  <p:cSld name="CUSTOM_30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1"/>
          <p:cNvSpPr txBox="1"/>
          <p:nvPr>
            <p:ph idx="1" type="subTitle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9" name="Google Shape;789;p61"/>
          <p:cNvSpPr txBox="1"/>
          <p:nvPr>
            <p:ph idx="2" type="subTitle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61"/>
          <p:cNvSpPr txBox="1"/>
          <p:nvPr>
            <p:ph idx="3" type="subTitle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1" name="Google Shape;791;p61"/>
          <p:cNvSpPr txBox="1"/>
          <p:nvPr>
            <p:ph idx="4" type="subTitle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61"/>
          <p:cNvSpPr txBox="1"/>
          <p:nvPr>
            <p:ph idx="5" type="subTitle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3" name="Google Shape;793;p61"/>
          <p:cNvSpPr txBox="1"/>
          <p:nvPr>
            <p:ph idx="6" type="subTitle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4" name="Google Shape;794;p61"/>
          <p:cNvSpPr txBox="1"/>
          <p:nvPr>
            <p:ph idx="7" type="subTitle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5" name="Google Shape;795;p61"/>
          <p:cNvSpPr txBox="1"/>
          <p:nvPr>
            <p:ph idx="8" type="subTitle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6" name="Google Shape;796;p61"/>
          <p:cNvSpPr txBox="1"/>
          <p:nvPr>
            <p:ph idx="9" type="subTitle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7" name="Google Shape;797;p61"/>
          <p:cNvSpPr txBox="1"/>
          <p:nvPr>
            <p:ph idx="13" type="subTitle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8" name="Google Shape;798;p61"/>
          <p:cNvSpPr txBox="1"/>
          <p:nvPr>
            <p:ph idx="14" type="subTitle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9" name="Google Shape;799;p61"/>
          <p:cNvSpPr txBox="1"/>
          <p:nvPr>
            <p:ph idx="15" type="subTitle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 1">
  <p:cSld name="CUSTOM_30_2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2"/>
          <p:cNvSpPr txBox="1"/>
          <p:nvPr>
            <p:ph idx="1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9" name="Google Shape;809;p62"/>
          <p:cNvSpPr txBox="1"/>
          <p:nvPr>
            <p:ph idx="2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0" name="Google Shape;810;p62"/>
          <p:cNvSpPr txBox="1"/>
          <p:nvPr>
            <p:ph idx="3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1" name="Google Shape;811;p62"/>
          <p:cNvSpPr txBox="1"/>
          <p:nvPr>
            <p:ph idx="4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2" name="Google Shape;812;p62"/>
          <p:cNvSpPr txBox="1"/>
          <p:nvPr>
            <p:ph idx="5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3" name="Google Shape;813;p62"/>
          <p:cNvSpPr txBox="1"/>
          <p:nvPr>
            <p:ph idx="6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4" name="Google Shape;814;p62"/>
          <p:cNvSpPr txBox="1"/>
          <p:nvPr>
            <p:ph idx="7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5" name="Google Shape;815;p62"/>
          <p:cNvSpPr txBox="1"/>
          <p:nvPr>
            <p:ph idx="8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6" name="Google Shape;816;p62"/>
          <p:cNvSpPr txBox="1"/>
          <p:nvPr>
            <p:ph idx="9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">
  <p:cSld name="CUSTOM_3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 txBox="1"/>
          <p:nvPr>
            <p:ph idx="1" type="subTitle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4" name="Google Shape;824;p63"/>
          <p:cNvSpPr txBox="1"/>
          <p:nvPr>
            <p:ph idx="2" type="subTitle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5" name="Google Shape;825;p63"/>
          <p:cNvSpPr txBox="1"/>
          <p:nvPr>
            <p:ph idx="3" type="subTitle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6" name="Google Shape;826;p63"/>
          <p:cNvSpPr txBox="1"/>
          <p:nvPr>
            <p:ph idx="4" type="subTitle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7" name="Google Shape;827;p63"/>
          <p:cNvSpPr txBox="1"/>
          <p:nvPr>
            <p:ph idx="5" type="subTitle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8" name="Google Shape;828;p63"/>
          <p:cNvSpPr txBox="1"/>
          <p:nvPr>
            <p:ph idx="6" type="subTitle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9" name="Google Shape;829;p63"/>
          <p:cNvSpPr txBox="1"/>
          <p:nvPr>
            <p:ph idx="7" type="subTitle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0" name="Google Shape;830;p63"/>
          <p:cNvSpPr txBox="1"/>
          <p:nvPr>
            <p:ph idx="8" type="subTitle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1" name="Google Shape;831;p63"/>
          <p:cNvSpPr txBox="1"/>
          <p:nvPr>
            <p:ph idx="9" type="subTitle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2" name="Google Shape;832;p63"/>
          <p:cNvSpPr txBox="1"/>
          <p:nvPr>
            <p:ph idx="13" type="subTitle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3" name="Google Shape;833;p63"/>
          <p:cNvSpPr txBox="1"/>
          <p:nvPr>
            <p:ph idx="14" type="subTitle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4" name="Google Shape;834;p63"/>
          <p:cNvSpPr txBox="1"/>
          <p:nvPr>
            <p:ph idx="15" type="subTitle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 1">
  <p:cSld name="CUSTOM_3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4"/>
          <p:cNvSpPr txBox="1"/>
          <p:nvPr>
            <p:ph idx="1" type="subTitle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64"/>
          <p:cNvSpPr txBox="1"/>
          <p:nvPr>
            <p:ph idx="2" type="subTitle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2" name="Google Shape;842;p64"/>
          <p:cNvSpPr txBox="1"/>
          <p:nvPr>
            <p:ph idx="3" type="subTitle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64"/>
          <p:cNvSpPr txBox="1"/>
          <p:nvPr>
            <p:ph idx="4" type="subTitle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4" name="Google Shape;844;p64"/>
          <p:cNvSpPr txBox="1"/>
          <p:nvPr>
            <p:ph idx="5" type="subTitle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5" name="Google Shape;845;p64"/>
          <p:cNvSpPr txBox="1"/>
          <p:nvPr>
            <p:ph idx="6" type="subTitle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6" name="Google Shape;846;p64"/>
          <p:cNvSpPr txBox="1"/>
          <p:nvPr>
            <p:ph idx="7" type="subTitle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64"/>
          <p:cNvSpPr txBox="1"/>
          <p:nvPr>
            <p:ph idx="8" type="subTitle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8" name="Google Shape;848;p64"/>
          <p:cNvSpPr txBox="1"/>
          <p:nvPr>
            <p:ph idx="9" type="subTitle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">
  <p:cSld name="CUSTOM_32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5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65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6" name="Google Shape;856;p65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57" name="Google Shape;857;p65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 1">
  <p:cSld name="CUSTOM_32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6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66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5" name="Google Shape;865;p66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66" name="Google Shape;866;p66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">
  <p:cSld name="CUSTOM_36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2">
  <p:cSld name="CUSTOM_36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3">
  <p:cSld name="CUSTOM_36_2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4">
  <p:cSld name="CUSTOM_36_3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">
  <p:cSld name="CUSTOM_36_4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">
  <p:cSld name="CUSTOM_36_4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1">
  <p:cSld name="CUSTOM_36_4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2">
  <p:cSld name="CUSTOM_36_4_1_2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3">
  <p:cSld name="CUSTOM_36_4_1_3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4">
  <p:cSld name="CUSTOM_36_4_1_4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">
  <p:cSld name="CUSTOM_35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 1">
  <p:cSld name="CUSTOM_35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8"/>
          <p:cNvSpPr txBox="1"/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6">
  <p:cSld name="CUSTOM_1_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7">
  <p:cSld name="CUSTOM_1_7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80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79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33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98304" y="2553700"/>
            <a:ext cx="3745700" cy="25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80"/>
          <p:cNvSpPr txBox="1"/>
          <p:nvPr/>
        </p:nvSpPr>
        <p:spPr>
          <a:xfrm>
            <a:off x="2078600" y="1863750"/>
            <a:ext cx="4438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Markdown en Jupyter</a:t>
            </a:r>
            <a:endParaRPr b="1" sz="5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0"/>
          <p:cNvSpPr txBox="1"/>
          <p:nvPr/>
        </p:nvSpPr>
        <p:spPr>
          <a:xfrm>
            <a:off x="1483975" y="4134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rPr>
              <a:t>Tutorial</a:t>
            </a:r>
            <a:endParaRPr b="1">
              <a:solidFill>
                <a:srgbClr val="729E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81"/>
          <p:cNvSpPr txBox="1"/>
          <p:nvPr>
            <p:ph type="title"/>
          </p:nvPr>
        </p:nvSpPr>
        <p:spPr>
          <a:xfrm>
            <a:off x="290100" y="5605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¿Qué es Markdown?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7" name="Google Shape;95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200" y="1488225"/>
            <a:ext cx="2308175" cy="23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81"/>
          <p:cNvSpPr txBox="1"/>
          <p:nvPr/>
        </p:nvSpPr>
        <p:spPr>
          <a:xfrm>
            <a:off x="3540025" y="1488225"/>
            <a:ext cx="459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●"/>
            </a:pP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Markdown es un lenguaje de marcado ligero y fácil de usar para formatear texto de manera sencilla y eficiente.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Roboto"/>
              <a:buChar char="●"/>
            </a:pP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Muchas de las etiquetas HTML se pueden utilizar en Markdown. Esto permite agregar elementos HTML, como tablas, imágenes, enlaces, vídeos y otros elementos, a un documento Markdown.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96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16250"/>
            <a:ext cx="8545723" cy="46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82"/>
          <p:cNvSpPr txBox="1"/>
          <p:nvPr>
            <p:ph type="title"/>
          </p:nvPr>
        </p:nvSpPr>
        <p:spPr>
          <a:xfrm>
            <a:off x="290100" y="560525"/>
            <a:ext cx="85638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¿Cómo utilizarla?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5" name="Google Shape;965;p82"/>
          <p:cNvSpPr txBox="1"/>
          <p:nvPr/>
        </p:nvSpPr>
        <p:spPr>
          <a:xfrm>
            <a:off x="3224500" y="2415100"/>
            <a:ext cx="459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 primero que debes hacer es abrir un archivo de Jupyter Notebook. Podemos ejecutar la </a:t>
            </a: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Jupyter en nuestro computador o en la nube a </a:t>
            </a: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s-419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Google Colab.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6" name="Google Shape;96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975" y="1313625"/>
            <a:ext cx="6927601" cy="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475" y="2384037"/>
            <a:ext cx="1169049" cy="13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925"/>
            <a:ext cx="8545723" cy="4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83"/>
          <p:cNvSpPr txBox="1"/>
          <p:nvPr/>
        </p:nvSpPr>
        <p:spPr>
          <a:xfrm>
            <a:off x="849538" y="3090250"/>
            <a:ext cx="76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la barra de herramientas de la celda, selecciona "Markdown" en el menú desplegable en lugar de "Código".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63" y="1229225"/>
            <a:ext cx="54006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84"/>
          <p:cNvPicPr preferRelativeResize="0"/>
          <p:nvPr/>
        </p:nvPicPr>
        <p:blipFill rotWithShape="1">
          <a:blip r:embed="rId3">
            <a:alphaModFix/>
          </a:blip>
          <a:srcRect b="5900" l="0" r="0" t="0"/>
          <a:stretch/>
        </p:blipFill>
        <p:spPr>
          <a:xfrm>
            <a:off x="346638" y="234975"/>
            <a:ext cx="8450750" cy="4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84"/>
          <p:cNvSpPr txBox="1"/>
          <p:nvPr/>
        </p:nvSpPr>
        <p:spPr>
          <a:xfrm>
            <a:off x="1626600" y="724200"/>
            <a:ext cx="57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Podemos agregar </a:t>
            </a: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títulos</a:t>
            </a: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diferentes tamaños.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1" name="Google Shape;98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175" y="1971675"/>
            <a:ext cx="19240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400" y="1694350"/>
            <a:ext cx="16954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4"/>
          <p:cNvSpPr/>
          <p:nvPr/>
        </p:nvSpPr>
        <p:spPr>
          <a:xfrm>
            <a:off x="3974175" y="2390425"/>
            <a:ext cx="710400" cy="35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85"/>
          <p:cNvPicPr preferRelativeResize="0"/>
          <p:nvPr/>
        </p:nvPicPr>
        <p:blipFill rotWithShape="1">
          <a:blip r:embed="rId3">
            <a:alphaModFix/>
          </a:blip>
          <a:srcRect b="5900" l="0" r="0" t="0"/>
          <a:stretch/>
        </p:blipFill>
        <p:spPr>
          <a:xfrm>
            <a:off x="346638" y="234975"/>
            <a:ext cx="8450750" cy="4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075" y="2483300"/>
            <a:ext cx="10096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325" y="2478525"/>
            <a:ext cx="1085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463" y="2497600"/>
            <a:ext cx="1057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2488" y="2474575"/>
            <a:ext cx="10763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85"/>
          <p:cNvSpPr/>
          <p:nvPr/>
        </p:nvSpPr>
        <p:spPr>
          <a:xfrm>
            <a:off x="6164825" y="2758138"/>
            <a:ext cx="710400" cy="35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5"/>
          <p:cNvSpPr/>
          <p:nvPr/>
        </p:nvSpPr>
        <p:spPr>
          <a:xfrm>
            <a:off x="2032425" y="2749425"/>
            <a:ext cx="710400" cy="35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5"/>
          <p:cNvSpPr txBox="1"/>
          <p:nvPr/>
        </p:nvSpPr>
        <p:spPr>
          <a:xfrm>
            <a:off x="5261075" y="1750575"/>
            <a:ext cx="25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Listas no ordenadas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85"/>
          <p:cNvSpPr txBox="1"/>
          <p:nvPr/>
        </p:nvSpPr>
        <p:spPr>
          <a:xfrm>
            <a:off x="1128675" y="1750575"/>
            <a:ext cx="25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Listas ordenadas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6"/>
          <p:cNvPicPr preferRelativeResize="0"/>
          <p:nvPr/>
        </p:nvPicPr>
        <p:blipFill rotWithShape="1">
          <a:blip r:embed="rId3">
            <a:alphaModFix/>
          </a:blip>
          <a:srcRect b="5900" l="0" r="0" t="0"/>
          <a:stretch/>
        </p:blipFill>
        <p:spPr>
          <a:xfrm>
            <a:off x="346638" y="234975"/>
            <a:ext cx="8450750" cy="4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6"/>
          <p:cNvSpPr txBox="1"/>
          <p:nvPr/>
        </p:nvSpPr>
        <p:spPr>
          <a:xfrm>
            <a:off x="4743650" y="1509800"/>
            <a:ext cx="33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![texto alternativo](URL de la imagen)</a:t>
            </a:r>
            <a:endParaRPr b="1"/>
          </a:p>
        </p:txBody>
      </p:sp>
      <p:pic>
        <p:nvPicPr>
          <p:cNvPr id="1003" name="Google Shape;100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288" y="881613"/>
            <a:ext cx="68294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86"/>
          <p:cNvPicPr preferRelativeResize="0"/>
          <p:nvPr/>
        </p:nvPicPr>
        <p:blipFill rotWithShape="1">
          <a:blip r:embed="rId5">
            <a:alphaModFix/>
          </a:blip>
          <a:srcRect b="0" l="0" r="7995" t="0"/>
          <a:stretch/>
        </p:blipFill>
        <p:spPr>
          <a:xfrm>
            <a:off x="4039700" y="2784800"/>
            <a:ext cx="1280624" cy="12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86"/>
          <p:cNvSpPr/>
          <p:nvPr/>
        </p:nvSpPr>
        <p:spPr>
          <a:xfrm>
            <a:off x="4447850" y="1861350"/>
            <a:ext cx="355200" cy="7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F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87"/>
          <p:cNvSpPr txBox="1"/>
          <p:nvPr/>
        </p:nvSpPr>
        <p:spPr>
          <a:xfrm>
            <a:off x="1269600" y="2034200"/>
            <a:ext cx="455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¡Markdown!</a:t>
            </a:r>
            <a:endParaRPr b="1" sz="5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7"/>
          <p:cNvSpPr txBox="1"/>
          <p:nvPr/>
        </p:nvSpPr>
        <p:spPr>
          <a:xfrm>
            <a:off x="1483975" y="4134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rPr>
              <a:t>Tutorial</a:t>
            </a:r>
            <a:endParaRPr b="1">
              <a:solidFill>
                <a:srgbClr val="729E2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7"/>
          <p:cNvSpPr txBox="1"/>
          <p:nvPr>
            <p:ph type="title"/>
          </p:nvPr>
        </p:nvSpPr>
        <p:spPr>
          <a:xfrm>
            <a:off x="1982875" y="894525"/>
            <a:ext cx="41697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920">
                <a:solidFill>
                  <a:schemeClr val="lt1"/>
                </a:solidFill>
              </a:rPr>
              <a:t>¡Esperamos sea de utilidad!</a:t>
            </a:r>
            <a:endParaRPr sz="1920">
              <a:solidFill>
                <a:schemeClr val="lt1"/>
              </a:solidFill>
            </a:endParaRPr>
          </a:p>
        </p:txBody>
      </p:sp>
      <p:pic>
        <p:nvPicPr>
          <p:cNvPr id="1014" name="Google Shape;1014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525" y="2034200"/>
            <a:ext cx="4006376" cy="29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