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We plaatsen </a:t>
            </a:r>
            <a:r>
              <a:t>\frac{Z₀}{Z_L}=\frac{1}{2.2}</a:t>
            </a:r>
            <a:r>
              <a:t> op de Smith kaart en we zoeken waar we de y=1 cirkel snijden in het bovenste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De y = 1 - j 0.85 compenseren we door +j 0.85 vertrekkende vanuit g=</a:t>
            </a:r>
            <a:r>
              <a:t>∞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De y = 1 + j 0.85 compenseren we door -j 0.85 vertrekkende vanuit g=</a:t>
            </a:r>
            <a:r>
              <a:t>∞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\frac{Z_L}{Z₀}=2.2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