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impedantie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belasting + 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" y="566928"/>
            <a:ext cx="1211349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