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a:p>
            <a:pPr/>
            <a:r>
              <a:t>## Oefening 1</a:t>
            </a:r>
          </a:p>
          <a:p>
            <a:pPr/>
          </a:p>
          <a:p>
            <a:pPr/>
            <a:r>
              <a:t>Pas aan de hand van een Smith kaart om een antenne van 128 Ohm aan aan een striplijn printbaan van 50 Ohm voor een frequentie van 1.2 GHz (</a:t>
            </a:r>
            <a:r>
              <a:t>λ</a:t>
            </a:r>
            <a:r>
              <a:t>= 12.5 cm; </a:t>
            </a:r>
            <a:r>
              <a:t>ε_r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
        <p:nvSpPr>
          <p:cNvPr id="3" name="Title 2"/>
          <p:cNvSpPr>
            <a:spLocks noGrp="1"/>
          </p:cNvSpPr>
          <p:nvPr>
            <p:ph type="title"/>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307080" y="566928"/>
            <a:ext cx="5577840" cy="557784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868680"/>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57784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