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Oktober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367" y="566928"/>
            <a:ext cx="1016526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Interne structuur van de versterkerchip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34" y="566928"/>
            <a:ext cx="802013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Foto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714" y="566928"/>
            <a:ext cx="592657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Layout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432" y="566928"/>
            <a:ext cx="680313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Bestukking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432" y="566928"/>
            <a:ext cx="680313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