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B versterker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Voorbeeld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Oktober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891" y="566928"/>
            <a:ext cx="697621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Interne structuur van de versterkerchip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088" y="566928"/>
            <a:ext cx="7827824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Foto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614" y="566928"/>
            <a:ext cx="5736771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Layout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25" y="566928"/>
            <a:ext cx="1101954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Bestukking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25" y="566928"/>
            <a:ext cx="1101954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