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88" r:id="rId45"/>
    <p:sldId id="289" r:id="rId46"/>
    <p:sldId id="290" r:id="rId47"/>
    <p:sldId id="291" r:id="rId48"/>
    <p:sldId id="292" r:id="rId4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8" autoAdjust="0"/>
    <p:restoredTop sz="94647"/>
  </p:normalViewPr>
  <p:slideViewPr>
    <p:cSldViewPr snapToGrid="0">
      <p:cViewPr varScale="1">
        <p:scale>
          <a:sx n="101" d="100"/>
          <a:sy n="101" d="100"/>
        </p:scale>
        <p:origin x="11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slide" Target="slides/slide23.xml"/><Relationship Id="rId36" Type="http://schemas.openxmlformats.org/officeDocument/2006/relationships/slide" Target="slides/slide24.xml"/><Relationship Id="rId37" Type="http://schemas.openxmlformats.org/officeDocument/2006/relationships/slide" Target="slides/slide25.xml"/><Relationship Id="rId38" Type="http://schemas.openxmlformats.org/officeDocument/2006/relationships/slide" Target="slides/slide26.xml"/><Relationship Id="rId39" Type="http://schemas.openxmlformats.org/officeDocument/2006/relationships/slide" Target="slides/slide27.xml"/><Relationship Id="rId40" Type="http://schemas.openxmlformats.org/officeDocument/2006/relationships/slide" Target="slides/slide28.xml"/><Relationship Id="rId41" Type="http://schemas.openxmlformats.org/officeDocument/2006/relationships/slide" Target="slides/slide29.xml"/><Relationship Id="rId42" Type="http://schemas.openxmlformats.org/officeDocument/2006/relationships/slide" Target="slides/slide30.xml"/><Relationship Id="rId43" Type="http://schemas.openxmlformats.org/officeDocument/2006/relationships/slide" Target="slides/slide31.xml"/><Relationship Id="rId44" Type="http://schemas.openxmlformats.org/officeDocument/2006/relationships/slide" Target="slides/slide32.xml"/><Relationship Id="rId45" Type="http://schemas.openxmlformats.org/officeDocument/2006/relationships/slide" Target="slides/slide33.xml"/><Relationship Id="rId46" Type="http://schemas.openxmlformats.org/officeDocument/2006/relationships/slide" Target="slides/slide34.xml"/><Relationship Id="rId47" Type="http://schemas.openxmlformats.org/officeDocument/2006/relationships/slide" Target="slides/slide35.xml"/><Relationship Id="rId48" Type="http://schemas.openxmlformats.org/officeDocument/2006/relationships/slide" Target="slides/slide36.xml"/><Relationship Id="rId49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39E7E716-59E8-42BC-97BF-DDA9E59ADEE7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68285E84-F3E9-4DE0-AF5C-DC32311C51B6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86D712DB-13D1-48DF-8D74-EA2A0D6A1295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EE55F63B-E5C2-47C9-B767-96A09BC63624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0445AAF3-F212-43BB-932B-DD1A31841819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215EBCC0-C3A3-417F-962F-876AE60FF46F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5087A35E-C6EC-4A6C-A286-9B263B20AC20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4B9B00E3-DE57-4EA4-A886-8AA88F9577D7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A466-BC4F-407D-A3EA-76F6655478F0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F32B-E94B-420F-86D9-59A9E32E05E1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341CC9F9-C2CE-4031-804C-1F2576E1A82A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Smith Kaart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Oefening 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December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derde oplossing als admitantie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566928"/>
            <a:ext cx="566928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hoek    admittantie (Siemens)     lengte coax (cm)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245    Y= 20.87-16.51j mS     lengte=8.51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246    Y= 20.57-16.40j mS     lengte=8.54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247    Y= 20.28-16.29j mS     lengte=8.58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248    Y= 19.99-16.18j mS     lengte=8.61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Berekening admittantie voor verschillende lengtes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derde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/>
          <a:p>
            <a:pPr/>
            <a:r>
              <a:t>### Oplossing 4: Bijplaatsen van een spoel in parallel</a:t>
            </a:r>
          </a:p>
          <a:p>
            <a:pPr/>
          </a:p>
          <a:p>
            <a:pPr/>
            <a:r>
              <a:t>We plaatsen </a:t>
            </a:r>
            <a:r>
              <a:t>\frac{Z₀}{Z_L}=\frac{1}{2.2}</a:t>
            </a:r>
            <a:r>
              <a:t> op de Smith kaart en we zoeken waar we de y=1 cirkel snijden in het bovenste deel van de kaart.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vierde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566928"/>
            <a:ext cx="566928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hoek    admittantie (Siemens)     lengte coax (cm)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110    Y= 19.44+15.94j mS     lengte=3.82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111    Y= 19.71+16.06j mS     lengte=3.85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112    Y= 19.99+16.18j mS     lengte=3.89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113    Y= 20.28+16.29j mS     lengte=3.92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114    Y= 20.57+16.40j mS     lengte=3.96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vierde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/>
          <a:p>
            <a:pPr/>
            <a:r>
              <a:t>### Oplossing 5: Oplossing 3 waarbij de condensator vervangen is door een open transmissielijn</a:t>
            </a:r>
          </a:p>
          <a:p>
            <a:pPr/>
          </a:p>
          <a:p>
            <a:pPr/>
            <a:r>
              <a:t>De y = 1 - j 0.85 compenseren we door +j 0.85 vertrekkende vanuit g=0.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vijfde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566928"/>
            <a:ext cx="566928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hoek    admittantie (Siemens)     lengte coax (cm)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245    Y= 20.87-16.51j mS     lengte=8.51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246    Y= 20.57-16.40j mS     lengte=8.54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247    Y= 20.28-16.29j mS     lengte=8.58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248    Y= 19.99-16.18j mS     lengte=8.61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249    Y= 19.71-16.06j mS     lengte=8.65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eerste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566928"/>
            <a:ext cx="566928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hoek    admittantie (Siemens)     lengte coax (cm)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75       Y= +15.35j mS     lengte=2.60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76       Y= +15.63j mS     lengte=2.64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77       Y= +15.91j mS     lengte=2.67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78       Y= +16.20j mS     lengte=2.71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79       Y= +16.49j mS     lengte=2.74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vijfde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47" y="566928"/>
            <a:ext cx="11301506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/>
          <a:p>
            <a:pPr/>
            <a:r>
              <a:t>### Oplossing 6: Oplossing 3 waarbij de condensator vervangen is door een kortgesloten transmissielijn</a:t>
            </a:r>
          </a:p>
          <a:p>
            <a:pPr/>
          </a:p>
          <a:p>
            <a:pPr/>
            <a:r>
              <a:t>De y = 1 - j 0.85 compenseren we door +j 0.85 vertrekkende vanuit g=</a:t>
            </a:r>
            <a:r>
              <a:t>∞</a:t>
            </a:r>
            <a: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zesde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566928"/>
            <a:ext cx="566928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hoek    admitantie (Siemens)     lengte coax (cm)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245    Y= 20.87-16.51j mS     lengte=8.51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246    Y= 20.57-16.40j mS     lengte=8.54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247    Y= 20.28-16.29j mS     lengte=8.58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248    Y= 19.99-16.18j mS     lengte=8.61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hoek    admitantie (Siemens)     lengte coax (cm)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255       Y= +15.35j mS     lengte=8.85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256       Y= +15.63j mS     lengte=8.89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257       Y= +15.91j mS     lengte=8.92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258       Y= +16.20j mS     lengte=8.96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259       Y= +16.49j mS     lengte=8.99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/>
          <a:p>
            <a:pPr/>
            <a:r>
              <a:t>&lt;p class="alert alert-success"&gt;</a:t>
            </a:r>
          </a:p>
          <a:p>
            <a:pPr/>
            <a:r>
              <a:t>Het stukje kortgesloten coax dat we moeten voorzien ter vervanging van de condensator is dus: 8.96 cm</a:t>
            </a:r>
          </a:p>
          <a:p>
            <a:pPr/>
            <a:r>
              <a:t>&lt;/p&gt;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zevende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566928"/>
            <a:ext cx="566928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hoek    admitantie (Siemens)     lengte coax (cm)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110    Y= 19.44+15.94j mS     lengte=3.82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111    Y= 19.71+16.06j mS     lengte=3.85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112    Y= 19.99+16.18j mS     lengte=3.89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113    Y= 20.28+16.29j mS     lengte=3.92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114    Y= 20.57+16.40j mS     lengte=3.96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hoek    admitantie (Siemens)     lengte coax (cm)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280       Y= -16.78j mS     lengte=9.72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281       Y= -16.49j mS     lengte=9.76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282       Y= -16.20j mS     lengte=9.79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283       Y= -15.91j mS     lengte=9.83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284       Y= -15.63j mS     lengte=9.86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hoek    impedantie (Ohm)     lengte coax (cm)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290  Z= 48.60+39.86j Ohm     lengte=10.07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291  Z= 49.28+40.16j Ohm     lengte=10.10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292  Z= 49.98+40.45j Ohm     lengte=10.14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293  Z= 50.70+40.73j Ohm     lengte=10.17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Berekening impedantie voor verschillende lengtes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zevende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47" y="566928"/>
            <a:ext cx="11301506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/>
          <a:p>
            <a:pPr/>
            <a:r>
              <a:t>### Oplossing 8: Oplossing 4 waarbij het spoel vervangen is door een kortgesloten transmissielijn</a:t>
            </a:r>
          </a:p>
          <a:p>
            <a:pPr/>
          </a:p>
          <a:p>
            <a:pPr/>
            <a:r>
              <a:t>De y = 1 + j 0.85 compenseren we door -j 0.85 vertrekkende vanuit g=</a:t>
            </a:r>
            <a:r>
              <a:t>∞</a:t>
            </a:r>
            <a: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achtste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566928"/>
            <a:ext cx="566928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hoek    admitantie (Siemens)     lengte coax (cm)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110    Y= 19.44+15.94j mS     lengte=3.82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111    Y= 19.71+16.06j mS     lengte=3.85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112    Y= 19.99+16.18j mS     lengte=3.89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113    Y= 20.28+16.29j mS     lengte=3.92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114    Y= 20.57+16.40j mS     lengte=3.96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hoek    admitantie (Siemens)     lengte coax (cm)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100       Y= -16.78j mS     lengte=3.47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101       Y= -16.49j mS     lengte=3.51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102       Y= -16.20j mS     lengte=3.54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103       Y= -15.91j mS     lengte=3.58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104       Y= -15.63j mS     lengte=3.61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achtste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47" y="566928"/>
            <a:ext cx="11301506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eerste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/>
          <a:p>
            <a:pPr/>
            <a:r>
              <a:t>### Oplossing 2: Bijplaatsen van een inductantie in serie</a:t>
            </a:r>
          </a:p>
          <a:p>
            <a:pPr/>
          </a:p>
          <a:p>
            <a:pPr/>
            <a:r>
              <a:t>We plaatsen </a:t>
            </a:r>
            <a:r>
              <a:t>\frac{Z_L}{Z₀}=2.2</a:t>
            </a:r>
            <a:r>
              <a:t> op de Smith kaart en we zoeken waar we de r=1 cirkel snijden in het onderste deel van de kaart.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tweede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566928"/>
            <a:ext cx="566928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hoek    impedantie (Ohm)     lengte coax (cm)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65  Z= 52.17-41.26j Ohm     lengte=2.26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66  Z= 51.42-41.00j Ohm     lengte=2.29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67  Z= 50.70-40.73j Ohm     lengte=2.33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68  Z= 49.98-40.45j Ohm     lengte=2.36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69  Z= 49.28-40.16j Ohm     lengte=2.40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tweede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derde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566928"/>
            <a:ext cx="5669280" cy="56692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11</cp:revision>
  <dcterms:created xsi:type="dcterms:W3CDTF">2017-06-28T07:18:12Z</dcterms:created>
  <dcterms:modified xsi:type="dcterms:W3CDTF">2025-09-28T19:36:47Z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