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12" y="566928"/>
            <a:ext cx="53513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/>
            </a:r>
            <a:r>
              <a:t>Y_L = \frac{1}{R}+ j \omega C</a:t>
            </a:r>
            <a:r>
              <a:t/>
            </a:r>
          </a:p>
          <a:p>
            <a:pPr/>
          </a:p>
          <a:p>
            <a:pPr/>
            <a:r>
              <a:t/>
            </a:r>
            <a:r>
              <a:t>Y_L = \frac{1}{32}+ j \hspace{2mm} 2 \pi \cdot 500 \hspace{3mm} 10^6 \cdot 5\hspace{3mm}  10^{-12} </a:t>
            </a:r>
            <a:r>
              <a:t/>
            </a:r>
          </a:p>
          <a:p>
            <a:pPr/>
          </a:p>
          <a:p>
            <a:pPr/>
            <a:r>
              <a:t/>
            </a:r>
            <a:r>
              <a:t>Y_L Z_o= 2+ j  \hspace{2mm}  1</a:t>
            </a:r>
            <a: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baantje op PCB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88    Y= 16.19-15.94j mS            lengte=4.01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89    Y= 15.90-15.80j mS            lengte=4.05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90    Y= 15.62-15.67j mS       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91    Y= 15.36-15.53j mS            lengte=4.15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85       Y= +14.32j mS     lengte=3.87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86       Y= +14.57j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87       Y= +14.83j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88       Y= +15.09j mS     lengte=4.01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89       Y= +15.35j mS     lengte=4.05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90       Y= +15.63j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91       Y= +15.90j mS     lengte=4.15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92       Y= +16.18j mS     lengte=4.19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93       Y= +16.47j mS     lengte=4.24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94       Y= +16.76j mS     lengte=4.28 cm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