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1"/>
    <p:sldMasterId id="2147483694" r:id="rId2"/>
  </p:sldMasterIdLst>
  <p:notesMasterIdLst>
    <p:notesMasterId r:id="rId3"/>
  </p:notesMasterIdLst>
  <p:handoutMasterIdLst>
    <p:handoutMasterId r:id="rId4"/>
  </p:handoutMaster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4D5D"/>
    <a:srgbClr val="DCE7F0"/>
    <a:srgbClr val="1D8DB0"/>
    <a:srgbClr val="005E77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16" autoAdjust="0"/>
    <p:restoredTop sz="94652"/>
  </p:normalViewPr>
  <p:slideViewPr>
    <p:cSldViewPr snapToGrid="0" snapToObjects="1">
      <p:cViewPr varScale="1">
        <p:scale>
          <a:sx n="107" d="100"/>
          <a:sy n="107" d="100"/>
        </p:scale>
        <p:origin x="104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58" d="100"/>
          <a:sy n="158" d="100"/>
        </p:scale>
        <p:origin x="4240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10-10-2024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10-10-2024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7644722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8" y="5392801"/>
            <a:ext cx="7644723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286177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1538-1068-4427-90D8-6B73F082446C}" type="datetime1">
              <a:rPr lang="nl-BE" smtClean="0"/>
              <a:t>10/10/2024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 hasCustomPrompt="1"/>
          </p:nvPr>
        </p:nvSpPr>
        <p:spPr>
          <a:xfrm>
            <a:off x="833705" y="3723376"/>
            <a:ext cx="11300574" cy="1243327"/>
          </a:xfrm>
        </p:spPr>
        <p:txBody>
          <a:bodyPr anchor="b">
            <a:normAutofit/>
          </a:bodyPr>
          <a:lstStyle>
            <a:lvl1pPr>
              <a:defRPr sz="3600" baseline="0">
                <a:solidFill>
                  <a:srgbClr val="1D8DB0"/>
                </a:solidFill>
              </a:defRPr>
            </a:lvl1pPr>
          </a:lstStyle>
          <a:p>
            <a:r>
              <a:rPr lang="en-US" dirty="0"/>
              <a:t>I would rather have questions that can't be answered</a:t>
            </a:r>
            <a:br>
              <a:rPr lang="en-US" dirty="0"/>
            </a:br>
            <a:r>
              <a:rPr lang="en-US" dirty="0"/>
              <a:t>than answers that can't be questioned.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 hasCustomPrompt="1"/>
          </p:nvPr>
        </p:nvSpPr>
        <p:spPr>
          <a:xfrm>
            <a:off x="2333695" y="5335423"/>
            <a:ext cx="2876402" cy="47873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Richard P. Feynman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9588424-BD6C-40F6-6FA4-CE889C65B2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3705" y="132863"/>
            <a:ext cx="1995256" cy="299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833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Finis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/>
          <p:cNvSpPr/>
          <p:nvPr userDrawn="1"/>
        </p:nvSpPr>
        <p:spPr>
          <a:xfrm>
            <a:off x="0" y="0"/>
            <a:ext cx="12193200" cy="62099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9120" y="510988"/>
            <a:ext cx="11039793" cy="5184424"/>
          </a:xfrm>
        </p:spPr>
        <p:txBody>
          <a:bodyPr anchor="ctr" anchorCtr="0">
            <a:noAutofit/>
          </a:bodyPr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9355B-FF63-49CC-BCA4-A44B088836B1}" type="datetime1">
              <a:rPr lang="nl-BE" smtClean="0"/>
              <a:t>10/10/2024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0" y="647998"/>
            <a:ext cx="12193200" cy="621000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1350253"/>
            <a:ext cx="4648209" cy="5507747"/>
          </a:xfrm>
          <a:prstGeom prst="rect">
            <a:avLst/>
          </a:prstGeom>
        </p:spPr>
      </p:pic>
      <p:sp>
        <p:nvSpPr>
          <p:cNvPr id="12" name="Ondertitel 2"/>
          <p:cNvSpPr>
            <a:spLocks noGrp="1"/>
          </p:cNvSpPr>
          <p:nvPr>
            <p:ph type="subTitle" idx="1"/>
          </p:nvPr>
        </p:nvSpPr>
        <p:spPr>
          <a:xfrm>
            <a:off x="576003" y="4359604"/>
            <a:ext cx="8333999" cy="1655999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nl-NL"/>
              <a:t>Klik om de ondertitelstijl van het model te bewerken</a:t>
            </a:r>
            <a:endParaRPr lang="nl-NL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76000" y="1800000"/>
            <a:ext cx="8334000" cy="2386800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Klik om de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320380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51538-1068-4427-90D8-6B73F082446C}" type="datetime1">
              <a:rPr lang="nl-BE" smtClean="0"/>
              <a:t>10/10/2024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9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 baseline="0">
                <a:solidFill>
                  <a:srgbClr val="1D8DB0"/>
                </a:solidFill>
              </a:defRPr>
            </a:lvl1pPr>
          </a:lstStyle>
          <a:p>
            <a:r>
              <a:rPr lang="nl-NL"/>
              <a:t>Klik om de stijl te bewerken</a:t>
            </a:r>
            <a:endParaRPr lang="nl-NL" dirty="0"/>
          </a:p>
        </p:txBody>
      </p:sp>
      <p:sp>
        <p:nvSpPr>
          <p:cNvPr id="10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005E77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3227703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98132-373A-43F2-92B6-D1FE139B1440}" type="datetime1">
              <a:rPr lang="nl-BE" smtClean="0"/>
              <a:t>10/10/2024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179DAE-D0A6-40C3-B8BC-6A97C268D03A}" type="slidenum">
              <a:rPr lang="nl-NL" smtClean="0"/>
              <a:t>‹#›</a:t>
            </a:fld>
            <a:endParaRPr lang="nl-NL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791" y="675126"/>
            <a:ext cx="4648209" cy="5507747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576003" y="1800000"/>
            <a:ext cx="8333999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nl-NL" dirty="0"/>
              <a:t>Klik om de stijl te bewerken</a:t>
            </a:r>
          </a:p>
        </p:txBody>
      </p:sp>
      <p:sp>
        <p:nvSpPr>
          <p:cNvPr id="9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3" y="4359600"/>
            <a:ext cx="8333999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rgbClr val="2F4D5D"/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dirty="0"/>
              <a:t>Tekststijl van het model bewerken</a:t>
            </a:r>
          </a:p>
        </p:txBody>
      </p:sp>
    </p:spTree>
    <p:extLst>
      <p:ext uri="{BB962C8B-B14F-4D97-AF65-F5344CB8AC3E}">
        <p14:creationId xmlns:p14="http://schemas.microsoft.com/office/powerpoint/2010/main" val="3270691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76000" y="1044000"/>
            <a:ext cx="11041200" cy="4932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95805-C8AF-41DD-9A78-5828D0A7FCF8}" type="datetime1">
              <a:rPr lang="nl-BE" smtClean="0"/>
              <a:t>10/10/2024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90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2075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524" cy="2386800"/>
          </a:xfrm>
        </p:spPr>
        <p:txBody>
          <a:bodyPr anchor="b"/>
          <a:lstStyle>
            <a:lvl1pPr>
              <a:defRPr sz="4000"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B7915-8117-41C1-A9EA-C4BDFB561970}" type="datetime1">
              <a:rPr lang="nl-BE" smtClean="0"/>
              <a:t>10/10/2024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  <p:sp>
        <p:nvSpPr>
          <p:cNvPr id="9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248262" y="3248513"/>
            <a:ext cx="4368673" cy="2376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>
          <p15:clr>
            <a:srgbClr val="FBAE40"/>
          </p15:clr>
        </p15:guide>
        <p15:guide id="2" pos="420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75999" y="1800000"/>
            <a:ext cx="6096264" cy="23868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5999" y="4359600"/>
            <a:ext cx="6096264" cy="1501200"/>
          </a:xfrm>
        </p:spPr>
        <p:txBody>
          <a:bodyPr lIns="0" tIns="0" rIns="0" bIns="0"/>
          <a:lstStyle>
            <a:lvl1pPr marL="0" indent="0">
              <a:buNone/>
              <a:defRPr sz="24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7CEEA-70EC-47B1-A62E-8D0A971BFF18}" type="datetime1">
              <a:rPr lang="nl-BE" smtClean="0"/>
              <a:t>10/10/2024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</a:t>
            </a:r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7" name="Picture Placeholder 4"/>
          <p:cNvSpPr>
            <a:spLocks noGrp="1"/>
          </p:cNvSpPr>
          <p:nvPr>
            <p:ph type="pic" sz="quarter" idx="13"/>
          </p:nvPr>
        </p:nvSpPr>
        <p:spPr>
          <a:xfrm>
            <a:off x="7248525" y="584201"/>
            <a:ext cx="4368673" cy="50403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43" userDrawn="1">
          <p15:clr>
            <a:srgbClr val="FBAE40"/>
          </p15:clr>
        </p15:guide>
        <p15:guide id="2" pos="4203" userDrawn="1">
          <p15:clr>
            <a:srgbClr val="FBAE40"/>
          </p15:clr>
        </p15:guide>
        <p15:guide id="3" orient="horz" pos="368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72978-3C83-4209-B462-FC1288206646}" type="datetime1">
              <a:rPr lang="nl-BE" smtClean="0"/>
              <a:t>10/10/2024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</a:t>
            </a:r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9" name="Tijdelijke aanduiding voor tekst 2"/>
          <p:cNvSpPr>
            <a:spLocks noGrp="1"/>
          </p:cNvSpPr>
          <p:nvPr>
            <p:ph idx="1"/>
          </p:nvPr>
        </p:nvSpPr>
        <p:spPr>
          <a:xfrm>
            <a:off x="576000" y="1656000"/>
            <a:ext cx="54000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3"/>
          </p:nvPr>
        </p:nvSpPr>
        <p:spPr>
          <a:xfrm>
            <a:off x="6217200" y="1656000"/>
            <a:ext cx="5400000" cy="44640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59589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5421575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576000" y="2276271"/>
            <a:ext cx="5421575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56000"/>
            <a:ext cx="5445000" cy="5400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276271"/>
            <a:ext cx="5445000" cy="383765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006C0-5247-4DA5-87D7-2C638842A1BB}" type="datetime1">
              <a:rPr lang="nl-BE" smtClean="0"/>
              <a:t>10/10/2024</a:t>
            </a:fld>
            <a:endParaRPr lang="nl-NL" dirty="0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</a:t>
            </a:r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4001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277DE-FAE8-4381-B15E-6829061DB7BC}" type="datetime1">
              <a:rPr lang="nl-BE" smtClean="0"/>
              <a:t>10/10/2024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900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6631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3927-A146-4CA0-A29F-FB1F060C5D9A}" type="datetime1">
              <a:rPr lang="nl-BE" smtClean="0"/>
              <a:t>10/10/2024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FIIW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772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10" name="Rechthoek 9"/>
          <p:cNvSpPr/>
          <p:nvPr userDrawn="1"/>
        </p:nvSpPr>
        <p:spPr>
          <a:xfrm>
            <a:off x="0" y="648000"/>
            <a:ext cx="12193200" cy="621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8" name="Rechthoek 7"/>
          <p:cNvSpPr/>
          <p:nvPr userDrawn="1"/>
        </p:nvSpPr>
        <p:spPr>
          <a:xfrm>
            <a:off x="0" y="647998"/>
            <a:ext cx="12193200" cy="445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000" y="360000"/>
            <a:ext cx="2018135" cy="72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75999" y="1080000"/>
            <a:ext cx="6096524" cy="4024798"/>
          </a:xfrm>
        </p:spPr>
        <p:txBody>
          <a:bodyPr anchor="ctr" anchorCtr="0">
            <a:normAutofit/>
          </a:bodyPr>
          <a:lstStyle>
            <a:lvl1pPr algn="l"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575999" y="5392801"/>
            <a:ext cx="6096524" cy="730188"/>
          </a:xfrm>
        </p:spPr>
        <p:txBody>
          <a:bodyPr lIns="0" tIns="0" rIns="0" bIns="0"/>
          <a:lstStyle>
            <a:lvl1pPr marL="0" indent="0" algn="l">
              <a:buNone/>
              <a:defRPr sz="24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nl-NL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7248525" y="1654175"/>
            <a:ext cx="4368673" cy="44688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756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26">
          <p15:clr>
            <a:srgbClr val="FBAE40"/>
          </p15:clr>
        </p15:guide>
        <p15:guide id="2" pos="4203">
          <p15:clr>
            <a:srgbClr val="FBAE40"/>
          </p15:clr>
        </p15:guide>
        <p15:guide id="3" orient="horz" pos="397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07036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FD399E2F-80D3-40D9-AB7F-4B301F6C1172}" type="datetime1">
              <a:rPr lang="nl-BE" smtClean="0"/>
              <a:t>10/10/2024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FIIW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0" r:id="rId4"/>
    <p:sldLayoutId id="2147483652" r:id="rId5"/>
    <p:sldLayoutId id="2147483653" r:id="rId6"/>
    <p:sldLayoutId id="2147483654" r:id="rId7"/>
    <p:sldLayoutId id="2147483655" r:id="rId8"/>
    <p:sldLayoutId id="2147483662" r:id="rId9"/>
    <p:sldLayoutId id="2147483698" r:id="rId10"/>
    <p:sldLayoutId id="2147483661" r:id="rId1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042" userDrawn="1">
          <p15:clr>
            <a:srgbClr val="F26B43"/>
          </p15:clr>
        </p15:guide>
        <p15:guide id="2" pos="7319" userDrawn="1">
          <p15:clr>
            <a:srgbClr val="F26B43"/>
          </p15:clr>
        </p15:guide>
        <p15:guide id="3" orient="horz" pos="3857" userDrawn="1">
          <p15:clr>
            <a:srgbClr val="F26B43"/>
          </p15:clr>
        </p15:guide>
        <p15:guide id="4" pos="36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/>
        </p:nvSpPr>
        <p:spPr>
          <a:xfrm>
            <a:off x="0" y="6210000"/>
            <a:ext cx="12192000" cy="6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pic>
        <p:nvPicPr>
          <p:cNvPr id="8" name="Afbeelding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1200" y="6353999"/>
            <a:ext cx="1008305" cy="360000"/>
          </a:xfrm>
          <a:prstGeom prst="rect">
            <a:avLst/>
          </a:prstGeom>
        </p:spPr>
      </p:pic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216000"/>
            <a:ext cx="11041200" cy="115200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nl-NL" dirty="0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656000"/>
            <a:ext cx="11041200" cy="446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F7E8C17B-7FD4-4A8B-8B77-64999E1F0992}" type="datetime1">
              <a:rPr lang="nl-BE" smtClean="0"/>
              <a:t>10/10/2024</a:t>
            </a:fld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6033600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r>
              <a:rPr lang="nl-NL"/>
              <a:t>FIIW</a:t>
            </a:r>
            <a:endParaRPr lang="nl-NL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73252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baseline="0">
          <a:solidFill>
            <a:schemeClr val="tx2"/>
          </a:solidFill>
          <a:latin typeface="Arial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KU Leuven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U Leuven Sedes">
  <a:themeElements>
    <a:clrScheme name="Custom 14">
      <a:dk1>
        <a:srgbClr val="2F4D5D"/>
      </a:dk1>
      <a:lt1>
        <a:srgbClr val="FFFFFF"/>
      </a:lt1>
      <a:dk2>
        <a:srgbClr val="1D8DB0"/>
      </a:dk2>
      <a:lt2>
        <a:srgbClr val="DCE7F0"/>
      </a:lt2>
      <a:accent1>
        <a:srgbClr val="1D8DB0"/>
      </a:accent1>
      <a:accent2>
        <a:srgbClr val="2F4D5D"/>
      </a:accent2>
      <a:accent3>
        <a:srgbClr val="52BDEC"/>
      </a:accent3>
      <a:accent4>
        <a:srgbClr val="466E87"/>
      </a:accent4>
      <a:accent5>
        <a:srgbClr val="E7B037"/>
      </a:accent5>
      <a:accent6>
        <a:srgbClr val="D4D842"/>
      </a:accent6>
      <a:hlink>
        <a:srgbClr val="466E87"/>
      </a:hlink>
      <a:folHlink>
        <a:srgbClr val="1D8DB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KU Leuven" id="{BC384CAF-57B4-4083-BC3D-22218BF4A46A}" vid="{75672E21-F18C-4958-94B8-19E54344552B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KU Leuven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KU Leuven</vt:lpstr>
      <vt:lpstr>KU Leuven Sedes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2022-11-30T14:47:09Z</dcterms:created>
  <dcterms:modified xsi:type="dcterms:W3CDTF">2024-10-10T21:59:47Z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0eba32c-0974-4663-a3a1-3cd8c30938e9_Enabled">
    <vt:lpwstr>true</vt:lpwstr>
  </property>
  <property fmtid="{D5CDD505-2E9C-101B-9397-08002B2CF9AE}" pid="3" name="MSIP_Label_f0eba32c-0974-4663-a3a1-3cd8c30938e9_SetDate">
    <vt:lpwstr>2024-10-09T23:09:22Z</vt:lpwstr>
  </property>
  <property fmtid="{D5CDD505-2E9C-101B-9397-08002B2CF9AE}" pid="4" name="MSIP_Label_f0eba32c-0974-4663-a3a1-3cd8c30938e9_Method">
    <vt:lpwstr>Privileged</vt:lpwstr>
  </property>
  <property fmtid="{D5CDD505-2E9C-101B-9397-08002B2CF9AE}" pid="5" name="MSIP_Label_f0eba32c-0974-4663-a3a1-3cd8c30938e9_Name">
    <vt:lpwstr>Public - General - Unmarked</vt:lpwstr>
  </property>
  <property fmtid="{D5CDD505-2E9C-101B-9397-08002B2CF9AE}" pid="6" name="MSIP_Label_f0eba32c-0974-4663-a3a1-3cd8c30938e9_SiteId">
    <vt:lpwstr>a72d5a72-25ee-40f0-9bd1-067cb5b770d4</vt:lpwstr>
  </property>
  <property fmtid="{D5CDD505-2E9C-101B-9397-08002B2CF9AE}" pid="7" name="MSIP_Label_f0eba32c-0974-4663-a3a1-3cd8c30938e9_ActionId">
    <vt:lpwstr>82e06ae2-a72b-412a-ae6b-154b0709b42e</vt:lpwstr>
  </property>
  <property fmtid="{D5CDD505-2E9C-101B-9397-08002B2CF9AE}" pid="8" name="MSIP_Label_f0eba32c-0974-4663-a3a1-3cd8c30938e9_ContentBits">
    <vt:lpwstr>0</vt:lpwstr>
  </property>
</Properties>
</file>