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Inverter of Buck-Boost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voor een omgekeerde spanning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566928"/>
            <a:ext cx="10820400" cy="5669280"/>
          </a:xfrm>
        </p:spPr>
        <p:txBody>
          <a:bodyPr>
            <a:spAutoFit/>
          </a:bodyPr>
          <a:lstStyle/>
          <a:p/>
          <a:p>
            <a:pPr/>
            <a:r>
              <a:t># Inverter of Buck-Boost Converter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Buck-Boost Converter schema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