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AB versterker met MOS transistors 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52" y="566928"/>
            <a:ext cx="593769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1" y="566928"/>
            <a:ext cx="596209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