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D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met 2 vermogentransistors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impedantie van de serie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566928"/>
            <a:ext cx="473392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van de uitgangsstroom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18" y="566928"/>
            <a:ext cx="591976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Harmonische componenten van de uitgangsstroom (logschaal)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68" y="566928"/>
            <a:ext cx="593646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Basisschema van de klasse D versterker met beschermdiodes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23" y="566928"/>
            <a:ext cx="777915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D_D1         2 3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D_D2         0 2 DD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280ns 600ns) DC=0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DD   D( IS=0.0002 RS=0.05 CJO=5e-10 )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 met diodes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000" b="1" i="0">
                <a:latin typeface="Arial"/>
              </a:rPr>
              <a:t>Bekomen spanningen in de Klasse D versterker met diodes</a:t>
            </a:r>
            <a:endParaRPr sz="30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02" y="566928"/>
            <a:ext cx="849139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52" y="566928"/>
            <a:ext cx="850809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in de transistors en 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79" y="566928"/>
            <a:ext cx="854984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49" y="566928"/>
            <a:ext cx="1089470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D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00" y="566928"/>
            <a:ext cx="73604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enkel NPN transistors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57" y="566928"/>
            <a:ext cx="1139908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spanningssturing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79" y="566928"/>
            <a:ext cx="966884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wikkelverhouding transformator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4" y="566928"/>
            <a:ext cx="996007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D versterker met spanningssturing en beveiligingsdiodes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79" y="566928"/>
            <a:ext cx="966884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78" y="566928"/>
            <a:ext cx="609784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met stroomsturing en beveiligingsdiodes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078" y="566928"/>
            <a:ext cx="609784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D versterker met MOS transistors in GSS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03" y="566928"/>
            <a:ext cx="774379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Basisschema van de klasse D versterker met nummering van de knopen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00" y="566928"/>
            <a:ext cx="73604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D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3 1 2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Q_Qp         0 1 2 Qp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5 2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5 6 10n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6 0 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PULSE(0 20 0 20ns 20ns 294ns 628ns) DC=0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  PNP(Is=5.34f BF=100)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D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spanningen op de verschillende knopen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302" y="566928"/>
            <a:ext cx="849139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Collector stroom in de NPN en de PNP transistor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03" y="566928"/>
            <a:ext cx="852479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Fourrier reeks van de spanning op knoop 2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2395728"/>
            <a:ext cx="98012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Harmonische componenten in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64" y="566928"/>
            <a:ext cx="5802871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