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Reflecties op analoge transmissielijnen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Klassieke voorstelling van de Smith kaart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3626" y="566928"/>
            <a:ext cx="5764747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