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Het schema dat we nodig hebben om deze derde oplossing te realiseren wordt dus: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280  Z= 48.65+23.35j Ohm     lengte=19.44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281  Z= 49.04+23.47j Ohm     lengte=19.51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282  Z= 49.45+23.58j Ohm     lengte=19.58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283  Z= 49.86+23.68j Ohm     lengte=19.65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284  Z= 50.27+23.78j Ohm     lengte=19.72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75  Z= 50.69-23.87j Ohm     lengte=5.21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76  Z= 50.27-23.78j Ohm     lengte=5.28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77  Z= 49.86-23.68j Ohm     lengte=5.35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78  Z= 49.45-23.58j Ohm     lengte=5.42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79  Z= 49.04-23.47j Ohm     lengte=5.49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