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81" y="566928"/>
            <a:ext cx="709703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08" y="566928"/>
            <a:ext cx="713878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 Klasse A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33" y="566928"/>
            <a:ext cx="381633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33" y="566928"/>
            <a:ext cx="381633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54" y="566928"/>
            <a:ext cx="703909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481" y="566928"/>
            <a:ext cx="709703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12" y="566928"/>
            <a:ext cx="7272375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