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
  </p:notesMasterIdLst>
  <p:handoutMasterIdLst>
    <p:handoutMasterId r:id="rId6"/>
  </p:handout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D41"/>
    <a:srgbClr val="00407A"/>
    <a:srgbClr val="00417E"/>
    <a:srgbClr val="CCD9E5"/>
    <a:srgbClr val="1D8DB0"/>
    <a:srgbClr val="2F4D5D"/>
    <a:srgbClr val="DCE7F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45133F-5F20-694B-80A0-FFA82CA13C3D}" v="6" dt="2025-01-15T14:53:06.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38" autoAdjust="0"/>
    <p:restoredTop sz="94647"/>
  </p:normalViewPr>
  <p:slideViewPr>
    <p:cSldViewPr snapToGrid="0">
      <p:cViewPr varScale="1">
        <p:scale>
          <a:sx n="101" d="100"/>
          <a:sy n="101" d="100"/>
        </p:scale>
        <p:origin x="1188" y="10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microsoft.com/office/2016/11/relationships/changesInfo" Target="changesInfos/changesInfo1.xml"/><Relationship Id="rId12" Type="http://schemas.microsoft.com/office/2015/10/relationships/revisionInfo" Target="revisionInfo.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46"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l Titeca" userId="e309ecbf-1eb1-4781-a08b-88c329732184" providerId="ADAL" clId="{E21B21D8-D0A4-3F40-8E97-8C10D55D8AD9}"/>
    <pc:docChg chg="undo custSel addSld delSld modSld modMainMaster">
      <pc:chgData name="Karel Titeca" userId="e309ecbf-1eb1-4781-a08b-88c329732184" providerId="ADAL" clId="{E21B21D8-D0A4-3F40-8E97-8C10D55D8AD9}" dt="2025-01-10T09:12:25.370" v="82" actId="2696"/>
      <pc:docMkLst>
        <pc:docMk/>
      </pc:docMkLst>
      <pc:sldChg chg="del">
        <pc:chgData name="Karel Titeca" userId="e309ecbf-1eb1-4781-a08b-88c329732184" providerId="ADAL" clId="{E21B21D8-D0A4-3F40-8E97-8C10D55D8AD9}" dt="2025-01-09T13:35:50.278" v="48" actId="2696"/>
        <pc:sldMkLst>
          <pc:docMk/>
          <pc:sldMk cId="1271260813" sldId="267"/>
        </pc:sldMkLst>
      </pc:sldChg>
      <pc:sldChg chg="del setBg">
        <pc:chgData name="Karel Titeca" userId="e309ecbf-1eb1-4781-a08b-88c329732184" providerId="ADAL" clId="{E21B21D8-D0A4-3F40-8E97-8C10D55D8AD9}" dt="2025-01-09T13:35:50.278" v="48" actId="2696"/>
        <pc:sldMkLst>
          <pc:docMk/>
          <pc:sldMk cId="508426678" sldId="271"/>
        </pc:sldMkLst>
      </pc:sldChg>
      <pc:sldChg chg="addSp delSp modSp mod chgLayout">
        <pc:chgData name="Karel Titeca" userId="e309ecbf-1eb1-4781-a08b-88c329732184" providerId="ADAL" clId="{E21B21D8-D0A4-3F40-8E97-8C10D55D8AD9}" dt="2025-01-10T09:08:36.639" v="78" actId="931"/>
        <pc:sldMkLst>
          <pc:docMk/>
          <pc:sldMk cId="1969548842" sldId="272"/>
        </pc:sldMkLst>
        <pc:spChg chg="add mod ord">
          <ac:chgData name="Karel Titeca" userId="e309ecbf-1eb1-4781-a08b-88c329732184" providerId="ADAL" clId="{E21B21D8-D0A4-3F40-8E97-8C10D55D8AD9}" dt="2025-01-09T13:41:41.789" v="74" actId="700"/>
          <ac:spMkLst>
            <pc:docMk/>
            <pc:sldMk cId="1969548842" sldId="272"/>
            <ac:spMk id="21" creationId="{DF82E9FA-B200-B169-064F-EF43B636FD1A}"/>
          </ac:spMkLst>
        </pc:spChg>
        <pc:picChg chg="add mod">
          <ac:chgData name="Karel Titeca" userId="e309ecbf-1eb1-4781-a08b-88c329732184" providerId="ADAL" clId="{E21B21D8-D0A4-3F40-8E97-8C10D55D8AD9}" dt="2025-01-10T09:08:36.639" v="78" actId="931"/>
          <ac:picMkLst>
            <pc:docMk/>
            <pc:sldMk cId="1969548842" sldId="272"/>
            <ac:picMk id="5" creationId="{8A6B8130-7EF4-8DFD-935B-5EAA169EE541}"/>
          </ac:picMkLst>
        </pc:picChg>
      </pc:sldChg>
      <pc:sldChg chg="del setBg">
        <pc:chgData name="Karel Titeca" userId="e309ecbf-1eb1-4781-a08b-88c329732184" providerId="ADAL" clId="{E21B21D8-D0A4-3F40-8E97-8C10D55D8AD9}" dt="2025-01-09T13:35:50.278" v="48" actId="2696"/>
        <pc:sldMkLst>
          <pc:docMk/>
          <pc:sldMk cId="615588416" sldId="273"/>
        </pc:sldMkLst>
      </pc:sldChg>
      <pc:sldChg chg="new del">
        <pc:chgData name="Karel Titeca" userId="e309ecbf-1eb1-4781-a08b-88c329732184" providerId="ADAL" clId="{E21B21D8-D0A4-3F40-8E97-8C10D55D8AD9}" dt="2025-01-10T09:12:25.370" v="82" actId="2696"/>
        <pc:sldMkLst>
          <pc:docMk/>
          <pc:sldMk cId="3841677715" sldId="273"/>
        </pc:sldMkLst>
      </pc:sldChg>
      <pc:sldChg chg="new del">
        <pc:chgData name="Karel Titeca" userId="e309ecbf-1eb1-4781-a08b-88c329732184" providerId="ADAL" clId="{E21B21D8-D0A4-3F40-8E97-8C10D55D8AD9}" dt="2025-01-10T09:12:22.787" v="81" actId="2696"/>
        <pc:sldMkLst>
          <pc:docMk/>
          <pc:sldMk cId="682381677" sldId="274"/>
        </pc:sldMkLst>
      </pc:sldChg>
      <pc:sldChg chg="del">
        <pc:chgData name="Karel Titeca" userId="e309ecbf-1eb1-4781-a08b-88c329732184" providerId="ADAL" clId="{E21B21D8-D0A4-3F40-8E97-8C10D55D8AD9}" dt="2025-01-09T13:35:50.278" v="48" actId="2696"/>
        <pc:sldMkLst>
          <pc:docMk/>
          <pc:sldMk cId="4262873472" sldId="274"/>
        </pc:sldMkLst>
      </pc:sldChg>
      <pc:sldChg chg="del">
        <pc:chgData name="Karel Titeca" userId="e309ecbf-1eb1-4781-a08b-88c329732184" providerId="ADAL" clId="{E21B21D8-D0A4-3F40-8E97-8C10D55D8AD9}" dt="2025-01-09T13:35:50.278" v="48" actId="2696"/>
        <pc:sldMkLst>
          <pc:docMk/>
          <pc:sldMk cId="1688863856" sldId="275"/>
        </pc:sldMkLst>
      </pc:sldChg>
      <pc:sldChg chg="del">
        <pc:chgData name="Karel Titeca" userId="e309ecbf-1eb1-4781-a08b-88c329732184" providerId="ADAL" clId="{E21B21D8-D0A4-3F40-8E97-8C10D55D8AD9}" dt="2025-01-09T13:35:50.278" v="48" actId="2696"/>
        <pc:sldMkLst>
          <pc:docMk/>
          <pc:sldMk cId="1642340622" sldId="276"/>
        </pc:sldMkLst>
      </pc:sldChg>
      <pc:sldMasterChg chg="modSldLayout">
        <pc:chgData name="Karel Titeca" userId="e309ecbf-1eb1-4781-a08b-88c329732184" providerId="ADAL" clId="{E21B21D8-D0A4-3F40-8E97-8C10D55D8AD9}" dt="2025-01-09T13:36:45.927" v="56"/>
        <pc:sldMasterMkLst>
          <pc:docMk/>
          <pc:sldMasterMk cId="463755981" sldId="2147483648"/>
        </pc:sldMasterMkLst>
        <pc:sldLayoutChg chg="addSp delSp modSp mod setBg">
          <pc:chgData name="Karel Titeca" userId="e309ecbf-1eb1-4781-a08b-88c329732184" providerId="ADAL" clId="{E21B21D8-D0A4-3F40-8E97-8C10D55D8AD9}" dt="2025-01-09T13:36:45.927" v="56"/>
          <pc:sldLayoutMkLst>
            <pc:docMk/>
            <pc:sldMasterMk cId="463755981" sldId="2147483648"/>
            <pc:sldLayoutMk cId="2102180824" sldId="2147483650"/>
          </pc:sldLayoutMkLst>
        </pc:sldLayoutChg>
        <pc:sldLayoutChg chg="addSp delSp modSp mod setBg">
          <pc:chgData name="Karel Titeca" userId="e309ecbf-1eb1-4781-a08b-88c329732184" providerId="ADAL" clId="{E21B21D8-D0A4-3F40-8E97-8C10D55D8AD9}" dt="2025-01-09T13:36:39.816" v="53"/>
          <pc:sldLayoutMkLst>
            <pc:docMk/>
            <pc:sldMasterMk cId="463755981" sldId="2147483648"/>
            <pc:sldLayoutMk cId="955606081" sldId="2147483666"/>
          </pc:sldLayoutMkLst>
        </pc:sldLayoutChg>
      </pc:sldMasterChg>
    </pc:docChg>
  </pc:docChgLst>
  <pc:docChgLst>
    <pc:chgData name="Machteld Van den Neste" userId="8615916f-9347-4b42-93ba-e5bd1dd13089" providerId="ADAL" clId="{61B0EDAE-C254-4FB6-99BB-9B6D44090C99}"/>
    <pc:docChg chg="undo custSel addSld delSld modSld modMainMaster">
      <pc:chgData name="Machteld Van den Neste" userId="8615916f-9347-4b42-93ba-e5bd1dd13089" providerId="ADAL" clId="{61B0EDAE-C254-4FB6-99BB-9B6D44090C99}" dt="2025-01-02T09:47:30.990" v="249" actId="478"/>
      <pc:docMkLst>
        <pc:docMk/>
      </pc:docMkLst>
      <pc:sldChg chg="modSp del">
        <pc:chgData name="Machteld Van den Neste" userId="8615916f-9347-4b42-93ba-e5bd1dd13089" providerId="ADAL" clId="{61B0EDAE-C254-4FB6-99BB-9B6D44090C99}" dt="2025-01-02T08:50:25.549" v="47" actId="47"/>
        <pc:sldMkLst>
          <pc:docMk/>
          <pc:sldMk cId="377603362" sldId="256"/>
        </pc:sldMkLst>
      </pc:sldChg>
      <pc:sldChg chg="del">
        <pc:chgData name="Machteld Van den Neste" userId="8615916f-9347-4b42-93ba-e5bd1dd13089" providerId="ADAL" clId="{61B0EDAE-C254-4FB6-99BB-9B6D44090C99}" dt="2025-01-02T08:57:21.143" v="72" actId="47"/>
        <pc:sldMkLst>
          <pc:docMk/>
          <pc:sldMk cId="375218072" sldId="258"/>
        </pc:sldMkLst>
      </pc:sldChg>
      <pc:sldChg chg="del">
        <pc:chgData name="Machteld Van den Neste" userId="8615916f-9347-4b42-93ba-e5bd1dd13089" providerId="ADAL" clId="{61B0EDAE-C254-4FB6-99BB-9B6D44090C99}" dt="2025-01-02T09:06:42.738" v="121" actId="47"/>
        <pc:sldMkLst>
          <pc:docMk/>
          <pc:sldMk cId="532101724" sldId="268"/>
        </pc:sldMkLst>
      </pc:sldChg>
      <pc:sldChg chg="del">
        <pc:chgData name="Machteld Van den Neste" userId="8615916f-9347-4b42-93ba-e5bd1dd13089" providerId="ADAL" clId="{61B0EDAE-C254-4FB6-99BB-9B6D44090C99}" dt="2025-01-02T09:04:56.634" v="115" actId="47"/>
        <pc:sldMkLst>
          <pc:docMk/>
          <pc:sldMk cId="2409383368" sldId="269"/>
        </pc:sldMkLst>
      </pc:sldChg>
      <pc:sldChg chg="delSp modSp del mod">
        <pc:chgData name="Machteld Van den Neste" userId="8615916f-9347-4b42-93ba-e5bd1dd13089" providerId="ADAL" clId="{61B0EDAE-C254-4FB6-99BB-9B6D44090C99}" dt="2025-01-02T09:11:32.260" v="143" actId="47"/>
        <pc:sldMkLst>
          <pc:docMk/>
          <pc:sldMk cId="1603027037" sldId="270"/>
        </pc:sldMkLst>
      </pc:sldChg>
      <pc:sldChg chg="addSp delSp modSp new del mod">
        <pc:chgData name="Machteld Van den Neste" userId="8615916f-9347-4b42-93ba-e5bd1dd13089" providerId="ADAL" clId="{61B0EDAE-C254-4FB6-99BB-9B6D44090C99}" dt="2025-01-02T08:57:19.268" v="71" actId="47"/>
        <pc:sldMkLst>
          <pc:docMk/>
          <pc:sldMk cId="1107228455" sldId="272"/>
        </pc:sldMkLst>
      </pc:sldChg>
      <pc:sldChg chg="addSp delSp modSp new del mod setBg">
        <pc:chgData name="Machteld Van den Neste" userId="8615916f-9347-4b42-93ba-e5bd1dd13089" providerId="ADAL" clId="{61B0EDAE-C254-4FB6-99BB-9B6D44090C99}" dt="2025-01-02T08:48:49.262" v="39" actId="47"/>
        <pc:sldMkLst>
          <pc:docMk/>
          <pc:sldMk cId="1433282686" sldId="272"/>
        </pc:sldMkLst>
      </pc:sldChg>
      <pc:sldChg chg="addSp delSp modSp new mod">
        <pc:chgData name="Machteld Van den Neste" userId="8615916f-9347-4b42-93ba-e5bd1dd13089" providerId="ADAL" clId="{61B0EDAE-C254-4FB6-99BB-9B6D44090C99}" dt="2025-01-02T09:47:27.477" v="248" actId="478"/>
        <pc:sldMkLst>
          <pc:docMk/>
          <pc:sldMk cId="1969548842" sldId="272"/>
        </pc:sldMkLst>
      </pc:sldChg>
      <pc:sldChg chg="new">
        <pc:chgData name="Machteld Van den Neste" userId="8615916f-9347-4b42-93ba-e5bd1dd13089" providerId="ADAL" clId="{61B0EDAE-C254-4FB6-99BB-9B6D44090C99}" dt="2025-01-02T08:57:34.417" v="74" actId="680"/>
        <pc:sldMkLst>
          <pc:docMk/>
          <pc:sldMk cId="615588416" sldId="273"/>
        </pc:sldMkLst>
      </pc:sldChg>
      <pc:sldChg chg="new">
        <pc:chgData name="Machteld Van den Neste" userId="8615916f-9347-4b42-93ba-e5bd1dd13089" providerId="ADAL" clId="{61B0EDAE-C254-4FB6-99BB-9B6D44090C99}" dt="2025-01-02T09:05:02.753" v="116" actId="680"/>
        <pc:sldMkLst>
          <pc:docMk/>
          <pc:sldMk cId="4262873472" sldId="274"/>
        </pc:sldMkLst>
      </pc:sldChg>
      <pc:sldChg chg="new">
        <pc:chgData name="Machteld Van den Neste" userId="8615916f-9347-4b42-93ba-e5bd1dd13089" providerId="ADAL" clId="{61B0EDAE-C254-4FB6-99BB-9B6D44090C99}" dt="2025-01-02T09:06:48.676" v="122" actId="680"/>
        <pc:sldMkLst>
          <pc:docMk/>
          <pc:sldMk cId="1688863856" sldId="275"/>
        </pc:sldMkLst>
      </pc:sldChg>
      <pc:sldChg chg="addSp delSp modSp new del mod setBg">
        <pc:chgData name="Machteld Van den Neste" userId="8615916f-9347-4b42-93ba-e5bd1dd13089" providerId="ADAL" clId="{61B0EDAE-C254-4FB6-99BB-9B6D44090C99}" dt="2025-01-02T09:36:18.497" v="222" actId="47"/>
        <pc:sldMkLst>
          <pc:docMk/>
          <pc:sldMk cId="284695013" sldId="276"/>
        </pc:sldMkLst>
      </pc:sldChg>
      <pc:sldChg chg="addSp delSp modSp new mod">
        <pc:chgData name="Machteld Van den Neste" userId="8615916f-9347-4b42-93ba-e5bd1dd13089" providerId="ADAL" clId="{61B0EDAE-C254-4FB6-99BB-9B6D44090C99}" dt="2025-01-02T09:47:30.990" v="249" actId="478"/>
        <pc:sldMkLst>
          <pc:docMk/>
          <pc:sldMk cId="1642340622" sldId="276"/>
        </pc:sldMkLst>
      </pc:sldChg>
      <pc:sldChg chg="new del">
        <pc:chgData name="Machteld Van den Neste" userId="8615916f-9347-4b42-93ba-e5bd1dd13089" providerId="ADAL" clId="{61B0EDAE-C254-4FB6-99BB-9B6D44090C99}" dt="2025-01-02T09:43:12.032" v="240" actId="47"/>
        <pc:sldMkLst>
          <pc:docMk/>
          <pc:sldMk cId="3324634744" sldId="276"/>
        </pc:sldMkLst>
      </pc:sldChg>
      <pc:sldMasterChg chg="mod addSldLayout modSldLayout">
        <pc:chgData name="Machteld Van den Neste" userId="8615916f-9347-4b42-93ba-e5bd1dd13089" providerId="ADAL" clId="{61B0EDAE-C254-4FB6-99BB-9B6D44090C99}" dt="2025-01-02T09:41:54.269" v="239" actId="14100"/>
        <pc:sldMasterMkLst>
          <pc:docMk/>
          <pc:sldMasterMk cId="463755981" sldId="2147483648"/>
        </pc:sldMasterMkLst>
        <pc:sldLayoutChg chg="addSp delSp modSp mod setBg">
          <pc:chgData name="Machteld Van den Neste" userId="8615916f-9347-4b42-93ba-e5bd1dd13089" providerId="ADAL" clId="{61B0EDAE-C254-4FB6-99BB-9B6D44090C99}" dt="2025-01-02T08:55:35.661" v="55" actId="478"/>
          <pc:sldLayoutMkLst>
            <pc:docMk/>
            <pc:sldMasterMk cId="463755981" sldId="2147483648"/>
            <pc:sldLayoutMk cId="1128617704" sldId="2147483649"/>
          </pc:sldLayoutMkLst>
          <pc:spChg chg="mod">
            <ac:chgData name="Machteld Van den Neste" userId="8615916f-9347-4b42-93ba-e5bd1dd13089" providerId="ADAL" clId="{61B0EDAE-C254-4FB6-99BB-9B6D44090C99}" dt="2025-01-02T08:48:08.631" v="32" actId="1076"/>
            <ac:spMkLst>
              <pc:docMk/>
              <pc:sldMasterMk cId="463755981" sldId="2147483648"/>
              <pc:sldLayoutMk cId="1128617704" sldId="2147483649"/>
              <ac:spMk id="6" creationId="{F0056D20-55F3-317C-6661-10BE3B5BC581}"/>
            </ac:spMkLst>
          </pc:spChg>
        </pc:sldLayoutChg>
        <pc:sldLayoutChg chg="addSp delSp modSp mod setBg">
          <pc:chgData name="Machteld Van den Neste" userId="8615916f-9347-4b42-93ba-e5bd1dd13089" providerId="ADAL" clId="{61B0EDAE-C254-4FB6-99BB-9B6D44090C99}" dt="2025-01-02T08:56:33.236" v="70"/>
          <pc:sldLayoutMkLst>
            <pc:docMk/>
            <pc:sldMasterMk cId="463755981" sldId="2147483648"/>
            <pc:sldLayoutMk cId="2102180824" sldId="2147483650"/>
          </pc:sldLayoutMkLst>
        </pc:sldLayoutChg>
        <pc:sldLayoutChg chg="addSp delSp modSp mod">
          <pc:chgData name="Machteld Van den Neste" userId="8615916f-9347-4b42-93ba-e5bd1dd13089" providerId="ADAL" clId="{61B0EDAE-C254-4FB6-99BB-9B6D44090C99}" dt="2025-01-02T09:41:54.269" v="239" actId="14100"/>
          <pc:sldLayoutMkLst>
            <pc:docMk/>
            <pc:sldMasterMk cId="463755981" sldId="2147483648"/>
            <pc:sldLayoutMk cId="0" sldId="2147483661"/>
          </pc:sldLayoutMkLst>
          <pc:spChg chg="add mod ord">
            <ac:chgData name="Machteld Van den Neste" userId="8615916f-9347-4b42-93ba-e5bd1dd13089" providerId="ADAL" clId="{61B0EDAE-C254-4FB6-99BB-9B6D44090C99}" dt="2025-01-02T09:41:54.269" v="239" actId="14100"/>
            <ac:spMkLst>
              <pc:docMk/>
              <pc:sldMasterMk cId="463755981" sldId="2147483648"/>
              <pc:sldLayoutMk cId="0" sldId="2147483661"/>
              <ac:spMk id="3" creationId="{13391891-52D5-B43E-96A4-81AFBB31486B}"/>
            </ac:spMkLst>
          </pc:spChg>
          <pc:spChg chg="add mod">
            <ac:chgData name="Machteld Van den Neste" userId="8615916f-9347-4b42-93ba-e5bd1dd13089" providerId="ADAL" clId="{61B0EDAE-C254-4FB6-99BB-9B6D44090C99}" dt="2025-01-02T09:41:47.227" v="238" actId="3064"/>
            <ac:spMkLst>
              <pc:docMk/>
              <pc:sldMasterMk cId="463755981" sldId="2147483648"/>
              <pc:sldLayoutMk cId="0" sldId="2147483661"/>
              <ac:spMk id="4" creationId="{2E78632D-E6A2-312C-C612-BDDFA57CA267}"/>
            </ac:spMkLst>
          </pc:spChg>
        </pc:sldLayoutChg>
        <pc:sldLayoutChg chg="addSp delSp modSp mod">
          <pc:chgData name="Machteld Van den Neste" userId="8615916f-9347-4b42-93ba-e5bd1dd13089" providerId="ADAL" clId="{61B0EDAE-C254-4FB6-99BB-9B6D44090C99}" dt="2025-01-02T09:05:51.617" v="120"/>
          <pc:sldLayoutMkLst>
            <pc:docMk/>
            <pc:sldMasterMk cId="463755981" sldId="2147483648"/>
            <pc:sldLayoutMk cId="2729922542" sldId="2147483664"/>
          </pc:sldLayoutMkLst>
          <pc:spChg chg="add mod">
            <ac:chgData name="Machteld Van den Neste" userId="8615916f-9347-4b42-93ba-e5bd1dd13089" providerId="ADAL" clId="{61B0EDAE-C254-4FB6-99BB-9B6D44090C99}" dt="2025-01-02T09:05:51.617" v="120"/>
            <ac:spMkLst>
              <pc:docMk/>
              <pc:sldMasterMk cId="463755981" sldId="2147483648"/>
              <pc:sldLayoutMk cId="2729922542" sldId="2147483664"/>
              <ac:spMk id="2" creationId="{B8E699FC-673C-4C85-B4D7-5D55E303F407}"/>
            </ac:spMkLst>
          </pc:spChg>
        </pc:sldLayoutChg>
        <pc:sldLayoutChg chg="addSp delSp modSp mod">
          <pc:chgData name="Machteld Van den Neste" userId="8615916f-9347-4b42-93ba-e5bd1dd13089" providerId="ADAL" clId="{61B0EDAE-C254-4FB6-99BB-9B6D44090C99}" dt="2025-01-02T09:03:37.801" v="114" actId="113"/>
          <pc:sldLayoutMkLst>
            <pc:docMk/>
            <pc:sldMasterMk cId="463755981" sldId="2147483648"/>
            <pc:sldLayoutMk cId="961122991" sldId="2147483665"/>
          </pc:sldLayoutMkLst>
          <pc:spChg chg="add mod">
            <ac:chgData name="Machteld Van den Neste" userId="8615916f-9347-4b42-93ba-e5bd1dd13089" providerId="ADAL" clId="{61B0EDAE-C254-4FB6-99BB-9B6D44090C99}" dt="2025-01-02T09:03:37.801" v="114" actId="113"/>
            <ac:spMkLst>
              <pc:docMk/>
              <pc:sldMasterMk cId="463755981" sldId="2147483648"/>
              <pc:sldLayoutMk cId="961122991" sldId="2147483665"/>
              <ac:spMk id="7" creationId="{3BE6B130-1D11-E9C7-FB3D-DE28358B931F}"/>
            </ac:spMkLst>
          </pc:spChg>
        </pc:sldLayoutChg>
        <pc:sldLayoutChg chg="delSp modSp mod setBg">
          <pc:chgData name="Machteld Van den Neste" userId="8615916f-9347-4b42-93ba-e5bd1dd13089" providerId="ADAL" clId="{61B0EDAE-C254-4FB6-99BB-9B6D44090C99}" dt="2025-01-02T09:26:15.945" v="150"/>
          <pc:sldLayoutMkLst>
            <pc:docMk/>
            <pc:sldMasterMk cId="463755981" sldId="2147483648"/>
            <pc:sldLayoutMk cId="955606081" sldId="2147483666"/>
          </pc:sldLayoutMkLst>
        </pc:sldLayoutChg>
        <pc:sldLayoutChg chg="addSp delSp modSp mod">
          <pc:chgData name="Machteld Van den Neste" userId="8615916f-9347-4b42-93ba-e5bd1dd13089" providerId="ADAL" clId="{61B0EDAE-C254-4FB6-99BB-9B6D44090C99}" dt="2025-01-02T09:05:46.697" v="118"/>
          <pc:sldLayoutMkLst>
            <pc:docMk/>
            <pc:sldMasterMk cId="463755981" sldId="2147483648"/>
            <pc:sldLayoutMk cId="4239957473" sldId="2147483667"/>
          </pc:sldLayoutMkLst>
          <pc:spChg chg="add mod">
            <ac:chgData name="Machteld Van den Neste" userId="8615916f-9347-4b42-93ba-e5bd1dd13089" providerId="ADAL" clId="{61B0EDAE-C254-4FB6-99BB-9B6D44090C99}" dt="2025-01-02T09:05:46.697" v="118"/>
            <ac:spMkLst>
              <pc:docMk/>
              <pc:sldMasterMk cId="463755981" sldId="2147483648"/>
              <pc:sldLayoutMk cId="4239957473" sldId="2147483667"/>
              <ac:spMk id="3" creationId="{E9A25335-0D2B-ED58-6AAF-0CA4D0AF90E5}"/>
            </ac:spMkLst>
          </pc:spChg>
        </pc:sldLayoutChg>
        <pc:sldLayoutChg chg="delSp add mod modTransition">
          <pc:chgData name="Machteld Van den Neste" userId="8615916f-9347-4b42-93ba-e5bd1dd13089" providerId="ADAL" clId="{61B0EDAE-C254-4FB6-99BB-9B6D44090C99}" dt="2025-01-02T09:20:57.480" v="145" actId="478"/>
          <pc:sldLayoutMkLst>
            <pc:docMk/>
            <pc:sldMasterMk cId="463755981" sldId="2147483648"/>
            <pc:sldLayoutMk cId="2998040396" sldId="2147483668"/>
          </pc:sldLayoutMkLst>
        </pc:sldLayoutChg>
      </pc:sldMasterChg>
    </pc:docChg>
  </pc:docChgLst>
  <pc:docChgLst>
    <pc:chgData name="Karel Titeca" userId="e309ecbf-1eb1-4781-a08b-88c329732184" providerId="ADAL" clId="{2545133F-5F20-694B-80A0-FFA82CA13C3D}"/>
    <pc:docChg chg="custSel addSld delSld modSld modMainMaster">
      <pc:chgData name="Karel Titeca" userId="e309ecbf-1eb1-4781-a08b-88c329732184" providerId="ADAL" clId="{2545133F-5F20-694B-80A0-FFA82CA13C3D}" dt="2025-01-15T15:53:09.649" v="231" actId="680"/>
      <pc:docMkLst>
        <pc:docMk/>
      </pc:docMkLst>
      <pc:sldChg chg="addSp delSp modSp new del mod">
        <pc:chgData name="Karel Titeca" userId="e309ecbf-1eb1-4781-a08b-88c329732184" providerId="ADAL" clId="{2545133F-5F20-694B-80A0-FFA82CA13C3D}" dt="2025-01-10T09:58:15.698" v="143" actId="2696"/>
        <pc:sldMkLst>
          <pc:docMk/>
          <pc:sldMk cId="576512829" sldId="273"/>
        </pc:sldMkLst>
      </pc:sldChg>
      <pc:sldChg chg="modSp new del mod">
        <pc:chgData name="Karel Titeca" userId="e309ecbf-1eb1-4781-a08b-88c329732184" providerId="ADAL" clId="{2545133F-5F20-694B-80A0-FFA82CA13C3D}" dt="2025-01-15T14:55:01.571" v="230" actId="2696"/>
        <pc:sldMkLst>
          <pc:docMk/>
          <pc:sldMk cId="715517778" sldId="273"/>
        </pc:sldMkLst>
        <pc:spChg chg="mod">
          <ac:chgData name="Karel Titeca" userId="e309ecbf-1eb1-4781-a08b-88c329732184" providerId="ADAL" clId="{2545133F-5F20-694B-80A0-FFA82CA13C3D}" dt="2025-01-15T14:54:56.289" v="229" actId="20577"/>
          <ac:spMkLst>
            <pc:docMk/>
            <pc:sldMk cId="715517778" sldId="273"/>
            <ac:spMk id="2" creationId="{0818634F-AACF-670E-FF81-581FA6B45895}"/>
          </ac:spMkLst>
        </pc:spChg>
      </pc:sldChg>
      <pc:sldChg chg="modSp new del mod">
        <pc:chgData name="Karel Titeca" userId="e309ecbf-1eb1-4781-a08b-88c329732184" providerId="ADAL" clId="{2545133F-5F20-694B-80A0-FFA82CA13C3D}" dt="2025-01-15T14:53:36.299" v="187" actId="2696"/>
        <pc:sldMkLst>
          <pc:docMk/>
          <pc:sldMk cId="1871108053" sldId="273"/>
        </pc:sldMkLst>
        <pc:spChg chg="mod">
          <ac:chgData name="Karel Titeca" userId="e309ecbf-1eb1-4781-a08b-88c329732184" providerId="ADAL" clId="{2545133F-5F20-694B-80A0-FFA82CA13C3D}" dt="2025-01-15T14:53:32.653" v="186" actId="20577"/>
          <ac:spMkLst>
            <pc:docMk/>
            <pc:sldMk cId="1871108053" sldId="273"/>
            <ac:spMk id="2" creationId="{15AF4A44-095D-FD92-DC81-15796461E1B6}"/>
          </ac:spMkLst>
        </pc:spChg>
      </pc:sldChg>
      <pc:sldChg chg="new">
        <pc:chgData name="Karel Titeca" userId="e309ecbf-1eb1-4781-a08b-88c329732184" providerId="ADAL" clId="{2545133F-5F20-694B-80A0-FFA82CA13C3D}" dt="2025-01-15T15:53:09.649" v="231" actId="680"/>
        <pc:sldMkLst>
          <pc:docMk/>
          <pc:sldMk cId="2042924251" sldId="273"/>
        </pc:sldMkLst>
      </pc:sldChg>
      <pc:sldChg chg="new del">
        <pc:chgData name="Karel Titeca" userId="e309ecbf-1eb1-4781-a08b-88c329732184" providerId="ADAL" clId="{2545133F-5F20-694B-80A0-FFA82CA13C3D}" dt="2025-01-10T09:56:07.129" v="3" actId="2696"/>
        <pc:sldMkLst>
          <pc:docMk/>
          <pc:sldMk cId="2449635822" sldId="273"/>
        </pc:sldMkLst>
      </pc:sldChg>
      <pc:sldChg chg="addSp delSp modSp new del">
        <pc:chgData name="Karel Titeca" userId="e309ecbf-1eb1-4781-a08b-88c329732184" providerId="ADAL" clId="{2545133F-5F20-694B-80A0-FFA82CA13C3D}" dt="2025-01-10T09:57:22.619" v="138" actId="2696"/>
        <pc:sldMkLst>
          <pc:docMk/>
          <pc:sldMk cId="2997442449" sldId="273"/>
        </pc:sldMkLst>
      </pc:sldChg>
      <pc:sldChg chg="new del">
        <pc:chgData name="Karel Titeca" userId="e309ecbf-1eb1-4781-a08b-88c329732184" providerId="ADAL" clId="{2545133F-5F20-694B-80A0-FFA82CA13C3D}" dt="2025-01-10T09:56:23.802" v="12" actId="2696"/>
        <pc:sldMkLst>
          <pc:docMk/>
          <pc:sldMk cId="3858289603" sldId="273"/>
        </pc:sldMkLst>
      </pc:sldChg>
      <pc:sldMasterChg chg="addSldLayout modSldLayout">
        <pc:chgData name="Karel Titeca" userId="e309ecbf-1eb1-4781-a08b-88c329732184" providerId="ADAL" clId="{2545133F-5F20-694B-80A0-FFA82CA13C3D}" dt="2025-01-15T14:53:06.620" v="145" actId="12"/>
        <pc:sldMasterMkLst>
          <pc:docMk/>
          <pc:sldMasterMk cId="463755981" sldId="2147483648"/>
        </pc:sldMasterMkLst>
        <pc:sldLayoutChg chg="modSp mod">
          <pc:chgData name="Karel Titeca" userId="e309ecbf-1eb1-4781-a08b-88c329732184" providerId="ADAL" clId="{2545133F-5F20-694B-80A0-FFA82CA13C3D}" dt="2025-01-10T09:57:37.239" v="139" actId="207"/>
          <pc:sldLayoutMkLst>
            <pc:docMk/>
            <pc:sldMasterMk cId="463755981" sldId="2147483648"/>
            <pc:sldLayoutMk cId="1128617704" sldId="2147483649"/>
          </pc:sldLayoutMkLst>
          <pc:spChg chg="mod">
            <ac:chgData name="Karel Titeca" userId="e309ecbf-1eb1-4781-a08b-88c329732184" providerId="ADAL" clId="{2545133F-5F20-694B-80A0-FFA82CA13C3D}" dt="2025-01-10T09:57:37.239" v="139" actId="207"/>
            <ac:spMkLst>
              <pc:docMk/>
              <pc:sldMasterMk cId="463755981" sldId="2147483648"/>
              <pc:sldLayoutMk cId="1128617704" sldId="2147483649"/>
              <ac:spMk id="6" creationId="{F0056D20-55F3-317C-6661-10BE3B5BC581}"/>
            </ac:spMkLst>
          </pc:spChg>
        </pc:sldLayoutChg>
        <pc:sldLayoutChg chg="modSp add mod modTransition">
          <pc:chgData name="Karel Titeca" userId="e309ecbf-1eb1-4781-a08b-88c329732184" providerId="ADAL" clId="{2545133F-5F20-694B-80A0-FFA82CA13C3D}" dt="2025-01-15T14:53:06.620" v="145" actId="12"/>
          <pc:sldLayoutMkLst>
            <pc:docMk/>
            <pc:sldMasterMk cId="463755981" sldId="2147483648"/>
            <pc:sldLayoutMk cId="2045038603" sldId="2147483669"/>
          </pc:sldLayoutMkLst>
          <pc:spChg chg="mod">
            <ac:chgData name="Karel Titeca" userId="e309ecbf-1eb1-4781-a08b-88c329732184" providerId="ADAL" clId="{2545133F-5F20-694B-80A0-FFA82CA13C3D}" dt="2025-01-15T14:53:06.620" v="145" actId="12"/>
            <ac:spMkLst>
              <pc:docMk/>
              <pc:sldMasterMk cId="463755981" sldId="2147483648"/>
              <pc:sldLayoutMk cId="2045038603" sldId="2147483669"/>
              <ac:spMk id="8" creationId="{C01A8B63-1F44-5094-9E16-440828CEB08D}"/>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28-9-2025</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28-9-2025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 schakelverliezen kunnen als het volgt ingeschat worden. De interne spanningen van de schakelende transistor (bv V&lt;sub&gt;BE&lt;/sub&gt; of V&lt;sub&gt;GS&lt;/sub&gt;) moeten om een bepaalde spanning opgeladen zijn om in geleiding of in sper te kunnen zijn. Om over te gaan naar de andere geleidingsvorm moeten die capaciteiten opgeladen of ontladen worden. Hiervoor is energie nodige en dit levert verliezen op.</a:t>
            </a:r>
          </a:p>
          <a:p/>
          <a:p>
            <a:r>
              <a:t>Eens een transistor in geleiding kan de spanning over deze transistor niet helemaal nul zijn. Bij een bipolaire transistor zal er steeds de saturatiespanning over de transistor blijven staan en bij een MOS transistor bepaalt de aan-weerstand , samen met de stroom hoeveel spanning er nog over staat. Hetzelfde geldt voor een MESFET of een JFET.</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We merken dat indien de klasse D versterker off-resonance aangestuurd wordt, dat de impedantie dan ook een reactieve (=imaginaire) component heeft. Daardoor zullen stroom en spanning niet meer in fase zijn.</a:t>
            </a:r>
          </a:p>
          <a:p>
            <a:r>
              <a:t>Als een gevolg hiervan zou de transistor die in geleiding is een omgekeerde stroom moeten leveren, wat niet kan in geval van een bipolaire transistor. Hierdoor zou de stroom plots afgebroken worden en er over de inductantie een zeer grote spanning komen te staan, wat de transistor kan kapotmaken.</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de plaats van met 2 complementaire transistors kan deze schakeling ook uitgevoerd worden met 2 NPN transistors. Maar deze 2 transistors moeten dan wel aangestuurd worden met een tegengesteld signaal tussen hun basis en emitter. Hiervoor kan bijvoorbeeld een transformator gebruikt worden, zoals aangegeven in het schema. Het blijft hierbij zo dat het stuursignaal dat opgelegd wordt aan de trilkring een blokgolf spanning is. De kring zorgt er dan voor dat de stroom die erdoor loopt (voornamelijk) de eerste harmonische is van die opgelegde spanning. Deze stroom loopt dan ook door de belasting waardoor we hier zowel een sinusvormige stroom als spanning bekomen.</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 trilkring in het bovenstaande schema krijgt ook een blokgolf spanning te verwerken. Deze wordt echter niet rechtstreeks opgelegd, maar wel aan de hand van een transformator. Indien de rechter transistor in geleiding is krijgen we de positieve voedingsspanning over de trilkring. Indien de linker transistor in geleiding is krijgen we de negatieve voedingsspanning over de trilkring. De trilkring bepaald vervolgens de stromen die er vloeien en deze stromen lopen dan ook door de respectievelijke transistors.</a:t>
            </a:r>
          </a:p>
          <a:p>
            <a:r>
              <a:t>Indien de wikkelverhouding groter dan 1 is, wordt er een grotere blokgolf spanning over de trilkring bekomen en moet er een zelfde factor meer stroom lopen door de transistors dan er door de trilkring loopt. Omgekeerd geldt natuurlijk het omgekeerde.</a:t>
            </a:r>
          </a:p>
          <a:p>
            <a:r>
              <a:t>Ook dit schema heeft het voordeel dat er gewerkt wordt met npn transistors.</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Een klasse D versterker, kan, zoals de klasse C versterker ook aangestuurd worden met stroomsturing. In dit geval moeten we wel werken met een parallel resonantiekring. De stroom die naar de kring gestuurd wordt is in dit geval een blokgolf. Enkel de eerste harmonische uit deze blokgolf zal in staat zijn een spanning op te bouwen over de trilkring op de bouwen en dus vermogen te leveren aan de belasting. Alle hogere harmonischen zien een lage impedantie in de condensator C&lt;sub&gt;1&lt;/sub&gt; en laden deze condensator dus op en af. Er wordt geen spanning over R&lt;sub&gt;L&lt;/sub&gt; bekomen en dus ook geen vermogen overgedragen.</a:t>
            </a:r>
          </a:p>
          <a:p>
            <a:r>
              <a:t>Om een stroomsturing te bekomen moeten we ervoor zorgen dat de stroom door elk van de primaire wikkelingen van de transformator steeds een constante is. Hiervoor plaatsen we een grote inductantie L&lt;sub&gt;0&lt;/sub&gt; tussen de voedingsspanning V&lt;sub&gt;dd&lt;/sub&gt; en de aftakking van de transformator. Deze inductantie zal ervoor zorgen dat elke stroomvariatie wordt tegengewerkt door de spanning aan te passen.</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rgbClr val="001D41"/>
        </a:solidFill>
        <a:effectLst/>
      </p:bgPr>
    </p:bg>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8BDB9EC-0874-2647-AB98-1103A741C35F}"/>
              </a:ext>
            </a:extLst>
          </p:cNvPr>
          <p:cNvSpPr>
            <a:spLocks noGrp="1"/>
          </p:cNvSpPr>
          <p:nvPr>
            <p:ph type="title" hasCustomPrompt="1"/>
          </p:nvPr>
        </p:nvSpPr>
        <p:spPr>
          <a:xfrm>
            <a:off x="6333667" y="1730828"/>
            <a:ext cx="5283534" cy="3396343"/>
          </a:xfrm>
        </p:spPr>
        <p:txBody>
          <a:bodyPr anchor="ctr" anchorCtr="0">
            <a:normAutofit/>
          </a:bodyPr>
          <a:lstStyle>
            <a:lvl1pPr>
              <a:defRPr sz="4000" b="1" i="0" baseline="0">
                <a:solidFill>
                  <a:schemeClr val="bg1"/>
                </a:solidFill>
                <a:latin typeface="Arial" panose="020B0604020202020204" pitchFamily="34" charset="0"/>
              </a:defRPr>
            </a:lvl1pPr>
          </a:lstStyle>
          <a:p>
            <a:r>
              <a:rPr lang="nl-NL"/>
              <a:t>﻿Klikken om </a:t>
            </a:r>
            <a:br>
              <a:rPr lang="nl-NL"/>
            </a:br>
            <a:r>
              <a:rPr lang="nl-NL"/>
              <a:t>een titel toe </a:t>
            </a:r>
            <a:br>
              <a:rPr lang="nl-NL"/>
            </a:br>
            <a:r>
              <a:rPr lang="nl-NL"/>
              <a:t>te voegen</a:t>
            </a:r>
            <a:endParaRPr lang="nl-BE"/>
          </a:p>
        </p:txBody>
      </p:sp>
      <p:pic>
        <p:nvPicPr>
          <p:cNvPr id="8" name="Afbeelding 7" descr="Afbeelding met Lettertype, Graphics, logo, schermopname&#10;&#10;Automatisch gegenereerde beschrijving">
            <a:extLst>
              <a:ext uri="{FF2B5EF4-FFF2-40B4-BE49-F238E27FC236}">
                <a16:creationId xmlns:a16="http://schemas.microsoft.com/office/drawing/2014/main" id="{5D495572-740C-622D-A0A0-55B335E879EE}"/>
              </a:ext>
            </a:extLst>
          </p:cNvPr>
          <p:cNvPicPr>
            <a:picLocks noChangeAspect="1"/>
          </p:cNvPicPr>
          <p:nvPr userDrawn="1"/>
        </p:nvPicPr>
        <p:blipFill>
          <a:blip r:embed="rId2"/>
          <a:stretch>
            <a:fillRect/>
          </a:stretch>
        </p:blipFill>
        <p:spPr>
          <a:xfrm>
            <a:off x="9249045" y="5969498"/>
            <a:ext cx="2520000" cy="495158"/>
          </a:xfrm>
          <a:prstGeom prst="rect">
            <a:avLst/>
          </a:prstGeom>
        </p:spPr>
      </p:pic>
      <p:sp>
        <p:nvSpPr>
          <p:cNvPr id="9" name="Titel 2">
            <a:extLst>
              <a:ext uri="{FF2B5EF4-FFF2-40B4-BE49-F238E27FC236}">
                <a16:creationId xmlns:a16="http://schemas.microsoft.com/office/drawing/2014/main" id="{3DAE7C1F-2FF5-D159-64D6-93BFDEDD4C19}"/>
              </a:ext>
            </a:extLst>
          </p:cNvPr>
          <p:cNvSpPr txBox="1">
            <a:spLocks/>
          </p:cNvSpPr>
          <p:nvPr userDrawn="1"/>
        </p:nvSpPr>
        <p:spPr>
          <a:xfrm>
            <a:off x="6333667" y="4484914"/>
            <a:ext cx="5283534" cy="642257"/>
          </a:xfrm>
          <a:prstGeom prst="rect">
            <a:avLst/>
          </a:prstGeom>
        </p:spPr>
        <p:txBody>
          <a:bodyPr vert="horz" lIns="0" tIns="0" rIns="0" bIns="0" rtlCol="0" anchor="ctr" anchorCtr="0">
            <a:normAutofit/>
          </a:bodyPr>
          <a:lstStyle>
            <a:lvl1pPr algn="l" defTabSz="914400" rtl="0" eaLnBrk="1" latinLnBrk="0" hangingPunct="1">
              <a:lnSpc>
                <a:spcPct val="90000"/>
              </a:lnSpc>
              <a:spcBef>
                <a:spcPct val="0"/>
              </a:spcBef>
              <a:buNone/>
              <a:defRPr sz="4000" b="1" i="0" kern="1200" baseline="0">
                <a:solidFill>
                  <a:schemeClr val="bg1"/>
                </a:solidFill>
                <a:latin typeface="Arial" panose="020B0604020202020204" pitchFamily="34" charset="0"/>
                <a:ea typeface="+mj-ea"/>
                <a:cs typeface="+mj-cs"/>
              </a:defRPr>
            </a:lvl1pPr>
          </a:lstStyle>
          <a:p>
            <a:endParaRPr lang="nl-BE" sz="2000" b="0" i="0" baseline="0"/>
          </a:p>
        </p:txBody>
      </p:sp>
      <p:pic>
        <p:nvPicPr>
          <p:cNvPr id="4" name="Picture Placeholder 4">
            <a:extLst>
              <a:ext uri="{FF2B5EF4-FFF2-40B4-BE49-F238E27FC236}">
                <a16:creationId xmlns:a16="http://schemas.microsoft.com/office/drawing/2014/main" id="{7155FCE1-AFE6-6C0C-8806-031D125F9064}"/>
              </a:ext>
            </a:extLst>
          </p:cNvPr>
          <p:cNvPicPr>
            <a:picLocks noChangeAspect="1"/>
          </p:cNvPicPr>
          <p:nvPr userDrawn="1"/>
        </p:nvPicPr>
        <p:blipFill>
          <a:blip r:embed="rId3"/>
          <a:srcRect/>
          <a:stretch>
            <a:fillRect/>
          </a:stretch>
        </p:blipFill>
        <p:spPr>
          <a:xfrm>
            <a:off x="-763200" y="-3"/>
            <a:ext cx="6858000" cy="6858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12861770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rgbClr val="CCD9E5"/>
        </a:solidFill>
        <a:effectLst/>
      </p:bgPr>
    </p:bg>
    <p:spTree>
      <p:nvGrpSpPr>
        <p:cNvPr id="1" name=""/>
        <p:cNvGrpSpPr/>
        <p:nvPr/>
      </p:nvGrpSpPr>
      <p:grpSpPr>
        <a:xfrm>
          <a:off x="0" y="0"/>
          <a:ext cx="0" cy="0"/>
          <a:chOff x="0" y="0"/>
          <a:chExt cx="0" cy="0"/>
        </a:xfrm>
      </p:grpSpPr>
      <p:sp>
        <p:nvSpPr>
          <p:cNvPr id="3" name="Tijdelijke aanduiding voor afbeelding 2">
            <a:extLst>
              <a:ext uri="{FF2B5EF4-FFF2-40B4-BE49-F238E27FC236}">
                <a16:creationId xmlns:a16="http://schemas.microsoft.com/office/drawing/2014/main" id="{13391891-52D5-B43E-96A4-81AFBB31486B}"/>
              </a:ext>
            </a:extLst>
          </p:cNvPr>
          <p:cNvSpPr>
            <a:spLocks noGrp="1"/>
          </p:cNvSpPr>
          <p:nvPr>
            <p:ph type="pic" sz="quarter" idx="13"/>
          </p:nvPr>
        </p:nvSpPr>
        <p:spPr>
          <a:xfrm>
            <a:off x="5124726" y="583200"/>
            <a:ext cx="6496074" cy="3531638"/>
          </a:xfrm>
        </p:spPr>
        <p:txBody>
          <a:bodyPr/>
          <a:lstStyle/>
          <a:p>
            <a:endParaRPr lang="nl-BE"/>
          </a:p>
        </p:txBody>
      </p:sp>
      <p:pic>
        <p:nvPicPr>
          <p:cNvPr id="10" name="Afbeelding 9" descr="Afbeelding met Graphics, typografie, ontwerp&#10;&#10;Automatisch gegenereerde beschrijving">
            <a:extLst>
              <a:ext uri="{FF2B5EF4-FFF2-40B4-BE49-F238E27FC236}">
                <a16:creationId xmlns:a16="http://schemas.microsoft.com/office/drawing/2014/main" id="{989F9A73-96CE-FEED-DC36-96369D24ED67}"/>
              </a:ext>
            </a:extLst>
          </p:cNvPr>
          <p:cNvPicPr>
            <a:picLocks noChangeAspect="1"/>
          </p:cNvPicPr>
          <p:nvPr userDrawn="1"/>
        </p:nvPicPr>
        <p:blipFill>
          <a:blip r:embed="rId2"/>
          <a:stretch>
            <a:fillRect/>
          </a:stretch>
        </p:blipFill>
        <p:spPr>
          <a:xfrm rot="16200000">
            <a:off x="-1124086" y="1600200"/>
            <a:ext cx="5014876" cy="2239200"/>
          </a:xfrm>
          <a:prstGeom prst="rect">
            <a:avLst/>
          </a:prstGeom>
        </p:spPr>
      </p:pic>
      <p:sp>
        <p:nvSpPr>
          <p:cNvPr id="17" name="Tijdelijke aanduiding voor datum 3">
            <a:extLst>
              <a:ext uri="{FF2B5EF4-FFF2-40B4-BE49-F238E27FC236}">
                <a16:creationId xmlns:a16="http://schemas.microsoft.com/office/drawing/2014/main" id="{98E7770F-9DD8-88A0-F8BC-6063FE0C1EB3}"/>
              </a:ext>
            </a:extLst>
          </p:cNvPr>
          <p:cNvSpPr>
            <a:spLocks noGrp="1"/>
          </p:cNvSpPr>
          <p:nvPr>
            <p:ph type="dt" sz="half" idx="10"/>
          </p:nvPr>
        </p:nvSpPr>
        <p:spPr>
          <a:xfrm>
            <a:off x="1440000" y="6210000"/>
            <a:ext cx="720000" cy="648000"/>
          </a:xfrm>
        </p:spPr>
        <p:txBody>
          <a:bodyPr/>
          <a:lstStyle/>
          <a:p>
            <a:fld id="{39E7E716-59E8-42BC-97BF-DDA9E59ADEE7}" type="datetime1">
              <a:rPr lang="nl-BE" smtClean="0"/>
              <a:t>28/09/2025</a:t>
            </a:fld>
            <a:endParaRPr lang="nl-NL"/>
          </a:p>
        </p:txBody>
      </p:sp>
      <p:sp>
        <p:nvSpPr>
          <p:cNvPr id="18" name="Tijdelijke aanduiding voor voettekst 4">
            <a:extLst>
              <a:ext uri="{FF2B5EF4-FFF2-40B4-BE49-F238E27FC236}">
                <a16:creationId xmlns:a16="http://schemas.microsoft.com/office/drawing/2014/main" id="{CB32BB89-83FA-D527-382C-95DAFF653D2A}"/>
              </a:ext>
            </a:extLst>
          </p:cNvPr>
          <p:cNvSpPr>
            <a:spLocks noGrp="1"/>
          </p:cNvSpPr>
          <p:nvPr>
            <p:ph type="ftr" sz="quarter" idx="11"/>
          </p:nvPr>
        </p:nvSpPr>
        <p:spPr>
          <a:xfrm>
            <a:off x="5052003" y="6210000"/>
            <a:ext cx="4993200" cy="648000"/>
          </a:xfrm>
        </p:spPr>
        <p:txBody>
          <a:bodyPr/>
          <a:lstStyle/>
          <a:p>
            <a:endParaRPr lang="nl-NL" dirty="0"/>
          </a:p>
        </p:txBody>
      </p:sp>
      <p:sp>
        <p:nvSpPr>
          <p:cNvPr id="19" name="Tijdelijke aanduiding voor dianummer 5">
            <a:extLst>
              <a:ext uri="{FF2B5EF4-FFF2-40B4-BE49-F238E27FC236}">
                <a16:creationId xmlns:a16="http://schemas.microsoft.com/office/drawing/2014/main" id="{07D528CB-9038-C329-9851-EDF0F253A3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sp>
        <p:nvSpPr>
          <p:cNvPr id="4" name="Tijdelijke aanduiding voor tekst 6">
            <a:extLst>
              <a:ext uri="{FF2B5EF4-FFF2-40B4-BE49-F238E27FC236}">
                <a16:creationId xmlns:a16="http://schemas.microsoft.com/office/drawing/2014/main" id="{2E78632D-E6A2-312C-C612-BDDFA57CA267}"/>
              </a:ext>
            </a:extLst>
          </p:cNvPr>
          <p:cNvSpPr>
            <a:spLocks noGrp="1"/>
          </p:cNvSpPr>
          <p:nvPr>
            <p:ph type="body" sz="quarter" idx="14" hasCustomPrompt="1"/>
          </p:nvPr>
        </p:nvSpPr>
        <p:spPr>
          <a:xfrm>
            <a:off x="592931" y="4606219"/>
            <a:ext cx="11006137" cy="1112400"/>
          </a:xfrm>
        </p:spPr>
        <p:txBody>
          <a:bodyPr anchor="b" anchorCtr="0">
            <a:normAutofit/>
          </a:bodyPr>
          <a:lstStyle>
            <a:lvl1pPr>
              <a:defRPr sz="4500" b="1">
                <a:solidFill>
                  <a:srgbClr val="00407A"/>
                </a:solidFill>
              </a:defRPr>
            </a:lvl1pPr>
          </a:lstStyle>
          <a:p>
            <a:pPr lvl="0"/>
            <a:r>
              <a:rPr lang="nl-NL"/>
              <a:t>Klikken om een titel toe te voegen</a:t>
            </a:r>
            <a:endParaRPr lang="nl-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ekopSlo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606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ekop">
    <p:bg>
      <p:bgPr>
        <a:solidFill>
          <a:srgbClr val="CCD9E5"/>
        </a:solidFill>
        <a:effectLst/>
      </p:bgPr>
    </p:bg>
    <p:spTree>
      <p:nvGrpSpPr>
        <p:cNvPr id="1" name=""/>
        <p:cNvGrpSpPr/>
        <p:nvPr/>
      </p:nvGrpSpPr>
      <p:grpSpPr>
        <a:xfrm>
          <a:off x="0" y="0"/>
          <a:ext cx="0" cy="0"/>
          <a:chOff x="0" y="0"/>
          <a:chExt cx="0" cy="0"/>
        </a:xfrm>
      </p:grpSpPr>
      <p:pic>
        <p:nvPicPr>
          <p:cNvPr id="10" name="Afbeelding 9" descr="Afbeelding met Graphics, typografie, ontwerp&#10;&#10;Automatisch gegenereerde beschrijving">
            <a:extLst>
              <a:ext uri="{FF2B5EF4-FFF2-40B4-BE49-F238E27FC236}">
                <a16:creationId xmlns:a16="http://schemas.microsoft.com/office/drawing/2014/main" id="{989F9A73-96CE-FEED-DC36-96369D24ED67}"/>
              </a:ext>
            </a:extLst>
          </p:cNvPr>
          <p:cNvPicPr>
            <a:picLocks noChangeAspect="1"/>
          </p:cNvPicPr>
          <p:nvPr userDrawn="1"/>
        </p:nvPicPr>
        <p:blipFill>
          <a:blip r:embed="rId2"/>
          <a:stretch>
            <a:fillRect/>
          </a:stretch>
        </p:blipFill>
        <p:spPr>
          <a:xfrm rot="16200000">
            <a:off x="-1124086" y="1600200"/>
            <a:ext cx="5014876" cy="2239200"/>
          </a:xfrm>
          <a:prstGeom prst="rect">
            <a:avLst/>
          </a:prstGeom>
        </p:spPr>
      </p:pic>
      <p:sp>
        <p:nvSpPr>
          <p:cNvPr id="17" name="Tijdelijke aanduiding voor datum 3">
            <a:extLst>
              <a:ext uri="{FF2B5EF4-FFF2-40B4-BE49-F238E27FC236}">
                <a16:creationId xmlns:a16="http://schemas.microsoft.com/office/drawing/2014/main" id="{98E7770F-9DD8-88A0-F8BC-6063FE0C1EB3}"/>
              </a:ext>
            </a:extLst>
          </p:cNvPr>
          <p:cNvSpPr>
            <a:spLocks noGrp="1"/>
          </p:cNvSpPr>
          <p:nvPr>
            <p:ph type="dt" sz="half" idx="10"/>
          </p:nvPr>
        </p:nvSpPr>
        <p:spPr>
          <a:xfrm>
            <a:off x="1440000" y="6210000"/>
            <a:ext cx="720000" cy="648000"/>
          </a:xfrm>
        </p:spPr>
        <p:txBody>
          <a:bodyPr/>
          <a:lstStyle/>
          <a:p>
            <a:fld id="{68285E84-F3E9-4DE0-AF5C-DC32311C51B6}" type="datetime1">
              <a:rPr lang="nl-BE" smtClean="0"/>
              <a:t>28/09/2025</a:t>
            </a:fld>
            <a:endParaRPr lang="nl-NL"/>
          </a:p>
        </p:txBody>
      </p:sp>
      <p:sp>
        <p:nvSpPr>
          <p:cNvPr id="18" name="Tijdelijke aanduiding voor voettekst 4">
            <a:extLst>
              <a:ext uri="{FF2B5EF4-FFF2-40B4-BE49-F238E27FC236}">
                <a16:creationId xmlns:a16="http://schemas.microsoft.com/office/drawing/2014/main" id="{CB32BB89-83FA-D527-382C-95DAFF653D2A}"/>
              </a:ext>
            </a:extLst>
          </p:cNvPr>
          <p:cNvSpPr>
            <a:spLocks noGrp="1"/>
          </p:cNvSpPr>
          <p:nvPr>
            <p:ph type="ftr" sz="quarter" idx="11"/>
          </p:nvPr>
        </p:nvSpPr>
        <p:spPr>
          <a:xfrm>
            <a:off x="5052003" y="6210000"/>
            <a:ext cx="4993200" cy="648000"/>
          </a:xfrm>
        </p:spPr>
        <p:txBody>
          <a:bodyPr/>
          <a:lstStyle/>
          <a:p>
            <a:endParaRPr lang="nl-NL"/>
          </a:p>
        </p:txBody>
      </p:sp>
      <p:sp>
        <p:nvSpPr>
          <p:cNvPr id="19" name="Tijdelijke aanduiding voor dianummer 5">
            <a:extLst>
              <a:ext uri="{FF2B5EF4-FFF2-40B4-BE49-F238E27FC236}">
                <a16:creationId xmlns:a16="http://schemas.microsoft.com/office/drawing/2014/main" id="{07D528CB-9038-C329-9851-EDF0F253A3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2" name="Picture 1">
            <a:extLst>
              <a:ext uri="{FF2B5EF4-FFF2-40B4-BE49-F238E27FC236}">
                <a16:creationId xmlns:a16="http://schemas.microsoft.com/office/drawing/2014/main" id="{E17DC55D-D1B1-1B37-0FA6-BC0A9F8D3D9E}"/>
              </a:ext>
            </a:extLst>
          </p:cNvPr>
          <p:cNvPicPr>
            <a:picLocks noChangeAspect="1"/>
          </p:cNvPicPr>
          <p:nvPr userDrawn="1"/>
        </p:nvPicPr>
        <p:blipFill>
          <a:blip r:embed="rId3"/>
          <a:stretch>
            <a:fillRect/>
          </a:stretch>
        </p:blipFill>
        <p:spPr>
          <a:xfrm>
            <a:off x="9878730" y="212361"/>
            <a:ext cx="1995256" cy="2992884"/>
          </a:xfrm>
          <a:prstGeom prst="rect">
            <a:avLst/>
          </a:prstGeom>
        </p:spPr>
      </p:pic>
      <p:sp>
        <p:nvSpPr>
          <p:cNvPr id="5" name="TextBox 4">
            <a:extLst>
              <a:ext uri="{FF2B5EF4-FFF2-40B4-BE49-F238E27FC236}">
                <a16:creationId xmlns:a16="http://schemas.microsoft.com/office/drawing/2014/main" id="{6DEA3E9C-F85F-E456-8F44-A07EFD93DE10}"/>
              </a:ext>
            </a:extLst>
          </p:cNvPr>
          <p:cNvSpPr txBox="1"/>
          <p:nvPr userDrawn="1"/>
        </p:nvSpPr>
        <p:spPr>
          <a:xfrm>
            <a:off x="2816439" y="2591527"/>
            <a:ext cx="9630053" cy="1938992"/>
          </a:xfrm>
          <a:prstGeom prst="rect">
            <a:avLst/>
          </a:prstGeom>
          <a:noFill/>
        </p:spPr>
        <p:txBody>
          <a:bodyPr wrap="square">
            <a:spAutoFit/>
          </a:bodyPr>
          <a:lstStyle/>
          <a:p>
            <a:r>
              <a:rPr lang="en-US" sz="4000" dirty="0">
                <a:solidFill>
                  <a:srgbClr val="00417E"/>
                </a:solidFill>
                <a:latin typeface="Arial" panose="020B0604020202020204" pitchFamily="34" charset="0"/>
                <a:cs typeface="Arial" panose="020B0604020202020204" pitchFamily="34" charset="0"/>
              </a:rPr>
              <a:t>I would rather have</a:t>
            </a:r>
            <a:br>
              <a:rPr lang="en-US" sz="4000" dirty="0">
                <a:solidFill>
                  <a:srgbClr val="00417E"/>
                </a:solidFill>
                <a:latin typeface="Arial" panose="020B0604020202020204" pitchFamily="34" charset="0"/>
                <a:cs typeface="Arial" panose="020B0604020202020204" pitchFamily="34" charset="0"/>
              </a:rPr>
            </a:br>
            <a:r>
              <a:rPr lang="en-US" sz="4000" dirty="0">
                <a:solidFill>
                  <a:srgbClr val="00417E"/>
                </a:solidFill>
                <a:latin typeface="Arial" panose="020B0604020202020204" pitchFamily="34" charset="0"/>
                <a:cs typeface="Arial" panose="020B0604020202020204" pitchFamily="34" charset="0"/>
              </a:rPr>
              <a:t>questions that can't be answered</a:t>
            </a:r>
            <a:br>
              <a:rPr lang="en-US" sz="4000" dirty="0">
                <a:solidFill>
                  <a:srgbClr val="00417E"/>
                </a:solidFill>
                <a:latin typeface="Arial" panose="020B0604020202020204" pitchFamily="34" charset="0"/>
                <a:cs typeface="Arial" panose="020B0604020202020204" pitchFamily="34" charset="0"/>
              </a:rPr>
            </a:br>
            <a:r>
              <a:rPr lang="en-US" sz="4000" dirty="0">
                <a:solidFill>
                  <a:srgbClr val="00417E"/>
                </a:solidFill>
                <a:latin typeface="Arial" panose="020B0604020202020204" pitchFamily="34" charset="0"/>
                <a:cs typeface="Arial" panose="020B0604020202020204" pitchFamily="34" charset="0"/>
              </a:rPr>
              <a:t>than answers that can't be questioned.</a:t>
            </a:r>
            <a:endParaRPr lang="en-GB" sz="4000" dirty="0">
              <a:solidFill>
                <a:srgbClr val="00417E"/>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BA611E3-78CC-6708-4696-D4D6D3D41049}"/>
              </a:ext>
            </a:extLst>
          </p:cNvPr>
          <p:cNvSpPr txBox="1"/>
          <p:nvPr userDrawn="1"/>
        </p:nvSpPr>
        <p:spPr>
          <a:xfrm>
            <a:off x="9068623" y="4765573"/>
            <a:ext cx="2968924" cy="461665"/>
          </a:xfrm>
          <a:prstGeom prst="rect">
            <a:avLst/>
          </a:prstGeom>
          <a:noFill/>
        </p:spPr>
        <p:txBody>
          <a:bodyPr wrap="square">
            <a:spAutoFit/>
          </a:bodyPr>
          <a:lstStyle/>
          <a:p>
            <a:r>
              <a:rPr lang="en-GB" sz="2400" dirty="0">
                <a:solidFill>
                  <a:srgbClr val="005E77"/>
                </a:solidFill>
              </a:rPr>
              <a:t>Richard P. Feynman</a:t>
            </a:r>
          </a:p>
        </p:txBody>
      </p:sp>
    </p:spTree>
    <p:extLst>
      <p:ext uri="{BB962C8B-B14F-4D97-AF65-F5344CB8AC3E}">
        <p14:creationId xmlns:p14="http://schemas.microsoft.com/office/powerpoint/2010/main" val="2627298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3" name="Tijdelijke aanduiding voor datum 1">
            <a:extLst>
              <a:ext uri="{FF2B5EF4-FFF2-40B4-BE49-F238E27FC236}">
                <a16:creationId xmlns:a16="http://schemas.microsoft.com/office/drawing/2014/main" id="{6235C20E-3391-4145-4D84-53842E905E6B}"/>
              </a:ext>
            </a:extLst>
          </p:cNvPr>
          <p:cNvSpPr>
            <a:spLocks noGrp="1"/>
          </p:cNvSpPr>
          <p:nvPr>
            <p:ph type="dt" sz="half" idx="10"/>
          </p:nvPr>
        </p:nvSpPr>
        <p:spPr>
          <a:xfrm>
            <a:off x="1440000" y="6210000"/>
            <a:ext cx="720000" cy="648000"/>
          </a:xfrm>
        </p:spPr>
        <p:txBody>
          <a:bodyPr/>
          <a:lstStyle/>
          <a:p>
            <a:fld id="{86D712DB-13D1-48DF-8D74-EA2A0D6A1295}" type="datetime1">
              <a:rPr lang="nl-BE" smtClean="0"/>
              <a:t>28/09/2025</a:t>
            </a:fld>
            <a:endParaRPr lang="nl-NL"/>
          </a:p>
        </p:txBody>
      </p:sp>
      <p:sp>
        <p:nvSpPr>
          <p:cNvPr id="5" name="Tijdelijke aanduiding voor voettekst 2">
            <a:extLst>
              <a:ext uri="{FF2B5EF4-FFF2-40B4-BE49-F238E27FC236}">
                <a16:creationId xmlns:a16="http://schemas.microsoft.com/office/drawing/2014/main" id="{78D2F004-28B6-C370-D870-67D28C32D0D7}"/>
              </a:ext>
            </a:extLst>
          </p:cNvPr>
          <p:cNvSpPr>
            <a:spLocks noGrp="1"/>
          </p:cNvSpPr>
          <p:nvPr>
            <p:ph type="ftr" sz="quarter" idx="11"/>
          </p:nvPr>
        </p:nvSpPr>
        <p:spPr>
          <a:xfrm>
            <a:off x="5052003" y="6210000"/>
            <a:ext cx="4993200" cy="648000"/>
          </a:xfrm>
        </p:spPr>
        <p:txBody>
          <a:bodyPr/>
          <a:lstStyle/>
          <a:p>
            <a:endParaRPr lang="nl-NL"/>
          </a:p>
        </p:txBody>
      </p:sp>
      <p:sp>
        <p:nvSpPr>
          <p:cNvPr id="8" name="Tijdelijke aanduiding voor dianummer 3">
            <a:extLst>
              <a:ext uri="{FF2B5EF4-FFF2-40B4-BE49-F238E27FC236}">
                <a16:creationId xmlns:a16="http://schemas.microsoft.com/office/drawing/2014/main" id="{1AE2BA5A-EDBB-7957-59A2-5BB98B0C26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952148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el 2">
            <a:extLst>
              <a:ext uri="{FF2B5EF4-FFF2-40B4-BE49-F238E27FC236}">
                <a16:creationId xmlns:a16="http://schemas.microsoft.com/office/drawing/2014/main" id="{D96485BC-8D44-B69E-01B8-A8905B4AA829}"/>
              </a:ext>
            </a:extLst>
          </p:cNvPr>
          <p:cNvSpPr>
            <a:spLocks noGrp="1"/>
          </p:cNvSpPr>
          <p:nvPr>
            <p:ph type="title" hasCustomPrompt="1"/>
          </p:nvPr>
        </p:nvSpPr>
        <p:spPr>
          <a:xfrm>
            <a:off x="1684266" y="898071"/>
            <a:ext cx="9931733" cy="3396343"/>
          </a:xfrm>
        </p:spPr>
        <p:txBody>
          <a:bodyPr anchor="ctr" anchorCtr="0">
            <a:normAutofit/>
          </a:bodyPr>
          <a:lstStyle>
            <a:lvl1pPr>
              <a:defRPr sz="4000" b="1" i="0" baseline="0">
                <a:solidFill>
                  <a:schemeClr val="bg1"/>
                </a:solidFill>
                <a:latin typeface="Arial" panose="020B0604020202020204" pitchFamily="34" charset="0"/>
              </a:defRPr>
            </a:lvl1pPr>
          </a:lstStyle>
          <a:p>
            <a:r>
              <a:rPr lang="nl-NL"/>
              <a:t>﻿﻿Klikken om </a:t>
            </a:r>
            <a:br>
              <a:rPr lang="nl-NL"/>
            </a:br>
            <a:r>
              <a:rPr lang="nl-NL"/>
              <a:t>een titel toe </a:t>
            </a:r>
            <a:br>
              <a:rPr lang="nl-NL"/>
            </a:br>
            <a:r>
              <a:rPr lang="nl-NL"/>
              <a:t>te voegen</a:t>
            </a:r>
            <a:endParaRPr lang="nl-BE"/>
          </a:p>
        </p:txBody>
      </p:sp>
      <p:pic>
        <p:nvPicPr>
          <p:cNvPr id="2" name="Afbeelding 1" descr="Afbeelding met Lettertype, Graphics, logo, schermopname&#10;&#10;Automatisch gegenereerde beschrijving">
            <a:extLst>
              <a:ext uri="{FF2B5EF4-FFF2-40B4-BE49-F238E27FC236}">
                <a16:creationId xmlns:a16="http://schemas.microsoft.com/office/drawing/2014/main" id="{5DDC59BD-319A-966E-C8B8-3E1004F142A1}"/>
              </a:ext>
            </a:extLst>
          </p:cNvPr>
          <p:cNvPicPr>
            <a:picLocks noChangeAspect="1"/>
          </p:cNvPicPr>
          <p:nvPr userDrawn="1"/>
        </p:nvPicPr>
        <p:blipFill>
          <a:blip r:embed="rId3"/>
          <a:stretch>
            <a:fillRect/>
          </a:stretch>
        </p:blipFill>
        <p:spPr>
          <a:xfrm>
            <a:off x="9249045" y="5969498"/>
            <a:ext cx="2520000" cy="495158"/>
          </a:xfrm>
          <a:prstGeom prst="rect">
            <a:avLst/>
          </a:prstGeom>
        </p:spPr>
      </p:pic>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olgpagina 1">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00401"/>
            <a:ext cx="11006400" cy="5252245"/>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EE55F63B-E5C2-47C9-B767-96A09BC63624}"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35D7FBB4-891B-45E4-181B-258A15FE1CFC}"/>
              </a:ext>
            </a:extLst>
          </p:cNvPr>
          <p:cNvSpPr>
            <a:spLocks noGrp="1"/>
          </p:cNvSpPr>
          <p:nvPr>
            <p:ph type="title"/>
          </p:nvPr>
        </p:nvSpPr>
        <p:spPr>
          <a:xfrm>
            <a:off x="576000" y="4501"/>
            <a:ext cx="11041200" cy="64800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72992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Volgpagina 1">
    <p:spTree>
      <p:nvGrpSpPr>
        <p:cNvPr id="1" name=""/>
        <p:cNvGrpSpPr/>
        <p:nvPr/>
      </p:nvGrpSpPr>
      <p:grpSpPr>
        <a:xfrm>
          <a:off x="0" y="0"/>
          <a:ext cx="0" cy="0"/>
          <a:chOff x="0" y="0"/>
          <a:chExt cx="0" cy="0"/>
        </a:xfrm>
      </p:grpSpPr>
      <p:grpSp>
        <p:nvGrpSpPr>
          <p:cNvPr id="3" name="Google Shape;10;p3">
            <a:extLst>
              <a:ext uri="{FF2B5EF4-FFF2-40B4-BE49-F238E27FC236}">
                <a16:creationId xmlns:a16="http://schemas.microsoft.com/office/drawing/2014/main" id="{D3D20C78-6CAB-D0C1-CC46-92EB474F742B}"/>
              </a:ext>
            </a:extLst>
          </p:cNvPr>
          <p:cNvGrpSpPr/>
          <p:nvPr userDrawn="1"/>
        </p:nvGrpSpPr>
        <p:grpSpPr>
          <a:xfrm>
            <a:off x="125506" y="731855"/>
            <a:ext cx="11821095" cy="5320791"/>
            <a:chOff x="0" y="-241102"/>
            <a:chExt cx="23088432" cy="12605757"/>
          </a:xfrm>
        </p:grpSpPr>
        <p:grpSp>
          <p:nvGrpSpPr>
            <p:cNvPr id="4" name="Google Shape;11;p3">
              <a:extLst>
                <a:ext uri="{FF2B5EF4-FFF2-40B4-BE49-F238E27FC236}">
                  <a16:creationId xmlns:a16="http://schemas.microsoft.com/office/drawing/2014/main" id="{774CD032-2491-0EA3-110B-A4A232711981}"/>
                </a:ext>
              </a:extLst>
            </p:cNvPr>
            <p:cNvGrpSpPr/>
            <p:nvPr/>
          </p:nvGrpSpPr>
          <p:grpSpPr>
            <a:xfrm>
              <a:off x="0" y="-241102"/>
              <a:ext cx="23069813" cy="12605757"/>
              <a:chOff x="0" y="-47625"/>
              <a:chExt cx="4557000" cy="2490026"/>
            </a:xfrm>
          </p:grpSpPr>
          <p:sp>
            <p:nvSpPr>
              <p:cNvPr id="24" name="Google Shape;12;p3">
                <a:extLst>
                  <a:ext uri="{FF2B5EF4-FFF2-40B4-BE49-F238E27FC236}">
                    <a16:creationId xmlns:a16="http://schemas.microsoft.com/office/drawing/2014/main" id="{A5296724-D287-E9AD-C584-E99A46BA1962}"/>
                  </a:ext>
                </a:extLst>
              </p:cNvPr>
              <p:cNvSpPr/>
              <p:nvPr/>
            </p:nvSpPr>
            <p:spPr>
              <a:xfrm>
                <a:off x="0" y="0"/>
                <a:ext cx="4556882" cy="2442401"/>
              </a:xfrm>
              <a:custGeom>
                <a:avLst/>
                <a:gdLst/>
                <a:ahLst/>
                <a:cxnLst/>
                <a:rect l="l" t="t" r="r" b="b"/>
                <a:pathLst>
                  <a:path w="4556882" h="2442401" extrusionOk="0">
                    <a:moveTo>
                      <a:pt x="12529" y="0"/>
                    </a:moveTo>
                    <a:lnTo>
                      <a:pt x="4544353" y="0"/>
                    </a:lnTo>
                    <a:cubicBezTo>
                      <a:pt x="4547676" y="0"/>
                      <a:pt x="4550863" y="1320"/>
                      <a:pt x="4553212" y="3670"/>
                    </a:cubicBezTo>
                    <a:cubicBezTo>
                      <a:pt x="4555562" y="6019"/>
                      <a:pt x="4556882" y="9206"/>
                      <a:pt x="4556882" y="12529"/>
                    </a:cubicBezTo>
                    <a:lnTo>
                      <a:pt x="4556882" y="2429872"/>
                    </a:lnTo>
                    <a:cubicBezTo>
                      <a:pt x="4556882" y="2433195"/>
                      <a:pt x="4555562" y="2436381"/>
                      <a:pt x="4553212" y="2438731"/>
                    </a:cubicBezTo>
                    <a:cubicBezTo>
                      <a:pt x="4550863" y="2441080"/>
                      <a:pt x="4547676" y="2442401"/>
                      <a:pt x="4544353" y="2442401"/>
                    </a:cubicBezTo>
                    <a:lnTo>
                      <a:pt x="12529" y="2442401"/>
                    </a:lnTo>
                    <a:cubicBezTo>
                      <a:pt x="9206" y="2442401"/>
                      <a:pt x="6019" y="2441080"/>
                      <a:pt x="3670" y="2438731"/>
                    </a:cubicBezTo>
                    <a:cubicBezTo>
                      <a:pt x="1320" y="2436381"/>
                      <a:pt x="0" y="2433195"/>
                      <a:pt x="0" y="2429872"/>
                    </a:cubicBezTo>
                    <a:lnTo>
                      <a:pt x="0" y="12529"/>
                    </a:lnTo>
                    <a:cubicBezTo>
                      <a:pt x="0" y="9206"/>
                      <a:pt x="1320" y="6019"/>
                      <a:pt x="3670" y="3670"/>
                    </a:cubicBezTo>
                    <a:cubicBezTo>
                      <a:pt x="6019" y="1320"/>
                      <a:pt x="9206" y="0"/>
                      <a:pt x="125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p3">
                <a:extLst>
                  <a:ext uri="{FF2B5EF4-FFF2-40B4-BE49-F238E27FC236}">
                    <a16:creationId xmlns:a16="http://schemas.microsoft.com/office/drawing/2014/main" id="{9BFCE26D-E1C9-84E5-62E3-AD6E1E61628E}"/>
                  </a:ext>
                </a:extLst>
              </p:cNvPr>
              <p:cNvSpPr txBox="1"/>
              <p:nvPr/>
            </p:nvSpPr>
            <p:spPr>
              <a:xfrm>
                <a:off x="0" y="-47625"/>
                <a:ext cx="4557000" cy="2490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 name="Google Shape;14;p3">
              <a:extLst>
                <a:ext uri="{FF2B5EF4-FFF2-40B4-BE49-F238E27FC236}">
                  <a16:creationId xmlns:a16="http://schemas.microsoft.com/office/drawing/2014/main" id="{7CA62C7E-7AFB-8BE7-0966-204CF3B6B8E8}"/>
                </a:ext>
              </a:extLst>
            </p:cNvPr>
            <p:cNvGrpSpPr/>
            <p:nvPr/>
          </p:nvGrpSpPr>
          <p:grpSpPr>
            <a:xfrm>
              <a:off x="18619" y="-241102"/>
              <a:ext cx="23069813" cy="12605757"/>
              <a:chOff x="0" y="-47625"/>
              <a:chExt cx="4557000" cy="2490026"/>
            </a:xfrm>
          </p:grpSpPr>
          <p:sp>
            <p:nvSpPr>
              <p:cNvPr id="22" name="Google Shape;15;p3">
                <a:extLst>
                  <a:ext uri="{FF2B5EF4-FFF2-40B4-BE49-F238E27FC236}">
                    <a16:creationId xmlns:a16="http://schemas.microsoft.com/office/drawing/2014/main" id="{8B166782-D65E-5C26-F638-6950FA6AA6EB}"/>
                  </a:ext>
                </a:extLst>
              </p:cNvPr>
              <p:cNvSpPr/>
              <p:nvPr/>
            </p:nvSpPr>
            <p:spPr>
              <a:xfrm>
                <a:off x="0" y="0"/>
                <a:ext cx="4556882" cy="2442401"/>
              </a:xfrm>
              <a:custGeom>
                <a:avLst/>
                <a:gdLst/>
                <a:ahLst/>
                <a:cxnLst/>
                <a:rect l="l" t="t" r="r" b="b"/>
                <a:pathLst>
                  <a:path w="4556882" h="2442401" extrusionOk="0">
                    <a:moveTo>
                      <a:pt x="12529" y="0"/>
                    </a:moveTo>
                    <a:lnTo>
                      <a:pt x="4544353" y="0"/>
                    </a:lnTo>
                    <a:cubicBezTo>
                      <a:pt x="4547676" y="0"/>
                      <a:pt x="4550863" y="1320"/>
                      <a:pt x="4553212" y="3670"/>
                    </a:cubicBezTo>
                    <a:cubicBezTo>
                      <a:pt x="4555562" y="6019"/>
                      <a:pt x="4556882" y="9206"/>
                      <a:pt x="4556882" y="12529"/>
                    </a:cubicBezTo>
                    <a:lnTo>
                      <a:pt x="4556882" y="2429872"/>
                    </a:lnTo>
                    <a:cubicBezTo>
                      <a:pt x="4556882" y="2433195"/>
                      <a:pt x="4555562" y="2436381"/>
                      <a:pt x="4553212" y="2438731"/>
                    </a:cubicBezTo>
                    <a:cubicBezTo>
                      <a:pt x="4550863" y="2441080"/>
                      <a:pt x="4547676" y="2442401"/>
                      <a:pt x="4544353" y="2442401"/>
                    </a:cubicBezTo>
                    <a:lnTo>
                      <a:pt x="12529" y="2442401"/>
                    </a:lnTo>
                    <a:cubicBezTo>
                      <a:pt x="9206" y="2442401"/>
                      <a:pt x="6019" y="2441080"/>
                      <a:pt x="3670" y="2438731"/>
                    </a:cubicBezTo>
                    <a:cubicBezTo>
                      <a:pt x="1320" y="2436381"/>
                      <a:pt x="0" y="2433195"/>
                      <a:pt x="0" y="2429872"/>
                    </a:cubicBezTo>
                    <a:lnTo>
                      <a:pt x="0" y="12529"/>
                    </a:lnTo>
                    <a:cubicBezTo>
                      <a:pt x="0" y="9206"/>
                      <a:pt x="1320" y="6019"/>
                      <a:pt x="3670" y="3670"/>
                    </a:cubicBezTo>
                    <a:cubicBezTo>
                      <a:pt x="6019" y="1320"/>
                      <a:pt x="9206" y="0"/>
                      <a:pt x="12529" y="0"/>
                    </a:cubicBezTo>
                    <a:close/>
                  </a:path>
                </a:pathLst>
              </a:custGeom>
              <a:solidFill>
                <a:srgbClr val="000000">
                  <a:alpha val="0"/>
                </a:srgbClr>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p3">
                <a:extLst>
                  <a:ext uri="{FF2B5EF4-FFF2-40B4-BE49-F238E27FC236}">
                    <a16:creationId xmlns:a16="http://schemas.microsoft.com/office/drawing/2014/main" id="{4D032EC4-83C4-B306-B702-C5F03AA50674}"/>
                  </a:ext>
                </a:extLst>
              </p:cNvPr>
              <p:cNvSpPr txBox="1"/>
              <p:nvPr/>
            </p:nvSpPr>
            <p:spPr>
              <a:xfrm>
                <a:off x="0" y="-47625"/>
                <a:ext cx="4557000" cy="2490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6" name="Google Shape;17;p3">
              <a:extLst>
                <a:ext uri="{FF2B5EF4-FFF2-40B4-BE49-F238E27FC236}">
                  <a16:creationId xmlns:a16="http://schemas.microsoft.com/office/drawing/2014/main" id="{80CBAD35-B3D3-A4CA-4DCD-28C2E8C57466}"/>
                </a:ext>
              </a:extLst>
            </p:cNvPr>
            <p:cNvCxnSpPr/>
            <p:nvPr/>
          </p:nvCxnSpPr>
          <p:spPr>
            <a:xfrm rot="10800000" flipH="1">
              <a:off x="18619" y="815297"/>
              <a:ext cx="23031900" cy="25500"/>
            </a:xfrm>
            <a:prstGeom prst="straightConnector1">
              <a:avLst/>
            </a:prstGeom>
            <a:noFill/>
            <a:ln w="38100" cap="flat" cmpd="sng">
              <a:solidFill>
                <a:srgbClr val="FFFFFF"/>
              </a:solidFill>
              <a:prstDash val="solid"/>
              <a:round/>
              <a:headEnd type="none" w="sm" len="sm"/>
              <a:tailEnd type="none" w="sm" len="sm"/>
            </a:ln>
          </p:spPr>
        </p:cxnSp>
        <p:grpSp>
          <p:nvGrpSpPr>
            <p:cNvPr id="7" name="Google Shape;18;p3">
              <a:extLst>
                <a:ext uri="{FF2B5EF4-FFF2-40B4-BE49-F238E27FC236}">
                  <a16:creationId xmlns:a16="http://schemas.microsoft.com/office/drawing/2014/main" id="{8AF619C7-F07F-0B97-55F1-799165037C61}"/>
                </a:ext>
              </a:extLst>
            </p:cNvPr>
            <p:cNvGrpSpPr/>
            <p:nvPr/>
          </p:nvGrpSpPr>
          <p:grpSpPr>
            <a:xfrm>
              <a:off x="318466" y="201915"/>
              <a:ext cx="394777" cy="394777"/>
              <a:chOff x="0" y="0"/>
              <a:chExt cx="812800" cy="812800"/>
            </a:xfrm>
          </p:grpSpPr>
          <p:sp>
            <p:nvSpPr>
              <p:cNvPr id="20" name="Google Shape;19;p3">
                <a:extLst>
                  <a:ext uri="{FF2B5EF4-FFF2-40B4-BE49-F238E27FC236}">
                    <a16:creationId xmlns:a16="http://schemas.microsoft.com/office/drawing/2014/main" id="{1E7394ED-CBAC-899B-C272-7CD15373EB1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4F63"/>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p3">
                <a:extLst>
                  <a:ext uri="{FF2B5EF4-FFF2-40B4-BE49-F238E27FC236}">
                    <a16:creationId xmlns:a16="http://schemas.microsoft.com/office/drawing/2014/main" id="{42272333-0621-AADD-822C-70EA8A303D9B}"/>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 name="Google Shape;21;p3">
              <a:extLst>
                <a:ext uri="{FF2B5EF4-FFF2-40B4-BE49-F238E27FC236}">
                  <a16:creationId xmlns:a16="http://schemas.microsoft.com/office/drawing/2014/main" id="{1EB024F5-0F4A-2AFC-5667-D70AED88BC30}"/>
                </a:ext>
              </a:extLst>
            </p:cNvPr>
            <p:cNvGrpSpPr/>
            <p:nvPr/>
          </p:nvGrpSpPr>
          <p:grpSpPr>
            <a:xfrm>
              <a:off x="989083" y="201915"/>
              <a:ext cx="394777" cy="394777"/>
              <a:chOff x="0" y="0"/>
              <a:chExt cx="812800" cy="812800"/>
            </a:xfrm>
          </p:grpSpPr>
          <p:sp>
            <p:nvSpPr>
              <p:cNvPr id="18" name="Google Shape;22;p3">
                <a:extLst>
                  <a:ext uri="{FF2B5EF4-FFF2-40B4-BE49-F238E27FC236}">
                    <a16:creationId xmlns:a16="http://schemas.microsoft.com/office/drawing/2014/main" id="{2723212C-7404-D7F6-1953-CCE353E80CA1}"/>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D957"/>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p3">
                <a:extLst>
                  <a:ext uri="{FF2B5EF4-FFF2-40B4-BE49-F238E27FC236}">
                    <a16:creationId xmlns:a16="http://schemas.microsoft.com/office/drawing/2014/main" id="{B7F92287-A3D3-9FF9-1F4C-00ED199503EA}"/>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 name="Google Shape;24;p3">
              <a:extLst>
                <a:ext uri="{FF2B5EF4-FFF2-40B4-BE49-F238E27FC236}">
                  <a16:creationId xmlns:a16="http://schemas.microsoft.com/office/drawing/2014/main" id="{5CECB6CC-2483-07CF-A1E4-CEA0A8E12113}"/>
                </a:ext>
              </a:extLst>
            </p:cNvPr>
            <p:cNvGrpSpPr/>
            <p:nvPr/>
          </p:nvGrpSpPr>
          <p:grpSpPr>
            <a:xfrm>
              <a:off x="1663247" y="201915"/>
              <a:ext cx="394777" cy="394777"/>
              <a:chOff x="0" y="0"/>
              <a:chExt cx="812800" cy="812800"/>
            </a:xfrm>
          </p:grpSpPr>
          <p:sp>
            <p:nvSpPr>
              <p:cNvPr id="14" name="Google Shape;25;p3">
                <a:extLst>
                  <a:ext uri="{FF2B5EF4-FFF2-40B4-BE49-F238E27FC236}">
                    <a16:creationId xmlns:a16="http://schemas.microsoft.com/office/drawing/2014/main" id="{6F4D1DBC-0B1A-C746-C046-CB0667C8FE7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59"/>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p3">
                <a:extLst>
                  <a:ext uri="{FF2B5EF4-FFF2-40B4-BE49-F238E27FC236}">
                    <a16:creationId xmlns:a16="http://schemas.microsoft.com/office/drawing/2014/main" id="{1406DA95-C217-990A-6097-E584BF6B64AC}"/>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245399" y="1280788"/>
            <a:ext cx="11605942" cy="4705159"/>
          </a:xfrm>
          <a:no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0445AAF3-F212-43BB-932B-DD1A31841819}"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26" name="Title 25">
            <a:extLst>
              <a:ext uri="{FF2B5EF4-FFF2-40B4-BE49-F238E27FC236}">
                <a16:creationId xmlns:a16="http://schemas.microsoft.com/office/drawing/2014/main" id="{9FFC2E19-DE2B-7111-CC63-9A847C39AA32}"/>
              </a:ext>
            </a:extLst>
          </p:cNvPr>
          <p:cNvSpPr>
            <a:spLocks noGrp="1"/>
          </p:cNvSpPr>
          <p:nvPr>
            <p:ph type="title"/>
          </p:nvPr>
        </p:nvSpPr>
        <p:spPr>
          <a:xfrm>
            <a:off x="576000" y="4500"/>
            <a:ext cx="11041200" cy="579455"/>
          </a:xfrm>
        </p:spPr>
        <p:txBody>
          <a:bodyPr/>
          <a:lstStyle/>
          <a:p>
            <a:r>
              <a:rPr lang="en-US"/>
              <a:t>Click to edit Master title style</a:t>
            </a:r>
            <a:endParaRPr lang="en-GB"/>
          </a:p>
        </p:txBody>
      </p:sp>
    </p:spTree>
    <p:extLst>
      <p:ext uri="{BB962C8B-B14F-4D97-AF65-F5344CB8AC3E}">
        <p14:creationId xmlns:p14="http://schemas.microsoft.com/office/powerpoint/2010/main" val="1806929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igure ">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215EBCC0-C3A3-417F-962F-876AE60FF46F}"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4" name="Title 3">
            <a:extLst>
              <a:ext uri="{FF2B5EF4-FFF2-40B4-BE49-F238E27FC236}">
                <a16:creationId xmlns:a16="http://schemas.microsoft.com/office/drawing/2014/main" id="{31FE2B30-5A69-75CF-7187-201E96BE81D8}"/>
              </a:ext>
            </a:extLst>
          </p:cNvPr>
          <p:cNvSpPr>
            <a:spLocks noGrp="1"/>
          </p:cNvSpPr>
          <p:nvPr>
            <p:ph type="title"/>
          </p:nvPr>
        </p:nvSpPr>
        <p:spPr>
          <a:xfrm>
            <a:off x="576000" y="4501"/>
            <a:ext cx="11041200" cy="648000"/>
          </a:xfrm>
        </p:spPr>
        <p:txBody>
          <a:bodyPr/>
          <a:lstStyle/>
          <a:p>
            <a:r>
              <a:rPr lang="en-US"/>
              <a:t>Click to edit Master title style</a:t>
            </a:r>
            <a:endParaRPr lang="en-GB"/>
          </a:p>
        </p:txBody>
      </p:sp>
    </p:spTree>
    <p:extLst>
      <p:ext uri="{BB962C8B-B14F-4D97-AF65-F5344CB8AC3E}">
        <p14:creationId xmlns:p14="http://schemas.microsoft.com/office/powerpoint/2010/main" val="115115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lgpagina 1 met bullets">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11831"/>
            <a:ext cx="11006400" cy="5240815"/>
          </a:xfrm>
        </p:spPr>
        <p:txBody>
          <a:bodyPr/>
          <a:lstStyle>
            <a:lvl1pPr marL="457200" indent="-457200">
              <a:buFontTx/>
              <a:buBlip>
                <a:blip r:embed="rId3"/>
              </a:buBlip>
              <a:defRPr/>
            </a:lvl1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5087A35E-C6EC-4A6C-A286-9B263B20AC20}"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4"/>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F12466D5-8DB6-11EB-91A8-C5A2326F6E8B}"/>
              </a:ext>
            </a:extLst>
          </p:cNvPr>
          <p:cNvSpPr>
            <a:spLocks noGrp="1"/>
          </p:cNvSpPr>
          <p:nvPr>
            <p:ph type="title"/>
          </p:nvPr>
        </p:nvSpPr>
        <p:spPr>
          <a:xfrm>
            <a:off x="576000" y="15930"/>
            <a:ext cx="11041200" cy="648001"/>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045038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lgpagina 2">
    <p:spTree>
      <p:nvGrpSpPr>
        <p:cNvPr id="1" name=""/>
        <p:cNvGrpSpPr/>
        <p:nvPr/>
      </p:nvGrpSpPr>
      <p:grpSpPr>
        <a:xfrm>
          <a:off x="0" y="0"/>
          <a:ext cx="0" cy="0"/>
          <a:chOff x="0" y="0"/>
          <a:chExt cx="0" cy="0"/>
        </a:xfrm>
      </p:grpSpPr>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68680"/>
            <a:ext cx="11006400" cy="518396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4B9B00E3-DE57-4EA4-A886-8AA88F9577D7}"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2"/>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CC13023F-87C5-4547-FEB6-4B0A34BF8E6D}"/>
              </a:ext>
            </a:extLst>
          </p:cNvPr>
          <p:cNvSpPr>
            <a:spLocks noGrp="1"/>
          </p:cNvSpPr>
          <p:nvPr>
            <p:ph type="title"/>
          </p:nvPr>
        </p:nvSpPr>
        <p:spPr>
          <a:xfrm>
            <a:off x="576000" y="15931"/>
            <a:ext cx="11041200" cy="650366"/>
          </a:xfrm>
        </p:spPr>
        <p:txBody>
          <a:bodyPr/>
          <a:lstStyle/>
          <a:p>
            <a:r>
              <a:rPr lang="en-US"/>
              <a:t>Click to edit Master title style</a:t>
            </a:r>
            <a:endParaRPr lang="en-GB"/>
          </a:p>
        </p:txBody>
      </p:sp>
    </p:spTree>
    <p:extLst>
      <p:ext uri="{BB962C8B-B14F-4D97-AF65-F5344CB8AC3E}">
        <p14:creationId xmlns:p14="http://schemas.microsoft.com/office/powerpoint/2010/main" val="299804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olgpagina 3">
    <p:spTree>
      <p:nvGrpSpPr>
        <p:cNvPr id="1" name=""/>
        <p:cNvGrpSpPr/>
        <p:nvPr/>
      </p:nvGrpSpPr>
      <p:grpSpPr>
        <a:xfrm>
          <a:off x="0" y="0"/>
          <a:ext cx="0" cy="0"/>
          <a:chOff x="0" y="0"/>
          <a:chExt cx="0" cy="0"/>
        </a:xfrm>
      </p:grpSpPr>
      <p:pic>
        <p:nvPicPr>
          <p:cNvPr id="10" name="Afbeelding 9" descr="Afbeelding met Graphics, cirkel, ontwerp&#10;&#10;Automatisch gegenereerde beschrijving">
            <a:extLst>
              <a:ext uri="{FF2B5EF4-FFF2-40B4-BE49-F238E27FC236}">
                <a16:creationId xmlns:a16="http://schemas.microsoft.com/office/drawing/2014/main" id="{1EC811A3-D471-16F1-F5F7-188800F32FEF}"/>
              </a:ext>
            </a:extLst>
          </p:cNvPr>
          <p:cNvPicPr>
            <a:picLocks noChangeAspect="1"/>
          </p:cNvPicPr>
          <p:nvPr userDrawn="1"/>
        </p:nvPicPr>
        <p:blipFill>
          <a:blip r:embed="rId2">
            <a:alphaModFix amt="10000"/>
          </a:blip>
          <a:stretch>
            <a:fillRect/>
          </a:stretch>
        </p:blipFill>
        <p:spPr>
          <a:xfrm rot="16200000">
            <a:off x="-1124411" y="1629838"/>
            <a:ext cx="5011676" cy="2237771"/>
          </a:xfrm>
          <a:prstGeom prst="rect">
            <a:avLst/>
          </a:prstGeom>
        </p:spPr>
      </p:pic>
      <p:sp>
        <p:nvSpPr>
          <p:cNvPr id="4" name="Tijdelijke aanduiding voor datum 3"/>
          <p:cNvSpPr>
            <a:spLocks noGrp="1"/>
          </p:cNvSpPr>
          <p:nvPr>
            <p:ph type="dt" sz="half" idx="10"/>
          </p:nvPr>
        </p:nvSpPr>
        <p:spPr/>
        <p:txBody>
          <a:bodyPr/>
          <a:lstStyle/>
          <a:p>
            <a:fld id="{1631A466-BC4F-407D-A3EA-76F6655478F0}" type="datetime1">
              <a:rPr lang="nl-BE" smtClean="0"/>
              <a:t>28/09/2025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Tijdelijke aanduiding voor inhoud 2">
            <a:extLst>
              <a:ext uri="{FF2B5EF4-FFF2-40B4-BE49-F238E27FC236}">
                <a16:creationId xmlns:a16="http://schemas.microsoft.com/office/drawing/2014/main" id="{6BA570E8-5D95-B3F1-8C6F-957AE9CDC0B9}"/>
              </a:ext>
            </a:extLst>
          </p:cNvPr>
          <p:cNvSpPr>
            <a:spLocks noGrp="1"/>
          </p:cNvSpPr>
          <p:nvPr>
            <p:ph idx="13"/>
          </p:nvPr>
        </p:nvSpPr>
        <p:spPr>
          <a:xfrm>
            <a:off x="576000" y="708660"/>
            <a:ext cx="11006402" cy="534398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le 1">
            <a:extLst>
              <a:ext uri="{FF2B5EF4-FFF2-40B4-BE49-F238E27FC236}">
                <a16:creationId xmlns:a16="http://schemas.microsoft.com/office/drawing/2014/main" id="{F0CEA65D-4427-8EF5-9C3E-9652403088E1}"/>
              </a:ext>
            </a:extLst>
          </p:cNvPr>
          <p:cNvSpPr>
            <a:spLocks noGrp="1"/>
          </p:cNvSpPr>
          <p:nvPr>
            <p:ph type="title"/>
          </p:nvPr>
        </p:nvSpPr>
        <p:spPr>
          <a:xfrm>
            <a:off x="576000" y="15931"/>
            <a:ext cx="11041200" cy="57843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423995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lgpagina 4">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7CF5F32B-E94B-420F-86D9-59A9E32E05E1}" type="datetime1">
              <a:rPr lang="nl-BE" smtClean="0"/>
              <a:t>28/09/2025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Tijdelijke aanduiding voor inhoud 2">
            <a:extLst>
              <a:ext uri="{FF2B5EF4-FFF2-40B4-BE49-F238E27FC236}">
                <a16:creationId xmlns:a16="http://schemas.microsoft.com/office/drawing/2014/main" id="{ED9010BD-3FA3-6D64-D974-8B02411BFB23}"/>
              </a:ext>
            </a:extLst>
          </p:cNvPr>
          <p:cNvSpPr>
            <a:spLocks noGrp="1"/>
          </p:cNvSpPr>
          <p:nvPr>
            <p:ph idx="13"/>
          </p:nvPr>
        </p:nvSpPr>
        <p:spPr>
          <a:xfrm>
            <a:off x="576000" y="765810"/>
            <a:ext cx="11006402" cy="5286836"/>
          </a:xfrm>
        </p:spPr>
        <p:txBody>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2" name="Title 1">
            <a:extLst>
              <a:ext uri="{FF2B5EF4-FFF2-40B4-BE49-F238E27FC236}">
                <a16:creationId xmlns:a16="http://schemas.microsoft.com/office/drawing/2014/main" id="{4A3A12AB-811C-F19D-0A73-86DCF776D574}"/>
              </a:ext>
            </a:extLst>
          </p:cNvPr>
          <p:cNvSpPr>
            <a:spLocks noGrp="1"/>
          </p:cNvSpPr>
          <p:nvPr>
            <p:ph type="title"/>
          </p:nvPr>
        </p:nvSpPr>
        <p:spPr>
          <a:xfrm>
            <a:off x="576000" y="0"/>
            <a:ext cx="11041200" cy="64701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96112299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BDB821E-3E44-1141-8C7B-FEB07B979251}"/>
              </a:ext>
            </a:extLst>
          </p:cNvPr>
          <p:cNvSpPr/>
          <p:nvPr userDrawn="1"/>
        </p:nvSpPr>
        <p:spPr>
          <a:xfrm>
            <a:off x="0" y="6210000"/>
            <a:ext cx="12193200" cy="648000"/>
          </a:xfrm>
          <a:prstGeom prst="rect">
            <a:avLst/>
          </a:prstGeom>
          <a:solidFill>
            <a:srgbClr val="001D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jdelijke aanduiding voor titel 1"/>
          <p:cNvSpPr>
            <a:spLocks noGrp="1"/>
          </p:cNvSpPr>
          <p:nvPr>
            <p:ph type="title"/>
          </p:nvPr>
        </p:nvSpPr>
        <p:spPr>
          <a:xfrm>
            <a:off x="576000" y="576000"/>
            <a:ext cx="11041200" cy="1112675"/>
          </a:xfrm>
          <a:prstGeom prst="rect">
            <a:avLst/>
          </a:prstGeom>
        </p:spPr>
        <p:txBody>
          <a:bodyPr vert="horz" lIns="0" tIns="0" rIns="0" bIns="0" rtlCol="0" anchor="t" anchorCtr="0">
            <a:normAutofit/>
          </a:bodyPr>
          <a:lstStyle/>
          <a:p>
            <a:r>
              <a:rPr lang="nl-NL"/>
              <a:t>Titelstijl van model bewerken</a:t>
            </a:r>
          </a:p>
        </p:txBody>
      </p:sp>
      <p:sp>
        <p:nvSpPr>
          <p:cNvPr id="3" name="Tijdelijke aanduiding voor tekst 2"/>
          <p:cNvSpPr>
            <a:spLocks noGrp="1"/>
          </p:cNvSpPr>
          <p:nvPr>
            <p:ph type="body" idx="1"/>
          </p:nvPr>
        </p:nvSpPr>
        <p:spPr>
          <a:xfrm>
            <a:off x="576000" y="1836000"/>
            <a:ext cx="11041200" cy="4046910"/>
          </a:xfrm>
          <a:prstGeom prst="rect">
            <a:avLst/>
          </a:prstGeom>
        </p:spPr>
        <p:txBody>
          <a:bodyPr vert="horz" lIns="0" tIns="0" rIns="0" bIns="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341CC9F9-C2CE-4031-804C-1F2576E1A82A}" type="datetime1">
              <a:rPr lang="nl-BE" smtClean="0"/>
              <a:t>28/09/2025</a:t>
            </a:fld>
            <a:endParaRPr lang="nl-NL"/>
          </a:p>
        </p:txBody>
      </p:sp>
      <p:sp>
        <p:nvSpPr>
          <p:cNvPr id="5" name="Tijdelijke aanduiding voor voettekst 4"/>
          <p:cNvSpPr>
            <a:spLocks noGrp="1"/>
          </p:cNvSpPr>
          <p:nvPr>
            <p:ph type="ftr" sz="quarter" idx="3"/>
          </p:nvPr>
        </p:nvSpPr>
        <p:spPr>
          <a:xfrm>
            <a:off x="5052003"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endParaRPr lang="nl-NL"/>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a:p>
        </p:txBody>
      </p:sp>
      <p:pic>
        <p:nvPicPr>
          <p:cNvPr id="7" name="Afbeelding 6" descr="Afbeelding met Lettertype, Graphics, logo, schermopname&#10;&#10;Automatisch gegenereerde beschrijving">
            <a:extLst>
              <a:ext uri="{FF2B5EF4-FFF2-40B4-BE49-F238E27FC236}">
                <a16:creationId xmlns:a16="http://schemas.microsoft.com/office/drawing/2014/main" id="{15E13232-C638-6951-DDA6-89141A14C296}"/>
              </a:ext>
            </a:extLst>
          </p:cNvPr>
          <p:cNvPicPr>
            <a:picLocks noChangeAspect="1"/>
          </p:cNvPicPr>
          <p:nvPr userDrawn="1"/>
        </p:nvPicPr>
        <p:blipFill>
          <a:blip r:embed="rId15"/>
          <a:stretch>
            <a:fillRect/>
          </a:stretch>
        </p:blipFill>
        <p:spPr>
          <a:xfrm>
            <a:off x="10290602" y="6357900"/>
            <a:ext cx="1655999" cy="325389"/>
          </a:xfrm>
          <a:prstGeom prst="rect">
            <a:avLst/>
          </a:prstGeom>
        </p:spPr>
      </p:pic>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72" r:id="rId4"/>
    <p:sldLayoutId id="2147483671" r:id="rId5"/>
    <p:sldLayoutId id="2147483669" r:id="rId6"/>
    <p:sldLayoutId id="2147483668" r:id="rId7"/>
    <p:sldLayoutId id="2147483667" r:id="rId8"/>
    <p:sldLayoutId id="2147483665" r:id="rId9"/>
    <p:sldLayoutId id="2147483661" r:id="rId10"/>
    <p:sldLayoutId id="2147483666" r:id="rId11"/>
    <p:sldLayoutId id="2147483670" r:id="rId12"/>
    <p:sldLayoutId id="2147483651" r:id="rId13"/>
  </p:sldLayoutIdLst>
  <p:hf hdr="0" dt="0"/>
  <p:txStyles>
    <p:titleStyle>
      <a:lvl1pPr algn="l" defTabSz="914400" rtl="0" eaLnBrk="1" latinLnBrk="0" hangingPunct="1">
        <a:lnSpc>
          <a:spcPct val="90000"/>
        </a:lnSpc>
        <a:spcBef>
          <a:spcPct val="0"/>
        </a:spcBef>
        <a:buNone/>
        <a:defRPr sz="4500" b="1" i="0" kern="1200" baseline="0">
          <a:solidFill>
            <a:srgbClr val="00407A"/>
          </a:solidFill>
          <a:latin typeface="Arial" charset="0"/>
          <a:ea typeface="+mj-ea"/>
          <a:cs typeface="+mj-cs"/>
        </a:defRPr>
      </a:lvl1pPr>
    </p:titleStyle>
    <p:bodyStyle>
      <a:lvl1pPr marL="0" indent="0" algn="l" defTabSz="914400" rtl="0" eaLnBrk="1" latinLnBrk="0" hangingPunct="1">
        <a:lnSpc>
          <a:spcPct val="90000"/>
        </a:lnSpc>
        <a:spcBef>
          <a:spcPts val="1000"/>
        </a:spcBef>
        <a:buFontTx/>
        <a:buNone/>
        <a:defRPr sz="2800" kern="1200" baseline="0">
          <a:solidFill>
            <a:srgbClr val="00407A"/>
          </a:solidFill>
          <a:latin typeface="Arial" charset="0"/>
          <a:ea typeface="+mn-ea"/>
          <a:cs typeface="+mn-cs"/>
        </a:defRPr>
      </a:lvl1pPr>
      <a:lvl2pPr marL="685800" indent="-228600" algn="l" defTabSz="914400" rtl="0" eaLnBrk="1" latinLnBrk="0" hangingPunct="1">
        <a:lnSpc>
          <a:spcPct val="90000"/>
        </a:lnSpc>
        <a:spcBef>
          <a:spcPts val="500"/>
        </a:spcBef>
        <a:buFont typeface="Arial"/>
        <a:buChar char="•"/>
        <a:defRPr sz="2400" kern="1200" baseline="0">
          <a:solidFill>
            <a:srgbClr val="00407A"/>
          </a:solidFill>
          <a:latin typeface="Arial" charset="0"/>
          <a:ea typeface="+mn-ea"/>
          <a:cs typeface="+mn-cs"/>
        </a:defRPr>
      </a:lvl2pPr>
      <a:lvl3pPr marL="1143000" indent="-228600" algn="l" defTabSz="914400" rtl="0" eaLnBrk="1" latinLnBrk="0" hangingPunct="1">
        <a:lnSpc>
          <a:spcPct val="90000"/>
        </a:lnSpc>
        <a:spcBef>
          <a:spcPts val="500"/>
        </a:spcBef>
        <a:buFont typeface="Arial"/>
        <a:buChar char="•"/>
        <a:defRPr sz="2000" kern="1200" baseline="0">
          <a:solidFill>
            <a:srgbClr val="00407A"/>
          </a:solidFill>
          <a:latin typeface="Arial" charset="0"/>
          <a:ea typeface="+mn-ea"/>
          <a:cs typeface="+mn-cs"/>
        </a:defRPr>
      </a:lvl3pPr>
      <a:lvl4pPr marL="1600200" indent="-228600" algn="l" defTabSz="914400" rtl="0" eaLnBrk="1" latinLnBrk="0" hangingPunct="1">
        <a:lnSpc>
          <a:spcPct val="90000"/>
        </a:lnSpc>
        <a:spcBef>
          <a:spcPts val="500"/>
        </a:spcBef>
        <a:buFont typeface="Arial"/>
        <a:buChar char="•"/>
        <a:defRPr sz="1800" kern="1200" baseline="0">
          <a:solidFill>
            <a:srgbClr val="00407A"/>
          </a:solidFill>
          <a:latin typeface="Arial" charset="0"/>
          <a:ea typeface="+mn-ea"/>
          <a:cs typeface="+mn-cs"/>
        </a:defRPr>
      </a:lvl4pPr>
      <a:lvl5pPr marL="2057400" indent="-228600" algn="l" defTabSz="914400" rtl="0" eaLnBrk="1" latinLnBrk="0" hangingPunct="1">
        <a:lnSpc>
          <a:spcPct val="90000"/>
        </a:lnSpc>
        <a:spcBef>
          <a:spcPts val="500"/>
        </a:spcBef>
        <a:buFont typeface="Arial"/>
        <a:buChar char="•"/>
        <a:defRPr sz="1800" kern="1200" baseline="0">
          <a:solidFill>
            <a:srgbClr val="00407A"/>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3.png"/><Relationship Id="rId3"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7.png"/><Relationship Id="rId3" Type="http://schemas.openxmlformats.org/officeDocument/2006/relationships/notesSlide" Target="../notesSlides/notesSlid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9.png"/><Relationship Id="rId3" Type="http://schemas.openxmlformats.org/officeDocument/2006/relationships/notesSlide" Target="../notesSlides/notesSlide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2.png"/><Relationship Id="rId3" Type="http://schemas.openxmlformats.org/officeDocument/2006/relationships/notesSlide" Target="../notesSlides/notesSlide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Klasse D versterkers</a:t>
            </a:r>
          </a:p>
        </p:txBody>
      </p:sp>
      <p:sp>
        <p:nvSpPr>
          <p:cNvPr id="3" name="TextBox 2"/>
          <p:cNvSpPr txBox="1"/>
          <p:nvPr/>
        </p:nvSpPr>
        <p:spPr>
          <a:xfrm>
            <a:off x="6400800" y="3657600"/>
            <a:ext cx="4572000" cy="1828800"/>
          </a:xfrm>
          <a:prstGeom prst="rect">
            <a:avLst/>
          </a:prstGeom>
          <a:noFill/>
        </p:spPr>
        <p:txBody>
          <a:bodyPr wrap="none">
            <a:spAutoFit/>
          </a:bodyPr>
          <a:lstStyle/>
          <a:p>
            <a:pPr>
              <a:defRPr sz="2400">
                <a:solidFill>
                  <a:srgbClr val="FFFFFF"/>
                </a:solidFill>
              </a:defRPr>
            </a:pPr>
            <a:r>
              <a:t>Hoogfrequent versterkers</a:t>
            </a:r>
          </a:p>
          <a:p>
            <a:pPr>
              <a:defRPr sz="2400">
                <a:solidFill>
                  <a:srgbClr val="FFFFFF"/>
                </a:solidFill>
              </a:defRPr>
            </a:pPr>
            <a:r>
              <a:t>met 2 vermogentransistors</a:t>
            </a:r>
          </a:p>
        </p:txBody>
      </p:sp>
      <p:sp>
        <p:nvSpPr>
          <p:cNvPr id="4" name="TextBox 3"/>
          <p:cNvSpPr txBox="1"/>
          <p:nvPr/>
        </p:nvSpPr>
        <p:spPr>
          <a:xfrm>
            <a:off x="6400800" y="5577840"/>
            <a:ext cx="1828800" cy="457200"/>
          </a:xfrm>
          <a:prstGeom prst="rect">
            <a:avLst/>
          </a:prstGeom>
          <a:noFill/>
        </p:spPr>
        <p:txBody>
          <a:bodyPr wrap="none">
            <a:spAutoFit/>
          </a:bodyPr>
          <a:lstStyle/>
          <a:p>
            <a:pPr>
              <a:defRPr>
                <a:solidFill>
                  <a:srgbClr val="FFFFFF"/>
                </a:solidFill>
              </a:defRPr>
            </a:pPr>
            <a:r>
              <a:t>Jan Genoe</a:t>
            </a:r>
          </a:p>
        </p:txBody>
      </p:sp>
      <p:sp>
        <p:nvSpPr>
          <p:cNvPr id="5" name="TextBox 4"/>
          <p:cNvSpPr txBox="1"/>
          <p:nvPr/>
        </p:nvSpPr>
        <p:spPr>
          <a:xfrm>
            <a:off x="6400800" y="5760720"/>
            <a:ext cx="1828800" cy="457200"/>
          </a:xfrm>
          <a:prstGeom prst="rect">
            <a:avLst/>
          </a:prstGeom>
          <a:noFill/>
        </p:spPr>
        <p:txBody>
          <a:bodyPr wrap="none">
            <a:spAutoFit/>
          </a:bodyPr>
          <a:lstStyle/>
          <a:p>
            <a:pPr>
              <a:defRPr>
                <a:solidFill>
                  <a:srgbClr val="FFFFFF"/>
                </a:solidFill>
              </a:defRPr>
            </a:pPr>
            <a:r>
              <a:t>October 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a:r>
              <a:t>De Fourrier reeks van de spanning op knoop 2 is:</a:t>
            </a:r>
          </a:p>
        </p:txBody>
      </p:sp>
      <p:sp>
        <p:nvSpPr>
          <p:cNvPr id="3" name="Title 2"/>
          <p:cNvSpPr>
            <a:spLocks noGrp="1"/>
          </p:cNvSpPr>
          <p:nvPr>
            <p:ph type="title"/>
          </p:nvPr>
        </p:nvSpPr>
        <p:spPr/>
        <p:txBody>
          <a:bodyPr wrap="square">
            <a:noAutofit/>
          </a:bodyPr>
          <a:lstStyle/>
          <a:p>
            <a:r>
              <a:rPr sz="3200" b="1" i="0">
                <a:latin typeface="Arial"/>
              </a:rPr>
              <a:t>Fourrier reeks</a:t>
            </a:r>
            <a:endParaRPr sz="3200" b="1" i="0">
              <a:latin typeface="Arial"/>
            </a:endParaRPr>
          </a:p>
        </p:txBody>
      </p:sp>
      <p:pic>
        <p:nvPicPr>
          <p:cNvPr id="4" name="Picture 3" descr="image.png"/>
          <p:cNvPicPr>
            <a:picLocks noChangeAspect="1"/>
          </p:cNvPicPr>
          <p:nvPr/>
        </p:nvPicPr>
        <p:blipFill>
          <a:blip r:embed="rId2"/>
          <a:stretch>
            <a:fillRect/>
          </a:stretch>
        </p:blipFill>
        <p:spPr>
          <a:xfrm>
            <a:off x="1195387" y="7762574"/>
            <a:ext cx="9801225" cy="95250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lvl="1"/>
            <a:r>
              <a:t>Heeft geen even harmonische componenten</a:t>
            </a:r>
          </a:p>
          <a:p>
            <a:pPr lvl="1"/>
            <a:r>
              <a:t>Oneven hogere harmonische componenten</a:t>
            </a:r>
          </a:p>
          <a:p>
            <a:pPr lvl="2"/>
            <a:r>
              <a:t>dalen sterk met de frequentie</a:t>
            </a:r>
          </a:p>
          <a:p>
            <a:pPr lvl="2"/>
            <a:r>
              <a:t>zien ook een veel hogere impedentie</a:t>
            </a:r>
          </a:p>
          <a:p>
            <a:pPr/>
            <a:r>
              <a:t>    </a:t>
            </a:r>
          </a:p>
          <a:p>
            <a:pPr/>
            <a:r>
              <a:t>Dus, de harmonische bijdrage is klein, maar niet onbestaande (hangt af van de kwaliteit van de kring)</a:t>
            </a:r>
          </a:p>
        </p:txBody>
      </p:sp>
      <p:sp>
        <p:nvSpPr>
          <p:cNvPr id="3" name="Title 2"/>
          <p:cNvSpPr>
            <a:spLocks noGrp="1"/>
          </p:cNvSpPr>
          <p:nvPr>
            <p:ph type="title"/>
          </p:nvPr>
        </p:nvSpPr>
        <p:spPr/>
        <p:txBody>
          <a:bodyPr wrap="square">
            <a:noAutofit/>
          </a:bodyPr>
          <a:lstStyle/>
          <a:p>
            <a:r>
              <a:rPr sz="3200" b="1" i="0">
                <a:latin typeface="Arial"/>
              </a:rPr>
              <a:t>Fourrier reeks van de blokgolf</a:t>
            </a:r>
            <a:endParaRPr sz="3200" b="1" i="0">
              <a:latin typeface="Arial"/>
            </a:endParaRP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lvl="1"/>
            <a:r>
              <a:t>Bekomen spanning over R</a:t>
            </a:r>
            <a:r>
              <a:rPr sz="1800" baseline="-25000"/>
              <a:t>L</a:t>
            </a:r>
            <a:r>
              <a:t> is de amplitude van de eerste harmonische van de blokgolf.</a:t>
            </a:r>
          </a:p>
          <a:p>
            <a:pPr lvl="2"/>
            <a:r>
              <a:t>Dit houdt in dat amplitude modulatie alleen maar kan bekomen worden door plaatmodulatie</a:t>
            </a:r>
          </a:p>
          <a:p>
            <a:pPr lvl="1"/>
            <a:r>
              <a:t>Deze amplitude bedraagt:</a:t>
            </a:r>
          </a:p>
          <a:p>
            <a:pPr/>
          </a:p>
          <a:p>
            <a:pPr/>
          </a:p>
          <a:p>
            <a:pPr lvl="1"/>
            <a:r>
              <a:t>Het nuttig vermogen is dus:</a:t>
            </a:r>
          </a:p>
        </p:txBody>
      </p:sp>
      <p:sp>
        <p:nvSpPr>
          <p:cNvPr id="3" name="Title 2"/>
          <p:cNvSpPr>
            <a:spLocks noGrp="1"/>
          </p:cNvSpPr>
          <p:nvPr>
            <p:ph type="title"/>
          </p:nvPr>
        </p:nvSpPr>
        <p:spPr/>
        <p:txBody>
          <a:bodyPr wrap="square">
            <a:noAutofit/>
          </a:bodyPr>
          <a:lstStyle/>
          <a:p>
            <a:r>
              <a:rPr sz="3200" b="1" i="0">
                <a:latin typeface="Arial"/>
              </a:rPr>
              <a:t>Nuttig vermogen</a:t>
            </a:r>
            <a:endParaRPr sz="3200" b="1" i="0">
              <a:latin typeface="Arial"/>
            </a:endParaRPr>
          </a:p>
        </p:txBody>
      </p:sp>
      <p:pic>
        <p:nvPicPr>
          <p:cNvPr id="4" name="Picture 3" descr="image.png"/>
          <p:cNvPicPr>
            <a:picLocks noChangeAspect="1"/>
          </p:cNvPicPr>
          <p:nvPr/>
        </p:nvPicPr>
        <p:blipFill>
          <a:blip r:embed="rId2"/>
          <a:stretch>
            <a:fillRect/>
          </a:stretch>
        </p:blipFill>
        <p:spPr>
          <a:xfrm>
            <a:off x="4976812" y="2276174"/>
            <a:ext cx="2238375" cy="809625"/>
          </a:xfrm>
          <a:prstGeom prst="rect">
            <a:avLst/>
          </a:prstGeom>
        </p:spPr>
      </p:pic>
      <p:pic>
        <p:nvPicPr>
          <p:cNvPr id="5" name="Picture 4" descr="image.png"/>
          <p:cNvPicPr>
            <a:picLocks noChangeAspect="1"/>
          </p:cNvPicPr>
          <p:nvPr/>
        </p:nvPicPr>
        <p:blipFill>
          <a:blip r:embed="rId3"/>
          <a:stretch>
            <a:fillRect/>
          </a:stretch>
        </p:blipFill>
        <p:spPr>
          <a:xfrm>
            <a:off x="4957762" y="4274519"/>
            <a:ext cx="2276475" cy="923925"/>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lvl="1"/>
            <a:r>
              <a:t>De amplitude over R</a:t>
            </a:r>
            <a:r>
              <a:rPr sz="1800" baseline="-25000"/>
              <a:t>L</a:t>
            </a:r>
            <a:r>
              <a:t> zegt niets over de amplitude over L</a:t>
            </a:r>
            <a:r>
              <a:rPr sz="1800" baseline="-25000"/>
              <a:t>1</a:t>
            </a:r>
            <a:r>
              <a:t> (en dus ook tegengesteld over C</a:t>
            </a:r>
            <a:r>
              <a:rPr sz="1800" baseline="-25000"/>
              <a:t>1</a:t>
            </a:r>
            <a:r>
              <a:t>)</a:t>
            </a:r>
          </a:p>
          <a:p>
            <a:pPr lvl="1"/>
            <a:r>
              <a:t>Deze amplitude wordt bepaald door de kwaliteitsfactor (Q) van de kring, dit is de verhouding tussen de opgestapelde energie en de vrijgegeven energie.</a:t>
            </a:r>
          </a:p>
        </p:txBody>
      </p:sp>
      <p:sp>
        <p:nvSpPr>
          <p:cNvPr id="3" name="Title 2"/>
          <p:cNvSpPr>
            <a:spLocks noGrp="1"/>
          </p:cNvSpPr>
          <p:nvPr>
            <p:ph type="title"/>
          </p:nvPr>
        </p:nvSpPr>
        <p:spPr/>
        <p:txBody>
          <a:bodyPr wrap="square">
            <a:noAutofit/>
          </a:bodyPr>
          <a:lstStyle/>
          <a:p>
            <a:r>
              <a:rPr sz="3200" b="1" i="0">
                <a:latin typeface="Arial"/>
              </a:rPr>
              <a:t>Opgestapelde energie</a:t>
            </a:r>
            <a:endParaRPr sz="3200" b="1" i="0">
              <a:latin typeface="Arial"/>
            </a:endParaRPr>
          </a:p>
        </p:txBody>
      </p:sp>
      <p:pic>
        <p:nvPicPr>
          <p:cNvPr id="4" name="Picture 3" descr="image.png"/>
          <p:cNvPicPr>
            <a:picLocks noChangeAspect="1"/>
          </p:cNvPicPr>
          <p:nvPr/>
        </p:nvPicPr>
        <p:blipFill>
          <a:blip r:embed="rId2"/>
          <a:stretch>
            <a:fillRect/>
          </a:stretch>
        </p:blipFill>
        <p:spPr>
          <a:xfrm>
            <a:off x="3219450" y="2276174"/>
            <a:ext cx="5753100" cy="885825"/>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Harmonische componenten in de spanning</a:t>
            </a:r>
            <a:endParaRPr sz="3200" b="1" i="0">
              <a:latin typeface="Arial"/>
            </a:endParaRPr>
          </a:p>
        </p:txBody>
      </p:sp>
      <p:pic>
        <p:nvPicPr>
          <p:cNvPr id="3" name="Picture 2" descr="image.png"/>
          <p:cNvPicPr>
            <a:picLocks noChangeAspect="1"/>
          </p:cNvPicPr>
          <p:nvPr/>
        </p:nvPicPr>
        <p:blipFill>
          <a:blip r:embed="rId2"/>
          <a:stretch>
            <a:fillRect/>
          </a:stretch>
        </p:blipFill>
        <p:spPr>
          <a:xfrm>
            <a:off x="3194564" y="566928"/>
            <a:ext cx="5802871" cy="5669280"/>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a:p>
        </p:txBody>
      </p:sp>
      <p:sp>
        <p:nvSpPr>
          <p:cNvPr id="3" name="Title 2"/>
          <p:cNvSpPr>
            <a:spLocks noGrp="1"/>
          </p:cNvSpPr>
          <p:nvPr>
            <p:ph type="title"/>
          </p:nvPr>
        </p:nvSpPr>
        <p:spPr/>
        <p:txBody>
          <a:bodyPr wrap="square">
            <a:noAutofit/>
          </a:bodyPr>
          <a:lstStyle/>
          <a:p>
            <a:r>
              <a:rPr sz="3200" b="1" i="0">
                <a:latin typeface="Arial"/>
              </a:rPr>
              <a:t>impedantie van de serie trilkring</a:t>
            </a:r>
            <a:endParaRPr sz="3200" b="1" i="0">
              <a:latin typeface="Arial"/>
            </a:endParaRPr>
          </a:p>
        </p:txBody>
      </p:sp>
      <p:pic>
        <p:nvPicPr>
          <p:cNvPr id="4" name="Picture 3" descr="image.png"/>
          <p:cNvPicPr>
            <a:picLocks noChangeAspect="1"/>
          </p:cNvPicPr>
          <p:nvPr/>
        </p:nvPicPr>
        <p:blipFill>
          <a:blip r:embed="rId2"/>
          <a:stretch>
            <a:fillRect/>
          </a:stretch>
        </p:blipFill>
        <p:spPr>
          <a:xfrm>
            <a:off x="3729037" y="5933774"/>
            <a:ext cx="4733925" cy="885825"/>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Harmonische componenten van de uitgangsstroom</a:t>
            </a:r>
            <a:endParaRPr sz="3200" b="1" i="0">
              <a:latin typeface="Arial"/>
            </a:endParaRPr>
          </a:p>
        </p:txBody>
      </p:sp>
      <p:pic>
        <p:nvPicPr>
          <p:cNvPr id="3" name="Picture 2" descr="image.png"/>
          <p:cNvPicPr>
            <a:picLocks noChangeAspect="1"/>
          </p:cNvPicPr>
          <p:nvPr/>
        </p:nvPicPr>
        <p:blipFill>
          <a:blip r:embed="rId2"/>
          <a:stretch>
            <a:fillRect/>
          </a:stretch>
        </p:blipFill>
        <p:spPr>
          <a:xfrm>
            <a:off x="3136118" y="566928"/>
            <a:ext cx="5919764" cy="5669280"/>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800" b="1" i="0">
                <a:latin typeface="Arial"/>
              </a:rPr>
              <a:t>Harmonische componenten van de uitgangsstroom (logschaal)</a:t>
            </a:r>
            <a:endParaRPr sz="2800" b="1" i="0">
              <a:latin typeface="Arial"/>
            </a:endParaRPr>
          </a:p>
        </p:txBody>
      </p:sp>
      <p:pic>
        <p:nvPicPr>
          <p:cNvPr id="3" name="Picture 2" descr="image.png"/>
          <p:cNvPicPr>
            <a:picLocks noChangeAspect="1"/>
          </p:cNvPicPr>
          <p:nvPr/>
        </p:nvPicPr>
        <p:blipFill>
          <a:blip r:embed="rId2"/>
          <a:stretch>
            <a:fillRect/>
          </a:stretch>
        </p:blipFill>
        <p:spPr>
          <a:xfrm>
            <a:off x="3127768" y="566928"/>
            <a:ext cx="5936463" cy="5669280"/>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lvl="1"/>
            <a:r>
              <a:t>Theoretisch 100%</a:t>
            </a:r>
          </a:p>
          <a:p>
            <a:pPr lvl="1"/>
            <a:r>
              <a:t>Lager door</a:t>
            </a:r>
          </a:p>
          <a:p>
            <a:pPr lvl="2"/>
            <a:r>
              <a:t>(Beperkte) stroom in de harmonischen</a:t>
            </a:r>
          </a:p>
          <a:p>
            <a:pPr lvl="2"/>
            <a:r>
              <a:t>Schakelverliezen</a:t>
            </a:r>
          </a:p>
          <a:p>
            <a:pPr lvl="3"/>
            <a:r>
              <a:t>Bepaald door de ladingsopslag q in het actief element</a:t>
            </a:r>
          </a:p>
          <a:p>
            <a:pPr lvl="3"/>
            <a:r>
              <a:t>Evenredig met q</a:t>
            </a:r>
            <a:r>
              <a:rPr sz="1800" baseline="45000"/>
              <a:t>2</a:t>
            </a:r>
          </a:p>
          <a:p>
            <a:pPr lvl="3"/>
            <a:r>
              <a:t>Evenredig met de schakelfrequentie</a:t>
            </a:r>
          </a:p>
          <a:p>
            <a:pPr lvl="2"/>
            <a:r>
              <a:t>Spanningsval</a:t>
            </a:r>
          </a:p>
          <a:p>
            <a:pPr lvl="3"/>
            <a:r>
              <a:t>bipolaire componenten: vaste spanning</a:t>
            </a:r>
          </a:p>
          <a:p>
            <a:pPr lvl="3"/>
            <a:r>
              <a:t>veldeffect componenten: vaste weerstand</a:t>
            </a:r>
          </a:p>
        </p:txBody>
      </p:sp>
      <p:sp>
        <p:nvSpPr>
          <p:cNvPr id="3" name="Title 2"/>
          <p:cNvSpPr>
            <a:spLocks noGrp="1"/>
          </p:cNvSpPr>
          <p:nvPr>
            <p:ph type="title"/>
          </p:nvPr>
        </p:nvSpPr>
        <p:spPr/>
        <p:txBody>
          <a:bodyPr wrap="square">
            <a:noAutofit/>
          </a:bodyPr>
          <a:lstStyle/>
          <a:p>
            <a:r>
              <a:rPr sz="3200" b="1" i="0">
                <a:latin typeface="Arial"/>
              </a:rPr>
              <a:t>Rendement</a:t>
            </a:r>
            <a:endParaRPr sz="3200" b="1" i="0">
              <a:latin typeface="Arial"/>
            </a:endParaRP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800" b="1" i="0">
                <a:latin typeface="Arial"/>
              </a:rPr>
              <a:t>Basisschema van de klasse D versterker met beschermdiodes</a:t>
            </a:r>
            <a:endParaRPr sz="2800" b="1" i="0">
              <a:latin typeface="Arial"/>
            </a:endParaRPr>
          </a:p>
        </p:txBody>
      </p:sp>
      <p:pic>
        <p:nvPicPr>
          <p:cNvPr id="3" name="Picture 2" descr="image.png"/>
          <p:cNvPicPr>
            <a:picLocks noChangeAspect="1"/>
          </p:cNvPicPr>
          <p:nvPr/>
        </p:nvPicPr>
        <p:blipFill>
          <a:blip r:embed="rId2"/>
          <a:stretch>
            <a:fillRect/>
          </a:stretch>
        </p:blipFill>
        <p:spPr>
          <a:xfrm>
            <a:off x="2206423" y="566928"/>
            <a:ext cx="7779154" cy="566928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lvl="1"/>
            <a:r>
              <a:t>Combinatie van:</a:t>
            </a:r>
          </a:p>
          <a:p>
            <a:pPr lvl="2"/>
            <a:r>
              <a:t>een balansschakeling (zie klasse B)</a:t>
            </a:r>
          </a:p>
          <a:p>
            <a:pPr lvl="2"/>
            <a:r>
              <a:t>een  resonante L-C kring (zie klasse C)</a:t>
            </a:r>
          </a:p>
          <a:p>
            <a:pPr lvl="1"/>
            <a:r>
              <a:t>Kan enkel vermogen leveren op de resonantiefrequentie van de kring</a:t>
            </a:r>
          </a:p>
          <a:p>
            <a:pPr lvl="1"/>
            <a:r>
              <a:t>Sturing gebeurt aan de hand van een blokgolf op de resonantiefrequentie</a:t>
            </a:r>
          </a:p>
          <a:p>
            <a:pPr lvl="2"/>
            <a:r>
              <a:t>Dit houdt in dat de transistors gebruikt worden als schakelaars)</a:t>
            </a:r>
          </a:p>
          <a:p>
            <a:pPr lvl="1"/>
            <a:r>
              <a:t>Enkel de eerste harmonische komt ongehinderd door naar de belasting</a:t>
            </a:r>
          </a:p>
          <a:p>
            <a:pPr lvl="2"/>
            <a:r>
              <a:t>Dit kan enkel maar voor een resonante versterker</a:t>
            </a:r>
          </a:p>
        </p:txBody>
      </p:sp>
      <p:sp>
        <p:nvSpPr>
          <p:cNvPr id="3" name="Title 2"/>
          <p:cNvSpPr>
            <a:spLocks noGrp="1"/>
          </p:cNvSpPr>
          <p:nvPr>
            <p:ph type="title"/>
          </p:nvPr>
        </p:nvSpPr>
        <p:spPr/>
        <p:txBody>
          <a:bodyPr wrap="square">
            <a:noAutofit/>
          </a:bodyPr>
          <a:lstStyle/>
          <a:p>
            <a:r>
              <a:rPr sz="3200" b="1" i="0">
                <a:latin typeface="Arial"/>
              </a:rPr>
              <a:t>Klasse D versterker</a:t>
            </a:r>
            <a:endParaRPr sz="3200" b="1" i="0">
              <a:latin typeface="Arial"/>
            </a:endParaRP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wrap="square">
            <a:noAutofit/>
          </a:bodyPr>
          <a:lstStyle/>
          <a:p>
            <a:pPr>
              <a:lnSpc>
                <a:spcPts val="2400"/>
              </a:lnSpc>
              <a:defRPr>
                <a:solidFill>
                  <a:srgbClr val="FFFFFF"/>
                </a:solidFill>
              </a:defRPr>
            </a:pPr>
            <a:r>
              <a:rPr sz="2400" b="0" i="0">
                <a:latin typeface="Courier"/>
              </a:rPr>
              <a:t>* Class D amp 1</a:t>
            </a:r>
            <a:endParaRPr sz="2400" b="0" i="0">
              <a:latin typeface="Courier"/>
            </a:endParaRPr>
          </a:p>
          <a:p>
            <a:pPr>
              <a:lnSpc>
                <a:spcPts val="2400"/>
              </a:lnSpc>
              <a:defRPr>
                <a:solidFill>
                  <a:srgbClr val="FFFFFF"/>
                </a:solidFill>
              </a:defRPr>
            </a:pPr>
            <a:r>
              <a:rPr sz="2400" b="0" i="0">
                <a:latin typeface="Courier"/>
              </a:rPr>
              <a:t>Q_Q1         3 1 2 Q2</a:t>
            </a:r>
            <a:endParaRPr sz="2400" b="0" i="0">
              <a:latin typeface="Courier"/>
            </a:endParaRPr>
          </a:p>
          <a:p>
            <a:pPr>
              <a:lnSpc>
                <a:spcPts val="2400"/>
              </a:lnSpc>
              <a:defRPr>
                <a:solidFill>
                  <a:srgbClr val="FFFFFF"/>
                </a:solidFill>
              </a:defRPr>
            </a:pPr>
            <a:r>
              <a:rPr sz="2400" b="0" i="0">
                <a:latin typeface="Courier"/>
              </a:rPr>
              <a:t>Q_Qp         0 1 2 Qp</a:t>
            </a:r>
            <a:endParaRPr sz="2400" b="0" i="0">
              <a:latin typeface="Courier"/>
            </a:endParaRPr>
          </a:p>
          <a:p>
            <a:pPr>
              <a:lnSpc>
                <a:spcPts val="2400"/>
              </a:lnSpc>
              <a:defRPr>
                <a:solidFill>
                  <a:srgbClr val="FFFFFF"/>
                </a:solidFill>
              </a:defRPr>
            </a:pPr>
            <a:r>
              <a:rPr sz="2400" b="0" i="0">
                <a:latin typeface="Courier"/>
              </a:rPr>
              <a:t>D_D1         2 3 DD</a:t>
            </a:r>
            <a:endParaRPr sz="2400" b="0" i="0">
              <a:latin typeface="Courier"/>
            </a:endParaRPr>
          </a:p>
          <a:p>
            <a:pPr>
              <a:lnSpc>
                <a:spcPts val="2400"/>
              </a:lnSpc>
              <a:defRPr>
                <a:solidFill>
                  <a:srgbClr val="FFFFFF"/>
                </a:solidFill>
              </a:defRPr>
            </a:pPr>
            <a:r>
              <a:rPr sz="2400" b="0" i="0">
                <a:latin typeface="Courier"/>
              </a:rPr>
              <a:t>D_D2         0 2 DD</a:t>
            </a:r>
            <a:endParaRPr sz="2400" b="0" i="0">
              <a:latin typeface="Courier"/>
            </a:endParaRPr>
          </a:p>
          <a:p>
            <a:pPr>
              <a:lnSpc>
                <a:spcPts val="2400"/>
              </a:lnSpc>
              <a:defRPr>
                <a:solidFill>
                  <a:srgbClr val="FFFFFF"/>
                </a:solidFill>
              </a:defRPr>
            </a:pPr>
            <a:r>
              <a:rPr sz="2400" b="0" i="0">
                <a:latin typeface="Courier"/>
              </a:rPr>
              <a:t>L_L1         5 2 1uH</a:t>
            </a:r>
            <a:endParaRPr sz="2400" b="0" i="0">
              <a:latin typeface="Courier"/>
            </a:endParaRPr>
          </a:p>
          <a:p>
            <a:pPr>
              <a:lnSpc>
                <a:spcPts val="2400"/>
              </a:lnSpc>
              <a:defRPr>
                <a:solidFill>
                  <a:srgbClr val="FFFFFF"/>
                </a:solidFill>
              </a:defRPr>
            </a:pPr>
            <a:r>
              <a:rPr sz="2400" b="0" i="0">
                <a:latin typeface="Courier"/>
              </a:rPr>
              <a:t>C_C1         5 6 10n</a:t>
            </a:r>
            <a:endParaRPr sz="2400" b="0" i="0">
              <a:latin typeface="Courier"/>
            </a:endParaRPr>
          </a:p>
          <a:p>
            <a:pPr>
              <a:lnSpc>
                <a:spcPts val="2400"/>
              </a:lnSpc>
              <a:defRPr>
                <a:solidFill>
                  <a:srgbClr val="FFFFFF"/>
                </a:solidFill>
              </a:defRPr>
            </a:pPr>
            <a:r>
              <a:rPr sz="2400" b="0" i="0">
                <a:latin typeface="Courier"/>
              </a:rPr>
              <a:t>R_RL         6 0 6</a:t>
            </a:r>
            <a:endParaRPr sz="2400" b="0" i="0">
              <a:latin typeface="Courier"/>
            </a:endParaRPr>
          </a:p>
          <a:p>
            <a:pPr>
              <a:lnSpc>
                <a:spcPts val="2400"/>
              </a:lnSpc>
              <a:defRPr>
                <a:solidFill>
                  <a:srgbClr val="FFFFFF"/>
                </a:solidFill>
              </a:defRPr>
            </a:pPr>
            <a:r>
              <a:rPr sz="2400" b="0" i="0">
                <a:latin typeface="Courier"/>
              </a:rPr>
              <a:t>V_Vdd        3 0 20V</a:t>
            </a:r>
            <a:endParaRPr sz="2400" b="0" i="0">
              <a:latin typeface="Courier"/>
            </a:endParaRPr>
          </a:p>
          <a:p>
            <a:pPr>
              <a:lnSpc>
                <a:spcPts val="2400"/>
              </a:lnSpc>
              <a:defRPr>
                <a:solidFill>
                  <a:srgbClr val="FFFFFF"/>
                </a:solidFill>
              </a:defRPr>
            </a:pPr>
            <a:r>
              <a:rPr sz="2400" b="0" i="0">
                <a:latin typeface="Courier"/>
              </a:rPr>
              <a:t>R_Rin        4 1 1</a:t>
            </a:r>
            <a:endParaRPr sz="2400" b="0" i="0">
              <a:latin typeface="Courier"/>
            </a:endParaRPr>
          </a:p>
          <a:p>
            <a:pPr>
              <a:lnSpc>
                <a:spcPts val="2400"/>
              </a:lnSpc>
              <a:defRPr>
                <a:solidFill>
                  <a:srgbClr val="FFFFFF"/>
                </a:solidFill>
              </a:defRPr>
            </a:pPr>
            <a:r>
              <a:rPr sz="2400" b="0" i="0">
                <a:latin typeface="Courier"/>
              </a:rPr>
              <a:t>V_Vin        4 0 PULSE(0 20 0 20ns 20ns 280ns 600ns) DC=0</a:t>
            </a:r>
            <a:endParaRPr sz="2400" b="0" i="0">
              <a:latin typeface="Courier"/>
            </a:endParaRPr>
          </a:p>
        </p:txBody>
      </p:sp>
      <p:sp>
        <p:nvSpPr>
          <p:cNvPr id="3" name="Title 2"/>
          <p:cNvSpPr>
            <a:spLocks noGrp="1"/>
          </p:cNvSpPr>
          <p:nvPr>
            <p:ph type="title"/>
          </p:nvPr>
        </p:nvSpPr>
        <p:spPr/>
        <p:txBody>
          <a:bodyPr wrap="square">
            <a:noAutofit/>
          </a:bodyPr>
          <a:lstStyle/>
          <a:p>
            <a:r>
              <a:rPr sz="3200" b="1" i="0">
                <a:latin typeface="Arial"/>
              </a:rPr>
              <a:t>SPICE file Klasse D circuit met diodes</a:t>
            </a:r>
            <a:endParaRPr sz="3200" b="1" i="0">
              <a:latin typeface="Arial"/>
            </a:endParaRP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wrap="square">
            <a:noAutofit/>
          </a:bodyPr>
          <a:lstStyle/>
          <a:p>
            <a:pPr>
              <a:lnSpc>
                <a:spcPts val="2400"/>
              </a:lnSpc>
              <a:defRPr>
                <a:solidFill>
                  <a:srgbClr val="FFFFFF"/>
                </a:solidFill>
              </a:defRPr>
            </a:pPr>
            <a:r>
              <a:rPr sz="2400" b="0" i="0">
                <a:latin typeface="Courier"/>
              </a:rPr>
              <a:t>.model Q2  NPN(Is=14.34f BF=200)</a:t>
            </a:r>
            <a:endParaRPr sz="2400" b="0" i="0">
              <a:latin typeface="Courier"/>
            </a:endParaRPr>
          </a:p>
          <a:p>
            <a:pPr>
              <a:lnSpc>
                <a:spcPts val="2400"/>
              </a:lnSpc>
              <a:defRPr>
                <a:solidFill>
                  <a:srgbClr val="FFFFFF"/>
                </a:solidFill>
              </a:defRPr>
            </a:pPr>
            <a:r>
              <a:rPr sz="2400" b="0" i="0">
                <a:latin typeface="Courier"/>
              </a:rPr>
              <a:t>.model Qp  PNP(Is=5.34f BF=100)</a:t>
            </a:r>
            <a:endParaRPr sz="2400" b="0" i="0">
              <a:latin typeface="Courier"/>
            </a:endParaRPr>
          </a:p>
          <a:p>
            <a:pPr>
              <a:lnSpc>
                <a:spcPts val="2400"/>
              </a:lnSpc>
              <a:defRPr>
                <a:solidFill>
                  <a:srgbClr val="FFFFFF"/>
                </a:solidFill>
              </a:defRPr>
            </a:pPr>
            <a:r>
              <a:rPr sz="2400" b="0" i="0">
                <a:latin typeface="Courier"/>
              </a:rPr>
              <a:t>.model DD   D( IS=0.0002 RS=0.05 CJO=5e-10 )</a:t>
            </a:r>
            <a:endParaRPr sz="2400" b="0" i="0">
              <a:latin typeface="Courier"/>
            </a:endParaRPr>
          </a:p>
        </p:txBody>
      </p:sp>
      <p:sp>
        <p:nvSpPr>
          <p:cNvPr id="3" name="Title 2"/>
          <p:cNvSpPr>
            <a:spLocks noGrp="1"/>
          </p:cNvSpPr>
          <p:nvPr>
            <p:ph type="title"/>
          </p:nvPr>
        </p:nvSpPr>
        <p:spPr/>
        <p:txBody>
          <a:bodyPr wrap="square">
            <a:noAutofit/>
          </a:bodyPr>
          <a:lstStyle/>
          <a:p>
            <a:r>
              <a:rPr sz="3200" b="1" i="0">
                <a:latin typeface="Arial"/>
              </a:rPr>
              <a:t>SPICE file Klasse D circuit met diodes</a:t>
            </a:r>
            <a:endParaRPr sz="3200" b="1" i="0">
              <a:latin typeface="Arial"/>
            </a:endParaRP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000" b="1" i="0">
                <a:latin typeface="Arial"/>
              </a:rPr>
              <a:t>Bekomen spanningen in de Klasse D versterker met diodes</a:t>
            </a:r>
            <a:endParaRPr sz="3000" b="1" i="0">
              <a:latin typeface="Arial"/>
            </a:endParaRPr>
          </a:p>
        </p:txBody>
      </p:sp>
      <p:pic>
        <p:nvPicPr>
          <p:cNvPr id="3" name="Picture 2" descr="image.png"/>
          <p:cNvPicPr>
            <a:picLocks noChangeAspect="1"/>
          </p:cNvPicPr>
          <p:nvPr/>
        </p:nvPicPr>
        <p:blipFill>
          <a:blip r:embed="rId2"/>
          <a:stretch>
            <a:fillRect/>
          </a:stretch>
        </p:blipFill>
        <p:spPr>
          <a:xfrm>
            <a:off x="1850302" y="566928"/>
            <a:ext cx="8491396" cy="5669280"/>
          </a:xfrm>
          <a:prstGeom prst="rect">
            <a:avLst/>
          </a:prstGeom>
        </p:spPr>
      </p:pic>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Detail van de spanningen</a:t>
            </a:r>
            <a:endParaRPr sz="3200" b="1" i="0">
              <a:latin typeface="Arial"/>
            </a:endParaRPr>
          </a:p>
        </p:txBody>
      </p:sp>
      <p:pic>
        <p:nvPicPr>
          <p:cNvPr id="3" name="Picture 2" descr="image.png"/>
          <p:cNvPicPr>
            <a:picLocks noChangeAspect="1"/>
          </p:cNvPicPr>
          <p:nvPr/>
        </p:nvPicPr>
        <p:blipFill>
          <a:blip r:embed="rId2"/>
          <a:stretch>
            <a:fillRect/>
          </a:stretch>
        </p:blipFill>
        <p:spPr>
          <a:xfrm>
            <a:off x="1841952" y="566928"/>
            <a:ext cx="8508095" cy="5669280"/>
          </a:xfrm>
          <a:prstGeom prst="rect">
            <a:avLst/>
          </a:prstGeom>
        </p:spPr>
      </p:pic>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Stromen in de transistors en diodes</a:t>
            </a:r>
            <a:endParaRPr sz="3200" b="1" i="0">
              <a:latin typeface="Arial"/>
            </a:endParaRPr>
          </a:p>
        </p:txBody>
      </p:sp>
      <p:pic>
        <p:nvPicPr>
          <p:cNvPr id="3" name="Picture 2" descr="image.png"/>
          <p:cNvPicPr>
            <a:picLocks noChangeAspect="1"/>
          </p:cNvPicPr>
          <p:nvPr/>
        </p:nvPicPr>
        <p:blipFill>
          <a:blip r:embed="rId2"/>
          <a:stretch>
            <a:fillRect/>
          </a:stretch>
        </p:blipFill>
        <p:spPr>
          <a:xfrm>
            <a:off x="1821079" y="566928"/>
            <a:ext cx="8549842" cy="5669280"/>
          </a:xfrm>
          <a:prstGeom prst="rect">
            <a:avLst/>
          </a:prstGeom>
        </p:spPr>
      </p:pic>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Alternatieve schema's van de klasse D versterker</a:t>
            </a:r>
            <a:endParaRPr sz="3200" b="1" i="0">
              <a:latin typeface="Arial"/>
            </a:endParaRP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Klasse D versterker met enkel NPN transistors</a:t>
            </a:r>
            <a:endParaRPr sz="3200" b="1" i="0">
              <a:latin typeface="Arial"/>
            </a:endParaRPr>
          </a:p>
        </p:txBody>
      </p:sp>
      <p:pic>
        <p:nvPicPr>
          <p:cNvPr id="3" name="Picture 2" descr="image.png"/>
          <p:cNvPicPr>
            <a:picLocks noChangeAspect="1"/>
          </p:cNvPicPr>
          <p:nvPr/>
        </p:nvPicPr>
        <p:blipFill>
          <a:blip r:embed="rId2"/>
          <a:stretch>
            <a:fillRect/>
          </a:stretch>
        </p:blipFill>
        <p:spPr>
          <a:xfrm>
            <a:off x="648649" y="566928"/>
            <a:ext cx="10894702" cy="5669280"/>
          </a:xfrm>
          <a:prstGeom prst="rect">
            <a:avLst/>
          </a:prstGeom>
        </p:spPr>
      </p:pic>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Klasse D versterker met enkel NPN transistors</a:t>
            </a:r>
            <a:endParaRPr sz="3200" b="1" i="0">
              <a:latin typeface="Arial"/>
            </a:endParaRPr>
          </a:p>
        </p:txBody>
      </p:sp>
      <p:pic>
        <p:nvPicPr>
          <p:cNvPr id="3" name="Picture 2" descr="image.png"/>
          <p:cNvPicPr>
            <a:picLocks noChangeAspect="1"/>
          </p:cNvPicPr>
          <p:nvPr/>
        </p:nvPicPr>
        <p:blipFill>
          <a:blip r:embed="rId2"/>
          <a:stretch>
            <a:fillRect/>
          </a:stretch>
        </p:blipFill>
        <p:spPr>
          <a:xfrm>
            <a:off x="396457" y="566928"/>
            <a:ext cx="11399086" cy="5669280"/>
          </a:xfrm>
          <a:prstGeom prst="rect">
            <a:avLst/>
          </a:prstGeom>
        </p:spPr>
      </p:pic>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Klasse D versterker met spanningssturing</a:t>
            </a:r>
            <a:endParaRPr sz="3200" b="1" i="0">
              <a:latin typeface="Arial"/>
            </a:endParaRPr>
          </a:p>
        </p:txBody>
      </p:sp>
      <p:pic>
        <p:nvPicPr>
          <p:cNvPr id="3" name="Picture 2" descr="image.png"/>
          <p:cNvPicPr>
            <a:picLocks noChangeAspect="1"/>
          </p:cNvPicPr>
          <p:nvPr/>
        </p:nvPicPr>
        <p:blipFill>
          <a:blip r:embed="rId2"/>
          <a:stretch>
            <a:fillRect/>
          </a:stretch>
        </p:blipFill>
        <p:spPr>
          <a:xfrm>
            <a:off x="1261579" y="566928"/>
            <a:ext cx="9668841" cy="5669280"/>
          </a:xfrm>
          <a:prstGeom prst="rect">
            <a:avLst/>
          </a:prstGeom>
        </p:spPr>
      </p:pic>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Keuze wikkelverhouding transformator</a:t>
            </a:r>
            <a:endParaRPr sz="3200" b="1" i="0">
              <a:latin typeface="Arial"/>
            </a:endParaRPr>
          </a:p>
        </p:txBody>
      </p:sp>
      <p:pic>
        <p:nvPicPr>
          <p:cNvPr id="3" name="Picture 2" descr="image.png"/>
          <p:cNvPicPr>
            <a:picLocks noChangeAspect="1"/>
          </p:cNvPicPr>
          <p:nvPr/>
        </p:nvPicPr>
        <p:blipFill>
          <a:blip r:embed="rId2"/>
          <a:stretch>
            <a:fillRect/>
          </a:stretch>
        </p:blipFill>
        <p:spPr>
          <a:xfrm>
            <a:off x="1115964" y="566928"/>
            <a:ext cx="9960071" cy="566928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Basisschema van de klasse D versterker</a:t>
            </a:r>
            <a:endParaRPr sz="3200" b="1" i="0">
              <a:latin typeface="Arial"/>
            </a:endParaRPr>
          </a:p>
        </p:txBody>
      </p:sp>
      <p:pic>
        <p:nvPicPr>
          <p:cNvPr id="3" name="Picture 2" descr="image.png"/>
          <p:cNvPicPr>
            <a:picLocks noChangeAspect="1"/>
          </p:cNvPicPr>
          <p:nvPr/>
        </p:nvPicPr>
        <p:blipFill>
          <a:blip r:embed="rId2"/>
          <a:stretch>
            <a:fillRect/>
          </a:stretch>
        </p:blipFill>
        <p:spPr>
          <a:xfrm>
            <a:off x="2415800" y="566928"/>
            <a:ext cx="7360400" cy="5669280"/>
          </a:xfrm>
          <a:prstGeom prst="rect">
            <a:avLst/>
          </a:prstGeom>
        </p:spPr>
      </p:pic>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700" b="1" i="0">
                <a:latin typeface="Arial"/>
              </a:rPr>
              <a:t>Klasse D versterker met spanningssturing en beveiligingsdiodes</a:t>
            </a:r>
            <a:endParaRPr sz="2700" b="1" i="0">
              <a:latin typeface="Arial"/>
            </a:endParaRPr>
          </a:p>
        </p:txBody>
      </p:sp>
      <p:pic>
        <p:nvPicPr>
          <p:cNvPr id="3" name="Picture 2" descr="image.png"/>
          <p:cNvPicPr>
            <a:picLocks noChangeAspect="1"/>
          </p:cNvPicPr>
          <p:nvPr/>
        </p:nvPicPr>
        <p:blipFill>
          <a:blip r:embed="rId2"/>
          <a:stretch>
            <a:fillRect/>
          </a:stretch>
        </p:blipFill>
        <p:spPr>
          <a:xfrm>
            <a:off x="1261579" y="566928"/>
            <a:ext cx="9668841" cy="5669280"/>
          </a:xfrm>
          <a:prstGeom prst="rect">
            <a:avLst/>
          </a:prstGeom>
        </p:spPr>
      </p:pic>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Met stroomsturing</a:t>
            </a:r>
            <a:endParaRPr sz="3200" b="1" i="0">
              <a:latin typeface="Arial"/>
            </a:endParaRPr>
          </a:p>
        </p:txBody>
      </p:sp>
      <p:pic>
        <p:nvPicPr>
          <p:cNvPr id="3" name="Picture 2" descr="image.png"/>
          <p:cNvPicPr>
            <a:picLocks noChangeAspect="1"/>
          </p:cNvPicPr>
          <p:nvPr/>
        </p:nvPicPr>
        <p:blipFill>
          <a:blip r:embed="rId2"/>
          <a:stretch>
            <a:fillRect/>
          </a:stretch>
        </p:blipFill>
        <p:spPr>
          <a:xfrm>
            <a:off x="3047078" y="566928"/>
            <a:ext cx="6097843" cy="5669280"/>
          </a:xfrm>
          <a:prstGeom prst="rect">
            <a:avLst/>
          </a:prstGeom>
        </p:spPr>
      </p:pic>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Met stroomsturing en beveiligingsdiodes</a:t>
            </a:r>
            <a:endParaRPr sz="3200" b="1" i="0">
              <a:latin typeface="Arial"/>
            </a:endParaRPr>
          </a:p>
        </p:txBody>
      </p:sp>
      <p:pic>
        <p:nvPicPr>
          <p:cNvPr id="3" name="Picture 2" descr="image.png"/>
          <p:cNvPicPr>
            <a:picLocks noChangeAspect="1"/>
          </p:cNvPicPr>
          <p:nvPr/>
        </p:nvPicPr>
        <p:blipFill>
          <a:blip r:embed="rId2"/>
          <a:stretch>
            <a:fillRect/>
          </a:stretch>
        </p:blipFill>
        <p:spPr>
          <a:xfrm>
            <a:off x="3047078" y="566928"/>
            <a:ext cx="6097843" cy="5669280"/>
          </a:xfrm>
          <a:prstGeom prst="rect">
            <a:avLst/>
          </a:prstGeom>
        </p:spPr>
      </p:pic>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lvl="1"/>
            <a:r>
              <a:t>Er wordt geschakeld als de stroom door de inductantie 0 is</a:t>
            </a:r>
          </a:p>
          <a:p>
            <a:pPr lvl="1"/>
            <a:r>
              <a:t>Spanning over de transistor</a:t>
            </a:r>
          </a:p>
          <a:p>
            <a:pPr lvl="2"/>
            <a:r>
              <a:t>ongeveer 0 Volt in geval de transistor stroom geleidt</a:t>
            </a:r>
          </a:p>
          <a:p>
            <a:pPr lvl="2"/>
            <a:r>
              <a:t>Voedingsspanning in het geval de transistor geen stroom geleidt</a:t>
            </a:r>
          </a:p>
          <a:p>
            <a:pPr lvl="1"/>
            <a:r>
              <a:t>Stroom door de transistor : Afwisselend</a:t>
            </a:r>
          </a:p>
          <a:p>
            <a:pPr lvl="2"/>
            <a:r>
              <a:t>een halve periode stroom (sinus)</a:t>
            </a:r>
          </a:p>
          <a:p>
            <a:pPr lvl="2"/>
            <a:r>
              <a:t>een halve periode geen stroom</a:t>
            </a:r>
          </a:p>
        </p:txBody>
      </p:sp>
      <p:sp>
        <p:nvSpPr>
          <p:cNvPr id="3" name="Title 2"/>
          <p:cNvSpPr>
            <a:spLocks noGrp="1"/>
          </p:cNvSpPr>
          <p:nvPr>
            <p:ph type="title"/>
          </p:nvPr>
        </p:nvSpPr>
        <p:spPr/>
        <p:txBody>
          <a:bodyPr wrap="square">
            <a:noAutofit/>
          </a:bodyPr>
          <a:lstStyle/>
          <a:p>
            <a:r>
              <a:rPr sz="3200" b="1" i="0">
                <a:latin typeface="Arial"/>
              </a:rPr>
              <a:t>Stromen en spanningen</a:t>
            </a:r>
            <a:endParaRPr sz="3200" b="1" i="0">
              <a:latin typeface="Arial"/>
            </a:endParaRP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Klasse D versterker met MOS transistors in GSS</a:t>
            </a:r>
            <a:endParaRPr sz="3200" b="1" i="0">
              <a:latin typeface="Arial"/>
            </a:endParaRPr>
          </a:p>
        </p:txBody>
      </p:sp>
      <p:pic>
        <p:nvPicPr>
          <p:cNvPr id="3" name="Picture 2" descr="image.png"/>
          <p:cNvPicPr>
            <a:picLocks noChangeAspect="1"/>
          </p:cNvPicPr>
          <p:nvPr/>
        </p:nvPicPr>
        <p:blipFill>
          <a:blip r:embed="rId2"/>
          <a:stretch>
            <a:fillRect/>
          </a:stretch>
        </p:blipFill>
        <p:spPr>
          <a:xfrm>
            <a:off x="2224103" y="566928"/>
            <a:ext cx="7743793" cy="566928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400" b="1" i="0">
                <a:latin typeface="Arial"/>
              </a:rPr>
              <a:t>Basisschema van de klasse D versterker met nummering van de knopen</a:t>
            </a:r>
            <a:endParaRPr sz="2400" b="1" i="0">
              <a:latin typeface="Arial"/>
            </a:endParaRPr>
          </a:p>
        </p:txBody>
      </p:sp>
      <p:pic>
        <p:nvPicPr>
          <p:cNvPr id="3" name="Picture 2" descr="image.png"/>
          <p:cNvPicPr>
            <a:picLocks noChangeAspect="1"/>
          </p:cNvPicPr>
          <p:nvPr/>
        </p:nvPicPr>
        <p:blipFill>
          <a:blip r:embed="rId2"/>
          <a:stretch>
            <a:fillRect/>
          </a:stretch>
        </p:blipFill>
        <p:spPr>
          <a:xfrm>
            <a:off x="2415800" y="566928"/>
            <a:ext cx="7360400" cy="566928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wrap="square">
            <a:noAutofit/>
          </a:bodyPr>
          <a:lstStyle/>
          <a:p>
            <a:pPr>
              <a:lnSpc>
                <a:spcPts val="2400"/>
              </a:lnSpc>
              <a:defRPr>
                <a:solidFill>
                  <a:srgbClr val="FFFFFF"/>
                </a:solidFill>
              </a:defRPr>
            </a:pPr>
            <a:r>
              <a:rPr sz="2400" b="0" i="0">
                <a:latin typeface="Courier"/>
              </a:rPr>
              <a:t>* Class D amp 1</a:t>
            </a:r>
            <a:endParaRPr sz="2400" b="0" i="0">
              <a:latin typeface="Courier"/>
            </a:endParaRPr>
          </a:p>
          <a:p>
            <a:pPr>
              <a:lnSpc>
                <a:spcPts val="2400"/>
              </a:lnSpc>
              <a:defRPr>
                <a:solidFill>
                  <a:srgbClr val="FFFFFF"/>
                </a:solidFill>
              </a:defRPr>
            </a:pPr>
            <a:r>
              <a:rPr sz="2400" b="0" i="0">
                <a:latin typeface="Courier"/>
              </a:rPr>
              <a:t>Q_Q1         3 1 2 Q2</a:t>
            </a:r>
            <a:endParaRPr sz="2400" b="0" i="0">
              <a:latin typeface="Courier"/>
            </a:endParaRPr>
          </a:p>
          <a:p>
            <a:pPr>
              <a:lnSpc>
                <a:spcPts val="2400"/>
              </a:lnSpc>
              <a:defRPr>
                <a:solidFill>
                  <a:srgbClr val="FFFFFF"/>
                </a:solidFill>
              </a:defRPr>
            </a:pPr>
            <a:r>
              <a:rPr sz="2400" b="0" i="0">
                <a:latin typeface="Courier"/>
              </a:rPr>
              <a:t>Q_Qp         0 1 2 Qp</a:t>
            </a:r>
            <a:endParaRPr sz="2400" b="0" i="0">
              <a:latin typeface="Courier"/>
            </a:endParaRPr>
          </a:p>
          <a:p>
            <a:pPr>
              <a:lnSpc>
                <a:spcPts val="2400"/>
              </a:lnSpc>
              <a:defRPr>
                <a:solidFill>
                  <a:srgbClr val="FFFFFF"/>
                </a:solidFill>
              </a:defRPr>
            </a:pPr>
            <a:r>
              <a:rPr sz="2400" b="0" i="0">
                <a:latin typeface="Courier"/>
              </a:rPr>
              <a:t>L_L1         5 2 1uH</a:t>
            </a:r>
            <a:endParaRPr sz="2400" b="0" i="0">
              <a:latin typeface="Courier"/>
            </a:endParaRPr>
          </a:p>
          <a:p>
            <a:pPr>
              <a:lnSpc>
                <a:spcPts val="2400"/>
              </a:lnSpc>
              <a:defRPr>
                <a:solidFill>
                  <a:srgbClr val="FFFFFF"/>
                </a:solidFill>
              </a:defRPr>
            </a:pPr>
            <a:r>
              <a:rPr sz="2400" b="0" i="0">
                <a:latin typeface="Courier"/>
              </a:rPr>
              <a:t>C_C1         5 6 10n</a:t>
            </a:r>
            <a:endParaRPr sz="2400" b="0" i="0">
              <a:latin typeface="Courier"/>
            </a:endParaRPr>
          </a:p>
          <a:p>
            <a:pPr>
              <a:lnSpc>
                <a:spcPts val="2400"/>
              </a:lnSpc>
              <a:defRPr>
                <a:solidFill>
                  <a:srgbClr val="FFFFFF"/>
                </a:solidFill>
              </a:defRPr>
            </a:pPr>
            <a:r>
              <a:rPr sz="2400" b="0" i="0">
                <a:latin typeface="Courier"/>
              </a:rPr>
              <a:t>R_RL         6 0 6</a:t>
            </a:r>
            <a:endParaRPr sz="2400" b="0" i="0">
              <a:latin typeface="Courier"/>
            </a:endParaRPr>
          </a:p>
          <a:p>
            <a:pPr>
              <a:lnSpc>
                <a:spcPts val="2400"/>
              </a:lnSpc>
              <a:defRPr>
                <a:solidFill>
                  <a:srgbClr val="FFFFFF"/>
                </a:solidFill>
              </a:defRPr>
            </a:pPr>
            <a:r>
              <a:rPr sz="2400" b="0" i="0">
                <a:latin typeface="Courier"/>
              </a:rPr>
              <a:t>V_Vdd        3 0 20V</a:t>
            </a:r>
            <a:endParaRPr sz="2400" b="0" i="0">
              <a:latin typeface="Courier"/>
            </a:endParaRPr>
          </a:p>
          <a:p>
            <a:pPr>
              <a:lnSpc>
                <a:spcPts val="2400"/>
              </a:lnSpc>
              <a:defRPr>
                <a:solidFill>
                  <a:srgbClr val="FFFFFF"/>
                </a:solidFill>
              </a:defRPr>
            </a:pPr>
            <a:r>
              <a:rPr sz="2400" b="0" i="0">
                <a:latin typeface="Courier"/>
              </a:rPr>
              <a:t>R_Rin        4 1 1</a:t>
            </a:r>
            <a:endParaRPr sz="2400" b="0" i="0">
              <a:latin typeface="Courier"/>
            </a:endParaRPr>
          </a:p>
          <a:p>
            <a:pPr>
              <a:lnSpc>
                <a:spcPts val="2400"/>
              </a:lnSpc>
              <a:defRPr>
                <a:solidFill>
                  <a:srgbClr val="FFFFFF"/>
                </a:solidFill>
              </a:defRPr>
            </a:pPr>
            <a:r>
              <a:rPr sz="2400" b="0" i="0">
                <a:latin typeface="Courier"/>
              </a:rPr>
              <a:t>V_Vin        4 0 PULSE(0 20 0 20ns 20ns 294ns 628ns) DC=0</a:t>
            </a:r>
            <a:endParaRPr sz="2400" b="0" i="0">
              <a:latin typeface="Courier"/>
            </a:endParaRPr>
          </a:p>
          <a:p>
            <a:pPr>
              <a:lnSpc>
                <a:spcPts val="2400"/>
              </a:lnSpc>
              <a:defRPr>
                <a:solidFill>
                  <a:srgbClr val="FFFFFF"/>
                </a:solidFill>
              </a:defRPr>
            </a:pPr>
            <a:r>
              <a:rPr sz="2400" b="0" i="0">
                <a:latin typeface="Courier"/>
              </a:rPr>
              <a:t>.model Q2  NPN(Is=14.34f BF=200)</a:t>
            </a:r>
            <a:endParaRPr sz="2400" b="0" i="0">
              <a:latin typeface="Courier"/>
            </a:endParaRPr>
          </a:p>
          <a:p>
            <a:pPr>
              <a:lnSpc>
                <a:spcPts val="2400"/>
              </a:lnSpc>
              <a:defRPr>
                <a:solidFill>
                  <a:srgbClr val="FFFFFF"/>
                </a:solidFill>
              </a:defRPr>
            </a:pPr>
            <a:r>
              <a:rPr sz="2400" b="0" i="0">
                <a:latin typeface="Courier"/>
              </a:rPr>
              <a:t>.model Qp  PNP(Is=5.34f BF=100)</a:t>
            </a:r>
            <a:endParaRPr sz="2400" b="0" i="0">
              <a:latin typeface="Courier"/>
            </a:endParaRPr>
          </a:p>
        </p:txBody>
      </p:sp>
      <p:sp>
        <p:nvSpPr>
          <p:cNvPr id="3" name="Title 2"/>
          <p:cNvSpPr>
            <a:spLocks noGrp="1"/>
          </p:cNvSpPr>
          <p:nvPr>
            <p:ph type="title"/>
          </p:nvPr>
        </p:nvSpPr>
        <p:spPr/>
        <p:txBody>
          <a:bodyPr wrap="square">
            <a:noAutofit/>
          </a:bodyPr>
          <a:lstStyle/>
          <a:p>
            <a:r>
              <a:rPr sz="3200" b="1" i="0">
                <a:latin typeface="Arial"/>
              </a:rPr>
              <a:t>SPICE file Klasse D circuit</a:t>
            </a:r>
            <a:endParaRPr sz="3200" b="1" i="0">
              <a:latin typeface="Arial"/>
            </a:endParaRP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Bekomen spanningen op de verschillende knopen</a:t>
            </a:r>
            <a:endParaRPr sz="3200" b="1" i="0">
              <a:latin typeface="Arial"/>
            </a:endParaRPr>
          </a:p>
        </p:txBody>
      </p:sp>
      <p:pic>
        <p:nvPicPr>
          <p:cNvPr id="3" name="Picture 2" descr="image.png"/>
          <p:cNvPicPr>
            <a:picLocks noChangeAspect="1"/>
          </p:cNvPicPr>
          <p:nvPr/>
        </p:nvPicPr>
        <p:blipFill>
          <a:blip r:embed="rId2"/>
          <a:stretch>
            <a:fillRect/>
          </a:stretch>
        </p:blipFill>
        <p:spPr>
          <a:xfrm>
            <a:off x="1850302" y="566928"/>
            <a:ext cx="8491396" cy="566928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Collector stroom in de NPN en de PNP transistor</a:t>
            </a:r>
            <a:endParaRPr sz="3200" b="1" i="0">
              <a:latin typeface="Arial"/>
            </a:endParaRPr>
          </a:p>
        </p:txBody>
      </p:sp>
      <p:pic>
        <p:nvPicPr>
          <p:cNvPr id="3" name="Picture 2" descr="image.png"/>
          <p:cNvPicPr>
            <a:picLocks noChangeAspect="1"/>
          </p:cNvPicPr>
          <p:nvPr/>
        </p:nvPicPr>
        <p:blipFill>
          <a:blip r:embed="rId2"/>
          <a:stretch>
            <a:fillRect/>
          </a:stretch>
        </p:blipFill>
        <p:spPr>
          <a:xfrm>
            <a:off x="1833603" y="566928"/>
            <a:ext cx="8524794" cy="5669280"/>
          </a:xfrm>
          <a:prstGeom prst="rect">
            <a:avLst/>
          </a:prstGeom>
        </p:spPr>
      </p:pic>
    </p:spTree>
  </p:cSld>
  <p:clrMapOvr>
    <a:masterClrMapping/>
  </p:clrMapOvr>
</p:sld>
</file>

<file path=ppt/theme/theme1.xml><?xml version="1.0" encoding="utf-8"?>
<a:theme xmlns:a="http://schemas.openxmlformats.org/drawingml/2006/main" name="KULeuvenThema600jaar">
  <a:themeElements>
    <a:clrScheme name="KU Leuven 600-jaar">
      <a:dk1>
        <a:srgbClr val="001D41"/>
      </a:dk1>
      <a:lt1>
        <a:sysClr val="window" lastClr="FFFFFF"/>
      </a:lt1>
      <a:dk2>
        <a:srgbClr val="2F4D5D"/>
      </a:dk2>
      <a:lt2>
        <a:srgbClr val="CCD9E5"/>
      </a:lt2>
      <a:accent1>
        <a:srgbClr val="2F4D5D"/>
      </a:accent1>
      <a:accent2>
        <a:srgbClr val="1D8DB0"/>
      </a:accent2>
      <a:accent3>
        <a:srgbClr val="52BDEC"/>
      </a:accent3>
      <a:accent4>
        <a:srgbClr val="87C0BD"/>
      </a:accent4>
      <a:accent5>
        <a:srgbClr val="D4776E"/>
      </a:accent5>
      <a:accent6>
        <a:srgbClr val="E4DA3E"/>
      </a:accent6>
      <a:hlink>
        <a:srgbClr val="001D41"/>
      </a:hlink>
      <a:folHlink>
        <a:srgbClr val="52BDE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C495A181F81B4C9DE5AD85CD0F70D4" ma:contentTypeVersion="18" ma:contentTypeDescription="Een nieuw document maken." ma:contentTypeScope="" ma:versionID="6ba28a59cba4a02a693681f32745d77b">
  <xsd:schema xmlns:xsd="http://www.w3.org/2001/XMLSchema" xmlns:xs="http://www.w3.org/2001/XMLSchema" xmlns:p="http://schemas.microsoft.com/office/2006/metadata/properties" xmlns:ns2="81d41a3b-f33d-4db6-b532-757106a7a2ae" xmlns:ns3="bf25a9bf-a811-4965-9d0a-b88059080fed" targetNamespace="http://schemas.microsoft.com/office/2006/metadata/properties" ma:root="true" ma:fieldsID="b996b4a4c0d83f5cfec71b22aba921d2" ns2:_="" ns3:_="">
    <xsd:import namespace="81d41a3b-f33d-4db6-b532-757106a7a2ae"/>
    <xsd:import namespace="bf25a9bf-a811-4965-9d0a-b88059080fe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d41a3b-f33d-4db6-b532-757106a7a2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Afbeeldingtags" ma:readOnly="false" ma:fieldId="{5cf76f15-5ced-4ddc-b409-7134ff3c332f}" ma:taxonomyMulti="true" ma:sspId="8b6fc0cd-01fe-45a4-a6f7-42bcc5426b53"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Location" ma:index="25"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25a9bf-a811-4965-9d0a-b88059080fed" elementFormDefault="qualified">
    <xsd:import namespace="http://schemas.microsoft.com/office/2006/documentManagement/types"/>
    <xsd:import namespace="http://schemas.microsoft.com/office/infopath/2007/PartnerControls"/>
    <xsd:element name="SharedWithUsers" ma:index="17"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Gedeeld met details" ma:internalName="SharedWithDetails" ma:readOnly="true">
      <xsd:simpleType>
        <xsd:restriction base="dms:Note">
          <xsd:maxLength value="255"/>
        </xsd:restriction>
      </xsd:simpleType>
    </xsd:element>
    <xsd:element name="TaxCatchAll" ma:index="22" nillable="true" ma:displayName="Taxonomy Catch All Column" ma:hidden="true" ma:list="{055f8838-efd9-4f0c-8182-7a796d537cb6}" ma:internalName="TaxCatchAll" ma:showField="CatchAllData" ma:web="bf25a9bf-a811-4965-9d0a-b88059080fe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1d41a3b-f33d-4db6-b532-757106a7a2ae">
      <Terms xmlns="http://schemas.microsoft.com/office/infopath/2007/PartnerControls"/>
    </lcf76f155ced4ddcb4097134ff3c332f>
    <TaxCatchAll xmlns="bf25a9bf-a811-4965-9d0a-b88059080fed" xsi:nil="true"/>
  </documentManagement>
</p:properties>
</file>

<file path=customXml/itemProps1.xml><?xml version="1.0" encoding="utf-8"?>
<ds:datastoreItem xmlns:ds="http://schemas.openxmlformats.org/officeDocument/2006/customXml" ds:itemID="{2A270F01-48F1-4A41-8E26-ACAC668969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d41a3b-f33d-4db6-b532-757106a7a2ae"/>
    <ds:schemaRef ds:uri="bf25a9bf-a811-4965-9d0a-b88059080f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3A7949-1B93-457F-8888-53CC8A016F77}">
  <ds:schemaRefs>
    <ds:schemaRef ds:uri="http://schemas.microsoft.com/sharepoint/v3/contenttype/forms"/>
  </ds:schemaRefs>
</ds:datastoreItem>
</file>

<file path=customXml/itemProps3.xml><?xml version="1.0" encoding="utf-8"?>
<ds:datastoreItem xmlns:ds="http://schemas.openxmlformats.org/officeDocument/2006/customXml" ds:itemID="{5EE9034D-0B43-4AB0-9535-9A62DB37A999}">
  <ds:schemaRefs>
    <ds:schemaRef ds:uri="http://www.w3.org/XML/1998/namespace"/>
    <ds:schemaRef ds:uri="81d41a3b-f33d-4db6-b532-757106a7a2ae"/>
    <ds:schemaRef ds:uri="http://purl.org/dc/dcmitype/"/>
    <ds:schemaRef ds:uri="http://purl.org/dc/elements/1.1/"/>
    <ds:schemaRef ds:uri="http://schemas.microsoft.com/office/2006/documentManagement/types"/>
    <ds:schemaRef ds:uri="bf25a9bf-a811-4965-9d0a-b88059080fed"/>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245</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KULeuvenThema600jaar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jan.genoe@gmail.com</dc:creator>
  <cp:lastModifiedBy>Jan Genoe</cp:lastModifiedBy>
  <cp:revision>11</cp:revision>
  <dcterms:created xsi:type="dcterms:W3CDTF">2017-06-28T07:18:12Z</dcterms:created>
  <dcterms:modified xsi:type="dcterms:W3CDTF">2025-09-28T19:36:47Z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0x010100B8C495A181F81B4C9DE5AD85CD0F70D4</vt:lpwstr>
  </property>
  <property fmtid="{D5CDD505-2E9C-101B-9397-08002B2CF9AE}" pid="3" name="MediaServiceImageTags">
    <vt:lpwstr/>
  </property>
  <property fmtid="{D5CDD505-2E9C-101B-9397-08002B2CF9AE}" pid="4" name="MSIP_Label_f0eba32c-0974-4663-a3a1-3cd8c30938e9_Enabled">
    <vt:lpwstr>true</vt:lpwstr>
  </property>
  <property fmtid="{D5CDD505-2E9C-101B-9397-08002B2CF9AE}" pid="5" name="MSIP_Label_f0eba32c-0974-4663-a3a1-3cd8c30938e9_SetDate">
    <vt:lpwstr>2025-09-20T11:19:19Z</vt:lpwstr>
  </property>
  <property fmtid="{D5CDD505-2E9C-101B-9397-08002B2CF9AE}" pid="6" name="MSIP_Label_f0eba32c-0974-4663-a3a1-3cd8c30938e9_Method">
    <vt:lpwstr>Privileged</vt:lpwstr>
  </property>
  <property fmtid="{D5CDD505-2E9C-101B-9397-08002B2CF9AE}" pid="7" name="MSIP_Label_f0eba32c-0974-4663-a3a1-3cd8c30938e9_Name">
    <vt:lpwstr>Public - General - Unmarked</vt:lpwstr>
  </property>
  <property fmtid="{D5CDD505-2E9C-101B-9397-08002B2CF9AE}" pid="8" name="MSIP_Label_f0eba32c-0974-4663-a3a1-3cd8c30938e9_SiteId">
    <vt:lpwstr>a72d5a72-25ee-40f0-9bd1-067cb5b770d4</vt:lpwstr>
  </property>
  <property fmtid="{D5CDD505-2E9C-101B-9397-08002B2CF9AE}" pid="9" name="MSIP_Label_f0eba32c-0974-4663-a3a1-3cd8c30938e9_ActionId">
    <vt:lpwstr>9a0ea56e-4970-4b94-8005-5d7be7d11852</vt:lpwstr>
  </property>
  <property fmtid="{D5CDD505-2E9C-101B-9397-08002B2CF9AE}" pid="10" name="MSIP_Label_f0eba32c-0974-4663-a3a1-3cd8c30938e9_ContentBits">
    <vt:lpwstr>0</vt:lpwstr>
  </property>
  <property fmtid="{D5CDD505-2E9C-101B-9397-08002B2CF9AE}" pid="11" name="MSIP_Label_f0eba32c-0974-4663-a3a1-3cd8c30938e9_Tag">
    <vt:lpwstr>10, 0, 1, 1</vt:lpwstr>
  </property>
</Properties>
</file>