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76" y="566928"/>
            <a:ext cx="11357648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76" y="566928"/>
            <a:ext cx="11357648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76" y="566928"/>
            <a:ext cx="11357648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76" y="566928"/>
            <a:ext cx="11357648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 als admitantie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